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Masters/slideMaster89.xml" ContentType="application/vnd.openxmlformats-officedocument.presentationml.slideMaster+xml"/>
  <Override PartName="/ppt/slideMasters/slideMaster90.xml" ContentType="application/vnd.openxmlformats-officedocument.presentationml.slideMaster+xml"/>
  <Override PartName="/ppt/slideMasters/slideMaster91.xml" ContentType="application/vnd.openxmlformats-officedocument.presentationml.slideMaster+xml"/>
  <Override PartName="/ppt/slideMasters/slideMaster92.xml" ContentType="application/vnd.openxmlformats-officedocument.presentationml.slideMaster+xml"/>
  <Override PartName="/ppt/slideMasters/slideMaster93.xml" ContentType="application/vnd.openxmlformats-officedocument.presentationml.slideMaster+xml"/>
  <Override PartName="/ppt/slideMasters/slideMaster94.xml" ContentType="application/vnd.openxmlformats-officedocument.presentationml.slideMaster+xml"/>
  <Override PartName="/ppt/slideMasters/slideMaster95.xml" ContentType="application/vnd.openxmlformats-officedocument.presentationml.slideMaster+xml"/>
  <Override PartName="/ppt/slideMasters/slideMaster96.xml" ContentType="application/vnd.openxmlformats-officedocument.presentationml.slideMaster+xml"/>
  <Override PartName="/ppt/slideMasters/slideMaster97.xml" ContentType="application/vnd.openxmlformats-officedocument.presentationml.slideMaster+xml"/>
  <Override PartName="/ppt/slideMasters/slideMaster98.xml" ContentType="application/vnd.openxmlformats-officedocument.presentationml.slideMaster+xml"/>
  <Override PartName="/ppt/slideMasters/slideMaster99.xml" ContentType="application/vnd.openxmlformats-officedocument.presentationml.slideMaster+xml"/>
  <Override PartName="/ppt/slideMasters/slideMaster100.xml" ContentType="application/vnd.openxmlformats-officedocument.presentationml.slideMaster+xml"/>
  <Override PartName="/ppt/slideMasters/slideMaster101.xml" ContentType="application/vnd.openxmlformats-officedocument.presentationml.slideMaster+xml"/>
  <Override PartName="/ppt/slideMasters/slideMaster102.xml" ContentType="application/vnd.openxmlformats-officedocument.presentationml.slideMaster+xml"/>
  <Override PartName="/ppt/slideMasters/slideMaster103.xml" ContentType="application/vnd.openxmlformats-officedocument.presentationml.slideMaster+xml"/>
  <Override PartName="/ppt/slideMasters/slideMaster104.xml" ContentType="application/vnd.openxmlformats-officedocument.presentationml.slideMaster+xml"/>
  <Override PartName="/ppt/slideMasters/slideMaster105.xml" ContentType="application/vnd.openxmlformats-officedocument.presentationml.slideMaster+xml"/>
  <Override PartName="/ppt/slideMasters/slideMaster106.xml" ContentType="application/vnd.openxmlformats-officedocument.presentationml.slideMaster+xml"/>
  <Override PartName="/ppt/slideMasters/slideMaster107.xml" ContentType="application/vnd.openxmlformats-officedocument.presentationml.slideMaster+xml"/>
  <Override PartName="/ppt/slideMasters/slideMaster108.xml" ContentType="application/vnd.openxmlformats-officedocument.presentationml.slideMaster+xml"/>
  <Override PartName="/ppt/slideMasters/slideMaster109.xml" ContentType="application/vnd.openxmlformats-officedocument.presentationml.slideMaster+xml"/>
  <Override PartName="/ppt/slideMasters/slideMaster110.xml" ContentType="application/vnd.openxmlformats-officedocument.presentationml.slideMaster+xml"/>
  <Override PartName="/ppt/slideMasters/slideMaster111.xml" ContentType="application/vnd.openxmlformats-officedocument.presentationml.slideMaster+xml"/>
  <Override PartName="/ppt/slideMasters/slideMaster112.xml" ContentType="application/vnd.openxmlformats-officedocument.presentationml.slideMaster+xml"/>
  <Override PartName="/ppt/slideMasters/slideMaster113.xml" ContentType="application/vnd.openxmlformats-officedocument.presentationml.slideMaster+xml"/>
  <Override PartName="/ppt/slideMasters/slideMaster114.xml" ContentType="application/vnd.openxmlformats-officedocument.presentationml.slideMaster+xml"/>
  <Override PartName="/ppt/slideMasters/slideMaster115.xml" ContentType="application/vnd.openxmlformats-officedocument.presentationml.slideMaster+xml"/>
  <Override PartName="/ppt/slideMasters/slideMaster116.xml" ContentType="application/vnd.openxmlformats-officedocument.presentationml.slideMaster+xml"/>
  <Override PartName="/ppt/slideMasters/slideMaster117.xml" ContentType="application/vnd.openxmlformats-officedocument.presentationml.slideMaster+xml"/>
  <Override PartName="/ppt/slideMasters/slideMaster118.xml" ContentType="application/vnd.openxmlformats-officedocument.presentationml.slideMaster+xml"/>
  <Override PartName="/ppt/slideMasters/slideMaster119.xml" ContentType="application/vnd.openxmlformats-officedocument.presentationml.slideMaster+xml"/>
  <Override PartName="/ppt/slideMasters/slideMaster120.xml" ContentType="application/vnd.openxmlformats-officedocument.presentationml.slideMaster+xml"/>
  <Override PartName="/ppt/slideMasters/slideMaster121.xml" ContentType="application/vnd.openxmlformats-officedocument.presentationml.slideMaster+xml"/>
  <Override PartName="/ppt/slideMasters/slideMaster122.xml" ContentType="application/vnd.openxmlformats-officedocument.presentationml.slideMaster+xml"/>
  <Override PartName="/ppt/slideMasters/slideMaster123.xml" ContentType="application/vnd.openxmlformats-officedocument.presentationml.slideMaster+xml"/>
  <Override PartName="/ppt/slideMasters/slideMaster124.xml" ContentType="application/vnd.openxmlformats-officedocument.presentationml.slideMaster+xml"/>
  <Override PartName="/ppt/slideMasters/slideMaster125.xml" ContentType="application/vnd.openxmlformats-officedocument.presentationml.slideMaster+xml"/>
  <Override PartName="/ppt/slideMasters/slideMaster126.xml" ContentType="application/vnd.openxmlformats-officedocument.presentationml.slideMaster+xml"/>
  <Override PartName="/ppt/slideMasters/slideMaster127.xml" ContentType="application/vnd.openxmlformats-officedocument.presentationml.slideMaster+xml"/>
  <Override PartName="/ppt/slideMasters/slideMaster128.xml" ContentType="application/vnd.openxmlformats-officedocument.presentationml.slideMaster+xml"/>
  <Override PartName="/ppt/slideMasters/slideMaster129.xml" ContentType="application/vnd.openxmlformats-officedocument.presentationml.slideMaster+xml"/>
  <Override PartName="/ppt/slideMasters/slideMaster130.xml" ContentType="application/vnd.openxmlformats-officedocument.presentationml.slideMaster+xml"/>
  <Override PartName="/ppt/slideMasters/slideMaster131.xml" ContentType="application/vnd.openxmlformats-officedocument.presentationml.slideMaster+xml"/>
  <Override PartName="/ppt/slideMasters/slideMaster132.xml" ContentType="application/vnd.openxmlformats-officedocument.presentationml.slideMaster+xml"/>
  <Override PartName="/ppt/slideMasters/slideMaster133.xml" ContentType="application/vnd.openxmlformats-officedocument.presentationml.slideMaster+xml"/>
  <Override PartName="/ppt/slideMasters/slideMaster134.xml" ContentType="application/vnd.openxmlformats-officedocument.presentationml.slideMaster+xml"/>
  <Override PartName="/ppt/slideMasters/slideMaster135.xml" ContentType="application/vnd.openxmlformats-officedocument.presentationml.slideMaster+xml"/>
  <Override PartName="/ppt/slideMasters/slideMaster136.xml" ContentType="application/vnd.openxmlformats-officedocument.presentationml.slideMaster+xml"/>
  <Override PartName="/ppt/slideMasters/slideMaster137.xml" ContentType="application/vnd.openxmlformats-officedocument.presentationml.slideMaster+xml"/>
  <Override PartName="/ppt/slideMasters/slideMaster138.xml" ContentType="application/vnd.openxmlformats-officedocument.presentationml.slideMaster+xml"/>
  <Override PartName="/ppt/slideMasters/slideMaster139.xml" ContentType="application/vnd.openxmlformats-officedocument.presentationml.slideMaster+xml"/>
  <Override PartName="/ppt/slideMasters/slideMaster140.xml" ContentType="application/vnd.openxmlformats-officedocument.presentationml.slideMaster+xml"/>
  <Override PartName="/ppt/slideMasters/slideMaster141.xml" ContentType="application/vnd.openxmlformats-officedocument.presentationml.slideMaster+xml"/>
  <Override PartName="/ppt/slideMasters/slideMaster142.xml" ContentType="application/vnd.openxmlformats-officedocument.presentationml.slideMaster+xml"/>
  <Override PartName="/ppt/slideMasters/slideMaster143.xml" ContentType="application/vnd.openxmlformats-officedocument.presentationml.slideMaster+xml"/>
  <Override PartName="/ppt/slideMasters/slideMaster144.xml" ContentType="application/vnd.openxmlformats-officedocument.presentationml.slideMaster+xml"/>
  <Override PartName="/ppt/slideMasters/slideMaster145.xml" ContentType="application/vnd.openxmlformats-officedocument.presentationml.slideMaster+xml"/>
  <Override PartName="/ppt/slideMasters/slideMaster146.xml" ContentType="application/vnd.openxmlformats-officedocument.presentationml.slideMaster+xml"/>
  <Override PartName="/ppt/slideMasters/slideMaster147.xml" ContentType="application/vnd.openxmlformats-officedocument.presentationml.slideMaster+xml"/>
  <Override PartName="/ppt/slideMasters/slideMaster148.xml" ContentType="application/vnd.openxmlformats-officedocument.presentationml.slideMaster+xml"/>
  <Override PartName="/ppt/slideMasters/slideMaster149.xml" ContentType="application/vnd.openxmlformats-officedocument.presentationml.slideMaster+xml"/>
  <Override PartName="/ppt/slideMasters/slideMaster150.xml" ContentType="application/vnd.openxmlformats-officedocument.presentationml.slideMaster+xml"/>
  <Override PartName="/ppt/slideMasters/slideMaster151.xml" ContentType="application/vnd.openxmlformats-officedocument.presentationml.slideMaster+xml"/>
  <Override PartName="/ppt/slideMasters/slideMaster152.xml" ContentType="application/vnd.openxmlformats-officedocument.presentationml.slideMaster+xml"/>
  <Override PartName="/ppt/slideMasters/slideMaster153.xml" ContentType="application/vnd.openxmlformats-officedocument.presentationml.slideMaster+xml"/>
  <Override PartName="/ppt/slideMasters/slideMaster154.xml" ContentType="application/vnd.openxmlformats-officedocument.presentationml.slideMaster+xml"/>
  <Override PartName="/ppt/slideMasters/slideMaster155.xml" ContentType="application/vnd.openxmlformats-officedocument.presentationml.slideMaster+xml"/>
  <Override PartName="/ppt/slideMasters/slideMaster156.xml" ContentType="application/vnd.openxmlformats-officedocument.presentationml.slideMaster+xml"/>
  <Override PartName="/ppt/slideMasters/slideMaster157.xml" ContentType="application/vnd.openxmlformats-officedocument.presentationml.slideMaster+xml"/>
  <Override PartName="/ppt/slideMasters/slideMaster158.xml" ContentType="application/vnd.openxmlformats-officedocument.presentationml.slideMaster+xml"/>
  <Override PartName="/ppt/slideMasters/slideMaster159.xml" ContentType="application/vnd.openxmlformats-officedocument.presentationml.slideMaster+xml"/>
  <Override PartName="/ppt/slideMasters/slideMaster160.xml" ContentType="application/vnd.openxmlformats-officedocument.presentationml.slideMaster+xml"/>
  <Override PartName="/ppt/slideMasters/slideMaster161.xml" ContentType="application/vnd.openxmlformats-officedocument.presentationml.slideMaster+xml"/>
  <Override PartName="/ppt/slideMasters/slideMaster162.xml" ContentType="application/vnd.openxmlformats-officedocument.presentationml.slideMaster+xml"/>
  <Override PartName="/ppt/slideMasters/slideMaster163.xml" ContentType="application/vnd.openxmlformats-officedocument.presentationml.slideMaster+xml"/>
  <Override PartName="/ppt/slideMasters/slideMaster164.xml" ContentType="application/vnd.openxmlformats-officedocument.presentationml.slideMaster+xml"/>
  <Override PartName="/ppt/slideMasters/slideMaster165.xml" ContentType="application/vnd.openxmlformats-officedocument.presentationml.slideMaster+xml"/>
  <Override PartName="/ppt/slideMasters/slideMaster166.xml" ContentType="application/vnd.openxmlformats-officedocument.presentationml.slideMaster+xml"/>
  <Override PartName="/ppt/slideMasters/slideMaster167.xml" ContentType="application/vnd.openxmlformats-officedocument.presentationml.slideMaster+xml"/>
  <Override PartName="/ppt/slideMasters/slideMaster168.xml" ContentType="application/vnd.openxmlformats-officedocument.presentationml.slideMaster+xml"/>
  <Override PartName="/ppt/slideMasters/slideMaster169.xml" ContentType="application/vnd.openxmlformats-officedocument.presentationml.slideMaster+xml"/>
  <Override PartName="/ppt/slideMasters/slideMaster170.xml" ContentType="application/vnd.openxmlformats-officedocument.presentationml.slideMaster+xml"/>
  <Override PartName="/ppt/slideMasters/slideMaster171.xml" ContentType="application/vnd.openxmlformats-officedocument.presentationml.slideMaster+xml"/>
  <Override PartName="/ppt/slideMasters/slideMaster172.xml" ContentType="application/vnd.openxmlformats-officedocument.presentationml.slideMaster+xml"/>
  <Override PartName="/ppt/slideMasters/slideMaster173.xml" ContentType="application/vnd.openxmlformats-officedocument.presentationml.slideMaster+xml"/>
  <Override PartName="/ppt/slideMasters/slideMaster174.xml" ContentType="application/vnd.openxmlformats-officedocument.presentationml.slideMaster+xml"/>
  <Override PartName="/ppt/slideMasters/slideMaster175.xml" ContentType="application/vnd.openxmlformats-officedocument.presentationml.slideMaster+xml"/>
  <Override PartName="/ppt/slideMasters/slideMaster176.xml" ContentType="application/vnd.openxmlformats-officedocument.presentationml.slideMaster+xml"/>
  <Override PartName="/ppt/slideMasters/slideMaster177.xml" ContentType="application/vnd.openxmlformats-officedocument.presentationml.slideMaster+xml"/>
  <Override PartName="/ppt/slideMasters/slideMaster178.xml" ContentType="application/vnd.openxmlformats-officedocument.presentationml.slideMaster+xml"/>
  <Override PartName="/ppt/slideMasters/slideMaster179.xml" ContentType="application/vnd.openxmlformats-officedocument.presentationml.slideMaster+xml"/>
  <Override PartName="/ppt/slideMasters/slideMaster180.xml" ContentType="application/vnd.openxmlformats-officedocument.presentationml.slideMaster+xml"/>
  <Override PartName="/ppt/slideMasters/slideMaster181.xml" ContentType="application/vnd.openxmlformats-officedocument.presentationml.slideMaster+xml"/>
  <Override PartName="/ppt/slideMasters/slideMaster182.xml" ContentType="application/vnd.openxmlformats-officedocument.presentationml.slideMaster+xml"/>
  <Override PartName="/ppt/slideMasters/slideMaster183.xml" ContentType="application/vnd.openxmlformats-officedocument.presentationml.slideMaster+xml"/>
  <Override PartName="/ppt/slideMasters/slideMaster184.xml" ContentType="application/vnd.openxmlformats-officedocument.presentationml.slideMaster+xml"/>
  <Override PartName="/ppt/slideMasters/slideMaster185.xml" ContentType="application/vnd.openxmlformats-officedocument.presentationml.slideMaster+xml"/>
  <Override PartName="/ppt/slideMasters/slideMaster186.xml" ContentType="application/vnd.openxmlformats-officedocument.presentationml.slideMaster+xml"/>
  <Override PartName="/ppt/slideMasters/slideMaster187.xml" ContentType="application/vnd.openxmlformats-officedocument.presentationml.slideMaster+xml"/>
  <Override PartName="/ppt/slideMasters/slideMaster188.xml" ContentType="application/vnd.openxmlformats-officedocument.presentationml.slideMaster+xml"/>
  <Override PartName="/ppt/slideMasters/slideMaster189.xml" ContentType="application/vnd.openxmlformats-officedocument.presentationml.slideMaster+xml"/>
  <Override PartName="/ppt/slideMasters/slideMaster190.xml" ContentType="application/vnd.openxmlformats-officedocument.presentationml.slideMaster+xml"/>
  <Override PartName="/ppt/slideMasters/slideMaster191.xml" ContentType="application/vnd.openxmlformats-officedocument.presentationml.slideMaster+xml"/>
  <Override PartName="/ppt/slideMasters/slideMaster19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8.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9.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0.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1.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2.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43.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44.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45.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46.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47.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48.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49.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50.xml" ContentType="application/vnd.openxmlformats-officedocument.them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51.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52.xml" ContentType="application/vnd.openxmlformats-officedocument.theme+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theme/theme53.xml" ContentType="application/vnd.openxmlformats-officedocument.theme+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theme/theme54.xml" ContentType="application/vnd.openxmlformats-officedocument.theme+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theme/theme55.xml" ContentType="application/vnd.openxmlformats-officedocument.theme+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theme/theme56.xml" ContentType="application/vnd.openxmlformats-officedocument.theme+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theme/theme57.xml" ContentType="application/vnd.openxmlformats-officedocument.theme+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theme/theme58.xml" ContentType="application/vnd.openxmlformats-officedocument.theme+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theme/theme59.xml" ContentType="application/vnd.openxmlformats-officedocument.theme+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theme/theme60.xml" ContentType="application/vnd.openxmlformats-officedocument.theme+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theme/theme61.xml" ContentType="application/vnd.openxmlformats-officedocument.theme+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theme/theme62.xml" ContentType="application/vnd.openxmlformats-officedocument.theme+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theme/theme63.xml" ContentType="application/vnd.openxmlformats-officedocument.theme+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theme/theme64.xml" ContentType="application/vnd.openxmlformats-officedocument.theme+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theme/theme65.xml" ContentType="application/vnd.openxmlformats-officedocument.theme+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theme/theme66.xml" ContentType="application/vnd.openxmlformats-officedocument.theme+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theme/theme67.xml" ContentType="application/vnd.openxmlformats-officedocument.theme+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theme/theme68.xml" ContentType="application/vnd.openxmlformats-officedocument.theme+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theme/theme69.xml" ContentType="application/vnd.openxmlformats-officedocument.theme+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theme/theme70.xml" ContentType="application/vnd.openxmlformats-officedocument.theme+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theme/theme71.xml" ContentType="application/vnd.openxmlformats-officedocument.theme+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theme/theme72.xml" ContentType="application/vnd.openxmlformats-officedocument.theme+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theme/theme73.xml" ContentType="application/vnd.openxmlformats-officedocument.theme+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theme/theme74.xml" ContentType="application/vnd.openxmlformats-officedocument.theme+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theme/theme75.xml" ContentType="application/vnd.openxmlformats-officedocument.theme+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theme/theme76.xml" ContentType="application/vnd.openxmlformats-officedocument.theme+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theme/theme77.xml" ContentType="application/vnd.openxmlformats-officedocument.theme+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theme/theme78.xml" ContentType="application/vnd.openxmlformats-officedocument.theme+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theme/theme79.xml" ContentType="application/vnd.openxmlformats-officedocument.theme+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theme/theme80.xml" ContentType="application/vnd.openxmlformats-officedocument.theme+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theme/theme81.xml" ContentType="application/vnd.openxmlformats-officedocument.theme+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theme/theme82.xml" ContentType="application/vnd.openxmlformats-officedocument.theme+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theme/theme83.xml" ContentType="application/vnd.openxmlformats-officedocument.theme+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theme/theme84.xml" ContentType="application/vnd.openxmlformats-officedocument.theme+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theme/theme85.xml" ContentType="application/vnd.openxmlformats-officedocument.theme+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theme/theme86.xml" ContentType="application/vnd.openxmlformats-officedocument.theme+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theme/theme87.xml" ContentType="application/vnd.openxmlformats-officedocument.theme+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theme/theme88.xml" ContentType="application/vnd.openxmlformats-officedocument.theme+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theme/theme89.xml" ContentType="application/vnd.openxmlformats-officedocument.theme+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theme/theme90.xml" ContentType="application/vnd.openxmlformats-officedocument.theme+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theme/theme91.xml" ContentType="application/vnd.openxmlformats-officedocument.theme+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theme/theme92.xml" ContentType="application/vnd.openxmlformats-officedocument.theme+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theme/theme93.xml" ContentType="application/vnd.openxmlformats-officedocument.theme+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theme/theme94.xml" ContentType="application/vnd.openxmlformats-officedocument.theme+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theme/theme95.xml" ContentType="application/vnd.openxmlformats-officedocument.theme+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theme/theme96.xml" ContentType="application/vnd.openxmlformats-officedocument.theme+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theme/theme97.xml" ContentType="application/vnd.openxmlformats-officedocument.theme+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theme/theme98.xml" ContentType="application/vnd.openxmlformats-officedocument.theme+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theme/theme99.xml" ContentType="application/vnd.openxmlformats-officedocument.theme+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theme/theme100.xml" ContentType="application/vnd.openxmlformats-officedocument.theme+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theme/theme101.xml" ContentType="application/vnd.openxmlformats-officedocument.theme+xml"/>
  <Override PartName="/ppt/slideLayouts/slideLayout1112.xml" ContentType="application/vnd.openxmlformats-officedocument.presentationml.slideLayout+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slideLayouts/slideLayout1121.xml" ContentType="application/vnd.openxmlformats-officedocument.presentationml.slideLayout+xml"/>
  <Override PartName="/ppt/slideLayouts/slideLayout1122.xml" ContentType="application/vnd.openxmlformats-officedocument.presentationml.slideLayout+xml"/>
  <Override PartName="/ppt/theme/theme102.xml" ContentType="application/vnd.openxmlformats-officedocument.theme+xml"/>
  <Override PartName="/ppt/slideLayouts/slideLayout1123.xml" ContentType="application/vnd.openxmlformats-officedocument.presentationml.slideLayout+xml"/>
  <Override PartName="/ppt/slideLayouts/slideLayout1124.xml" ContentType="application/vnd.openxmlformats-officedocument.presentationml.slideLayout+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slideLayouts/slideLayout1132.xml" ContentType="application/vnd.openxmlformats-officedocument.presentationml.slideLayout+xml"/>
  <Override PartName="/ppt/slideLayouts/slideLayout1133.xml" ContentType="application/vnd.openxmlformats-officedocument.presentationml.slideLayout+xml"/>
  <Override PartName="/ppt/theme/theme103.xml" ContentType="application/vnd.openxmlformats-officedocument.theme+xml"/>
  <Override PartName="/ppt/slideLayouts/slideLayout1134.xml" ContentType="application/vnd.openxmlformats-officedocument.presentationml.slideLayout+xml"/>
  <Override PartName="/ppt/slideLayouts/slideLayout1135.xml" ContentType="application/vnd.openxmlformats-officedocument.presentationml.slideLayout+xml"/>
  <Override PartName="/ppt/slideLayouts/slideLayout1136.xml" ContentType="application/vnd.openxmlformats-officedocument.presentationml.slideLayout+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slideLayouts/slideLayout1144.xml" ContentType="application/vnd.openxmlformats-officedocument.presentationml.slideLayout+xml"/>
  <Override PartName="/ppt/theme/theme104.xml" ContentType="application/vnd.openxmlformats-officedocument.theme+xml"/>
  <Override PartName="/ppt/slideLayouts/slideLayout1145.xml" ContentType="application/vnd.openxmlformats-officedocument.presentationml.slideLayout+xml"/>
  <Override PartName="/ppt/slideLayouts/slideLayout1146.xml" ContentType="application/vnd.openxmlformats-officedocument.presentationml.slideLayout+xml"/>
  <Override PartName="/ppt/slideLayouts/slideLayout1147.xml" ContentType="application/vnd.openxmlformats-officedocument.presentationml.slideLayout+xml"/>
  <Override PartName="/ppt/slideLayouts/slideLayout1148.xml" ContentType="application/vnd.openxmlformats-officedocument.presentationml.slideLayout+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slideLayouts/slideLayout1155.xml" ContentType="application/vnd.openxmlformats-officedocument.presentationml.slideLayout+xml"/>
  <Override PartName="/ppt/theme/theme105.xml" ContentType="application/vnd.openxmlformats-officedocument.theme+xml"/>
  <Override PartName="/ppt/slideLayouts/slideLayout1156.xml" ContentType="application/vnd.openxmlformats-officedocument.presentationml.slideLayout+xml"/>
  <Override PartName="/ppt/slideLayouts/slideLayout1157.xml" ContentType="application/vnd.openxmlformats-officedocument.presentationml.slideLayout+xml"/>
  <Override PartName="/ppt/slideLayouts/slideLayout1158.xml" ContentType="application/vnd.openxmlformats-officedocument.presentationml.slideLayout+xml"/>
  <Override PartName="/ppt/slideLayouts/slideLayout1159.xml" ContentType="application/vnd.openxmlformats-officedocument.presentationml.slideLayout+xml"/>
  <Override PartName="/ppt/slideLayouts/slideLayout1160.xml" ContentType="application/vnd.openxmlformats-officedocument.presentationml.slideLayout+xml"/>
  <Override PartName="/ppt/slideLayouts/slideLayout1161.xml" ContentType="application/vnd.openxmlformats-officedocument.presentationml.slideLayout+xml"/>
  <Override PartName="/ppt/slideLayouts/slideLayout1162.xml" ContentType="application/vnd.openxmlformats-officedocument.presentationml.slideLayout+xml"/>
  <Override PartName="/ppt/slideLayouts/slideLayout1163.xml" ContentType="application/vnd.openxmlformats-officedocument.presentationml.slideLayout+xml"/>
  <Override PartName="/ppt/slideLayouts/slideLayout1164.xml" ContentType="application/vnd.openxmlformats-officedocument.presentationml.slideLayout+xml"/>
  <Override PartName="/ppt/slideLayouts/slideLayout1165.xml" ContentType="application/vnd.openxmlformats-officedocument.presentationml.slideLayout+xml"/>
  <Override PartName="/ppt/slideLayouts/slideLayout1166.xml" ContentType="application/vnd.openxmlformats-officedocument.presentationml.slideLayout+xml"/>
  <Override PartName="/ppt/theme/theme106.xml" ContentType="application/vnd.openxmlformats-officedocument.theme+xml"/>
  <Override PartName="/ppt/slideLayouts/slideLayout1167.xml" ContentType="application/vnd.openxmlformats-officedocument.presentationml.slideLayout+xml"/>
  <Override PartName="/ppt/slideLayouts/slideLayout1168.xml" ContentType="application/vnd.openxmlformats-officedocument.presentationml.slideLayout+xml"/>
  <Override PartName="/ppt/slideLayouts/slideLayout1169.xml" ContentType="application/vnd.openxmlformats-officedocument.presentationml.slideLayout+xml"/>
  <Override PartName="/ppt/slideLayouts/slideLayout1170.xml" ContentType="application/vnd.openxmlformats-officedocument.presentationml.slideLayout+xml"/>
  <Override PartName="/ppt/slideLayouts/slideLayout1171.xml" ContentType="application/vnd.openxmlformats-officedocument.presentationml.slideLayout+xml"/>
  <Override PartName="/ppt/slideLayouts/slideLayout1172.xml" ContentType="application/vnd.openxmlformats-officedocument.presentationml.slideLayout+xml"/>
  <Override PartName="/ppt/slideLayouts/slideLayout1173.xml" ContentType="application/vnd.openxmlformats-officedocument.presentationml.slideLayout+xml"/>
  <Override PartName="/ppt/slideLayouts/slideLayout1174.xml" ContentType="application/vnd.openxmlformats-officedocument.presentationml.slideLayout+xml"/>
  <Override PartName="/ppt/slideLayouts/slideLayout1175.xml" ContentType="application/vnd.openxmlformats-officedocument.presentationml.slideLayout+xml"/>
  <Override PartName="/ppt/slideLayouts/slideLayout1176.xml" ContentType="application/vnd.openxmlformats-officedocument.presentationml.slideLayout+xml"/>
  <Override PartName="/ppt/slideLayouts/slideLayout1177.xml" ContentType="application/vnd.openxmlformats-officedocument.presentationml.slideLayout+xml"/>
  <Override PartName="/ppt/theme/theme107.xml" ContentType="application/vnd.openxmlformats-officedocument.theme+xml"/>
  <Override PartName="/ppt/slideLayouts/slideLayout1178.xml" ContentType="application/vnd.openxmlformats-officedocument.presentationml.slideLayout+xml"/>
  <Override PartName="/ppt/slideLayouts/slideLayout1179.xml" ContentType="application/vnd.openxmlformats-officedocument.presentationml.slideLayout+xml"/>
  <Override PartName="/ppt/slideLayouts/slideLayout1180.xml" ContentType="application/vnd.openxmlformats-officedocument.presentationml.slideLayout+xml"/>
  <Override PartName="/ppt/slideLayouts/slideLayout1181.xml" ContentType="application/vnd.openxmlformats-officedocument.presentationml.slideLayout+xml"/>
  <Override PartName="/ppt/slideLayouts/slideLayout1182.xml" ContentType="application/vnd.openxmlformats-officedocument.presentationml.slideLayout+xml"/>
  <Override PartName="/ppt/slideLayouts/slideLayout1183.xml" ContentType="application/vnd.openxmlformats-officedocument.presentationml.slideLayout+xml"/>
  <Override PartName="/ppt/slideLayouts/slideLayout1184.xml" ContentType="application/vnd.openxmlformats-officedocument.presentationml.slideLayout+xml"/>
  <Override PartName="/ppt/slideLayouts/slideLayout1185.xml" ContentType="application/vnd.openxmlformats-officedocument.presentationml.slideLayout+xml"/>
  <Override PartName="/ppt/slideLayouts/slideLayout1186.xml" ContentType="application/vnd.openxmlformats-officedocument.presentationml.slideLayout+xml"/>
  <Override PartName="/ppt/slideLayouts/slideLayout1187.xml" ContentType="application/vnd.openxmlformats-officedocument.presentationml.slideLayout+xml"/>
  <Override PartName="/ppt/slideLayouts/slideLayout1188.xml" ContentType="application/vnd.openxmlformats-officedocument.presentationml.slideLayout+xml"/>
  <Override PartName="/ppt/theme/theme108.xml" ContentType="application/vnd.openxmlformats-officedocument.theme+xml"/>
  <Override PartName="/ppt/slideLayouts/slideLayout1189.xml" ContentType="application/vnd.openxmlformats-officedocument.presentationml.slideLayout+xml"/>
  <Override PartName="/ppt/slideLayouts/slideLayout1190.xml" ContentType="application/vnd.openxmlformats-officedocument.presentationml.slideLayout+xml"/>
  <Override PartName="/ppt/slideLayouts/slideLayout1191.xml" ContentType="application/vnd.openxmlformats-officedocument.presentationml.slideLayout+xml"/>
  <Override PartName="/ppt/slideLayouts/slideLayout1192.xml" ContentType="application/vnd.openxmlformats-officedocument.presentationml.slideLayout+xml"/>
  <Override PartName="/ppt/slideLayouts/slideLayout1193.xml" ContentType="application/vnd.openxmlformats-officedocument.presentationml.slideLayout+xml"/>
  <Override PartName="/ppt/slideLayouts/slideLayout1194.xml" ContentType="application/vnd.openxmlformats-officedocument.presentationml.slideLayout+xml"/>
  <Override PartName="/ppt/slideLayouts/slideLayout1195.xml" ContentType="application/vnd.openxmlformats-officedocument.presentationml.slideLayout+xml"/>
  <Override PartName="/ppt/slideLayouts/slideLayout1196.xml" ContentType="application/vnd.openxmlformats-officedocument.presentationml.slideLayout+xml"/>
  <Override PartName="/ppt/slideLayouts/slideLayout1197.xml" ContentType="application/vnd.openxmlformats-officedocument.presentationml.slideLayout+xml"/>
  <Override PartName="/ppt/slideLayouts/slideLayout1198.xml" ContentType="application/vnd.openxmlformats-officedocument.presentationml.slideLayout+xml"/>
  <Override PartName="/ppt/slideLayouts/slideLayout1199.xml" ContentType="application/vnd.openxmlformats-officedocument.presentationml.slideLayout+xml"/>
  <Override PartName="/ppt/theme/theme109.xml" ContentType="application/vnd.openxmlformats-officedocument.theme+xml"/>
  <Override PartName="/ppt/slideLayouts/slideLayout1200.xml" ContentType="application/vnd.openxmlformats-officedocument.presentationml.slideLayout+xml"/>
  <Override PartName="/ppt/slideLayouts/slideLayout1201.xml" ContentType="application/vnd.openxmlformats-officedocument.presentationml.slideLayout+xml"/>
  <Override PartName="/ppt/slideLayouts/slideLayout1202.xml" ContentType="application/vnd.openxmlformats-officedocument.presentationml.slideLayout+xml"/>
  <Override PartName="/ppt/slideLayouts/slideLayout1203.xml" ContentType="application/vnd.openxmlformats-officedocument.presentationml.slideLayout+xml"/>
  <Override PartName="/ppt/slideLayouts/slideLayout1204.xml" ContentType="application/vnd.openxmlformats-officedocument.presentationml.slideLayout+xml"/>
  <Override PartName="/ppt/slideLayouts/slideLayout1205.xml" ContentType="application/vnd.openxmlformats-officedocument.presentationml.slideLayout+xml"/>
  <Override PartName="/ppt/slideLayouts/slideLayout1206.xml" ContentType="application/vnd.openxmlformats-officedocument.presentationml.slideLayout+xml"/>
  <Override PartName="/ppt/slideLayouts/slideLayout1207.xml" ContentType="application/vnd.openxmlformats-officedocument.presentationml.slideLayout+xml"/>
  <Override PartName="/ppt/slideLayouts/slideLayout1208.xml" ContentType="application/vnd.openxmlformats-officedocument.presentationml.slideLayout+xml"/>
  <Override PartName="/ppt/slideLayouts/slideLayout1209.xml" ContentType="application/vnd.openxmlformats-officedocument.presentationml.slideLayout+xml"/>
  <Override PartName="/ppt/slideLayouts/slideLayout1210.xml" ContentType="application/vnd.openxmlformats-officedocument.presentationml.slideLayout+xml"/>
  <Override PartName="/ppt/theme/theme110.xml" ContentType="application/vnd.openxmlformats-officedocument.theme+xml"/>
  <Override PartName="/ppt/slideLayouts/slideLayout1211.xml" ContentType="application/vnd.openxmlformats-officedocument.presentationml.slideLayout+xml"/>
  <Override PartName="/ppt/slideLayouts/slideLayout1212.xml" ContentType="application/vnd.openxmlformats-officedocument.presentationml.slideLayout+xml"/>
  <Override PartName="/ppt/slideLayouts/slideLayout1213.xml" ContentType="application/vnd.openxmlformats-officedocument.presentationml.slideLayout+xml"/>
  <Override PartName="/ppt/slideLayouts/slideLayout1214.xml" ContentType="application/vnd.openxmlformats-officedocument.presentationml.slideLayout+xml"/>
  <Override PartName="/ppt/slideLayouts/slideLayout1215.xml" ContentType="application/vnd.openxmlformats-officedocument.presentationml.slideLayout+xml"/>
  <Override PartName="/ppt/slideLayouts/slideLayout1216.xml" ContentType="application/vnd.openxmlformats-officedocument.presentationml.slideLayout+xml"/>
  <Override PartName="/ppt/slideLayouts/slideLayout1217.xml" ContentType="application/vnd.openxmlformats-officedocument.presentationml.slideLayout+xml"/>
  <Override PartName="/ppt/slideLayouts/slideLayout1218.xml" ContentType="application/vnd.openxmlformats-officedocument.presentationml.slideLayout+xml"/>
  <Override PartName="/ppt/slideLayouts/slideLayout1219.xml" ContentType="application/vnd.openxmlformats-officedocument.presentationml.slideLayout+xml"/>
  <Override PartName="/ppt/slideLayouts/slideLayout1220.xml" ContentType="application/vnd.openxmlformats-officedocument.presentationml.slideLayout+xml"/>
  <Override PartName="/ppt/slideLayouts/slideLayout1221.xml" ContentType="application/vnd.openxmlformats-officedocument.presentationml.slideLayout+xml"/>
  <Override PartName="/ppt/theme/theme111.xml" ContentType="application/vnd.openxmlformats-officedocument.theme+xml"/>
  <Override PartName="/ppt/slideLayouts/slideLayout1222.xml" ContentType="application/vnd.openxmlformats-officedocument.presentationml.slideLayout+xml"/>
  <Override PartName="/ppt/slideLayouts/slideLayout1223.xml" ContentType="application/vnd.openxmlformats-officedocument.presentationml.slideLayout+xml"/>
  <Override PartName="/ppt/slideLayouts/slideLayout1224.xml" ContentType="application/vnd.openxmlformats-officedocument.presentationml.slideLayout+xml"/>
  <Override PartName="/ppt/slideLayouts/slideLayout1225.xml" ContentType="application/vnd.openxmlformats-officedocument.presentationml.slideLayout+xml"/>
  <Override PartName="/ppt/slideLayouts/slideLayout1226.xml" ContentType="application/vnd.openxmlformats-officedocument.presentationml.slideLayout+xml"/>
  <Override PartName="/ppt/slideLayouts/slideLayout1227.xml" ContentType="application/vnd.openxmlformats-officedocument.presentationml.slideLayout+xml"/>
  <Override PartName="/ppt/slideLayouts/slideLayout1228.xml" ContentType="application/vnd.openxmlformats-officedocument.presentationml.slideLayout+xml"/>
  <Override PartName="/ppt/slideLayouts/slideLayout1229.xml" ContentType="application/vnd.openxmlformats-officedocument.presentationml.slideLayout+xml"/>
  <Override PartName="/ppt/slideLayouts/slideLayout1230.xml" ContentType="application/vnd.openxmlformats-officedocument.presentationml.slideLayout+xml"/>
  <Override PartName="/ppt/slideLayouts/slideLayout1231.xml" ContentType="application/vnd.openxmlformats-officedocument.presentationml.slideLayout+xml"/>
  <Override PartName="/ppt/slideLayouts/slideLayout1232.xml" ContentType="application/vnd.openxmlformats-officedocument.presentationml.slideLayout+xml"/>
  <Override PartName="/ppt/theme/theme112.xml" ContentType="application/vnd.openxmlformats-officedocument.theme+xml"/>
  <Override PartName="/ppt/slideLayouts/slideLayout1233.xml" ContentType="application/vnd.openxmlformats-officedocument.presentationml.slideLayout+xml"/>
  <Override PartName="/ppt/slideLayouts/slideLayout1234.xml" ContentType="application/vnd.openxmlformats-officedocument.presentationml.slideLayout+xml"/>
  <Override PartName="/ppt/slideLayouts/slideLayout1235.xml" ContentType="application/vnd.openxmlformats-officedocument.presentationml.slideLayout+xml"/>
  <Override PartName="/ppt/slideLayouts/slideLayout1236.xml" ContentType="application/vnd.openxmlformats-officedocument.presentationml.slideLayout+xml"/>
  <Override PartName="/ppt/slideLayouts/slideLayout1237.xml" ContentType="application/vnd.openxmlformats-officedocument.presentationml.slideLayout+xml"/>
  <Override PartName="/ppt/slideLayouts/slideLayout1238.xml" ContentType="application/vnd.openxmlformats-officedocument.presentationml.slideLayout+xml"/>
  <Override PartName="/ppt/slideLayouts/slideLayout1239.xml" ContentType="application/vnd.openxmlformats-officedocument.presentationml.slideLayout+xml"/>
  <Override PartName="/ppt/slideLayouts/slideLayout1240.xml" ContentType="application/vnd.openxmlformats-officedocument.presentationml.slideLayout+xml"/>
  <Override PartName="/ppt/slideLayouts/slideLayout1241.xml" ContentType="application/vnd.openxmlformats-officedocument.presentationml.slideLayout+xml"/>
  <Override PartName="/ppt/slideLayouts/slideLayout1242.xml" ContentType="application/vnd.openxmlformats-officedocument.presentationml.slideLayout+xml"/>
  <Override PartName="/ppt/slideLayouts/slideLayout1243.xml" ContentType="application/vnd.openxmlformats-officedocument.presentationml.slideLayout+xml"/>
  <Override PartName="/ppt/theme/theme113.xml" ContentType="application/vnd.openxmlformats-officedocument.theme+xml"/>
  <Override PartName="/ppt/slideLayouts/slideLayout1244.xml" ContentType="application/vnd.openxmlformats-officedocument.presentationml.slideLayout+xml"/>
  <Override PartName="/ppt/slideLayouts/slideLayout1245.xml" ContentType="application/vnd.openxmlformats-officedocument.presentationml.slideLayout+xml"/>
  <Override PartName="/ppt/slideLayouts/slideLayout1246.xml" ContentType="application/vnd.openxmlformats-officedocument.presentationml.slideLayout+xml"/>
  <Override PartName="/ppt/slideLayouts/slideLayout1247.xml" ContentType="application/vnd.openxmlformats-officedocument.presentationml.slideLayout+xml"/>
  <Override PartName="/ppt/slideLayouts/slideLayout1248.xml" ContentType="application/vnd.openxmlformats-officedocument.presentationml.slideLayout+xml"/>
  <Override PartName="/ppt/slideLayouts/slideLayout1249.xml" ContentType="application/vnd.openxmlformats-officedocument.presentationml.slideLayout+xml"/>
  <Override PartName="/ppt/slideLayouts/slideLayout1250.xml" ContentType="application/vnd.openxmlformats-officedocument.presentationml.slideLayout+xml"/>
  <Override PartName="/ppt/slideLayouts/slideLayout1251.xml" ContentType="application/vnd.openxmlformats-officedocument.presentationml.slideLayout+xml"/>
  <Override PartName="/ppt/slideLayouts/slideLayout1252.xml" ContentType="application/vnd.openxmlformats-officedocument.presentationml.slideLayout+xml"/>
  <Override PartName="/ppt/slideLayouts/slideLayout1253.xml" ContentType="application/vnd.openxmlformats-officedocument.presentationml.slideLayout+xml"/>
  <Override PartName="/ppt/slideLayouts/slideLayout1254.xml" ContentType="application/vnd.openxmlformats-officedocument.presentationml.slideLayout+xml"/>
  <Override PartName="/ppt/theme/theme114.xml" ContentType="application/vnd.openxmlformats-officedocument.theme+xml"/>
  <Override PartName="/ppt/slideLayouts/slideLayout1255.xml" ContentType="application/vnd.openxmlformats-officedocument.presentationml.slideLayout+xml"/>
  <Override PartName="/ppt/slideLayouts/slideLayout1256.xml" ContentType="application/vnd.openxmlformats-officedocument.presentationml.slideLayout+xml"/>
  <Override PartName="/ppt/slideLayouts/slideLayout1257.xml" ContentType="application/vnd.openxmlformats-officedocument.presentationml.slideLayout+xml"/>
  <Override PartName="/ppt/slideLayouts/slideLayout1258.xml" ContentType="application/vnd.openxmlformats-officedocument.presentationml.slideLayout+xml"/>
  <Override PartName="/ppt/slideLayouts/slideLayout1259.xml" ContentType="application/vnd.openxmlformats-officedocument.presentationml.slideLayout+xml"/>
  <Override PartName="/ppt/slideLayouts/slideLayout1260.xml" ContentType="application/vnd.openxmlformats-officedocument.presentationml.slideLayout+xml"/>
  <Override PartName="/ppt/slideLayouts/slideLayout1261.xml" ContentType="application/vnd.openxmlformats-officedocument.presentationml.slideLayout+xml"/>
  <Override PartName="/ppt/slideLayouts/slideLayout1262.xml" ContentType="application/vnd.openxmlformats-officedocument.presentationml.slideLayout+xml"/>
  <Override PartName="/ppt/slideLayouts/slideLayout1263.xml" ContentType="application/vnd.openxmlformats-officedocument.presentationml.slideLayout+xml"/>
  <Override PartName="/ppt/slideLayouts/slideLayout1264.xml" ContentType="application/vnd.openxmlformats-officedocument.presentationml.slideLayout+xml"/>
  <Override PartName="/ppt/slideLayouts/slideLayout1265.xml" ContentType="application/vnd.openxmlformats-officedocument.presentationml.slideLayout+xml"/>
  <Override PartName="/ppt/theme/theme115.xml" ContentType="application/vnd.openxmlformats-officedocument.theme+xml"/>
  <Override PartName="/ppt/slideLayouts/slideLayout1266.xml" ContentType="application/vnd.openxmlformats-officedocument.presentationml.slideLayout+xml"/>
  <Override PartName="/ppt/slideLayouts/slideLayout1267.xml" ContentType="application/vnd.openxmlformats-officedocument.presentationml.slideLayout+xml"/>
  <Override PartName="/ppt/slideLayouts/slideLayout1268.xml" ContentType="application/vnd.openxmlformats-officedocument.presentationml.slideLayout+xml"/>
  <Override PartName="/ppt/slideLayouts/slideLayout1269.xml" ContentType="application/vnd.openxmlformats-officedocument.presentationml.slideLayout+xml"/>
  <Override PartName="/ppt/slideLayouts/slideLayout1270.xml" ContentType="application/vnd.openxmlformats-officedocument.presentationml.slideLayout+xml"/>
  <Override PartName="/ppt/slideLayouts/slideLayout1271.xml" ContentType="application/vnd.openxmlformats-officedocument.presentationml.slideLayout+xml"/>
  <Override PartName="/ppt/slideLayouts/slideLayout1272.xml" ContentType="application/vnd.openxmlformats-officedocument.presentationml.slideLayout+xml"/>
  <Override PartName="/ppt/slideLayouts/slideLayout1273.xml" ContentType="application/vnd.openxmlformats-officedocument.presentationml.slideLayout+xml"/>
  <Override PartName="/ppt/slideLayouts/slideLayout1274.xml" ContentType="application/vnd.openxmlformats-officedocument.presentationml.slideLayout+xml"/>
  <Override PartName="/ppt/slideLayouts/slideLayout1275.xml" ContentType="application/vnd.openxmlformats-officedocument.presentationml.slideLayout+xml"/>
  <Override PartName="/ppt/slideLayouts/slideLayout1276.xml" ContentType="application/vnd.openxmlformats-officedocument.presentationml.slideLayout+xml"/>
  <Override PartName="/ppt/theme/theme116.xml" ContentType="application/vnd.openxmlformats-officedocument.theme+xml"/>
  <Override PartName="/ppt/slideLayouts/slideLayout1277.xml" ContentType="application/vnd.openxmlformats-officedocument.presentationml.slideLayout+xml"/>
  <Override PartName="/ppt/slideLayouts/slideLayout1278.xml" ContentType="application/vnd.openxmlformats-officedocument.presentationml.slideLayout+xml"/>
  <Override PartName="/ppt/slideLayouts/slideLayout1279.xml" ContentType="application/vnd.openxmlformats-officedocument.presentationml.slideLayout+xml"/>
  <Override PartName="/ppt/slideLayouts/slideLayout1280.xml" ContentType="application/vnd.openxmlformats-officedocument.presentationml.slideLayout+xml"/>
  <Override PartName="/ppt/slideLayouts/slideLayout1281.xml" ContentType="application/vnd.openxmlformats-officedocument.presentationml.slideLayout+xml"/>
  <Override PartName="/ppt/slideLayouts/slideLayout1282.xml" ContentType="application/vnd.openxmlformats-officedocument.presentationml.slideLayout+xml"/>
  <Override PartName="/ppt/slideLayouts/slideLayout1283.xml" ContentType="application/vnd.openxmlformats-officedocument.presentationml.slideLayout+xml"/>
  <Override PartName="/ppt/slideLayouts/slideLayout1284.xml" ContentType="application/vnd.openxmlformats-officedocument.presentationml.slideLayout+xml"/>
  <Override PartName="/ppt/slideLayouts/slideLayout1285.xml" ContentType="application/vnd.openxmlformats-officedocument.presentationml.slideLayout+xml"/>
  <Override PartName="/ppt/slideLayouts/slideLayout1286.xml" ContentType="application/vnd.openxmlformats-officedocument.presentationml.slideLayout+xml"/>
  <Override PartName="/ppt/slideLayouts/slideLayout1287.xml" ContentType="application/vnd.openxmlformats-officedocument.presentationml.slideLayout+xml"/>
  <Override PartName="/ppt/theme/theme117.xml" ContentType="application/vnd.openxmlformats-officedocument.theme+xml"/>
  <Override PartName="/ppt/slideLayouts/slideLayout1288.xml" ContentType="application/vnd.openxmlformats-officedocument.presentationml.slideLayout+xml"/>
  <Override PartName="/ppt/slideLayouts/slideLayout1289.xml" ContentType="application/vnd.openxmlformats-officedocument.presentationml.slideLayout+xml"/>
  <Override PartName="/ppt/slideLayouts/slideLayout1290.xml" ContentType="application/vnd.openxmlformats-officedocument.presentationml.slideLayout+xml"/>
  <Override PartName="/ppt/slideLayouts/slideLayout1291.xml" ContentType="application/vnd.openxmlformats-officedocument.presentationml.slideLayout+xml"/>
  <Override PartName="/ppt/slideLayouts/slideLayout1292.xml" ContentType="application/vnd.openxmlformats-officedocument.presentationml.slideLayout+xml"/>
  <Override PartName="/ppt/slideLayouts/slideLayout1293.xml" ContentType="application/vnd.openxmlformats-officedocument.presentationml.slideLayout+xml"/>
  <Override PartName="/ppt/slideLayouts/slideLayout1294.xml" ContentType="application/vnd.openxmlformats-officedocument.presentationml.slideLayout+xml"/>
  <Override PartName="/ppt/slideLayouts/slideLayout1295.xml" ContentType="application/vnd.openxmlformats-officedocument.presentationml.slideLayout+xml"/>
  <Override PartName="/ppt/slideLayouts/slideLayout1296.xml" ContentType="application/vnd.openxmlformats-officedocument.presentationml.slideLayout+xml"/>
  <Override PartName="/ppt/slideLayouts/slideLayout1297.xml" ContentType="application/vnd.openxmlformats-officedocument.presentationml.slideLayout+xml"/>
  <Override PartName="/ppt/slideLayouts/slideLayout1298.xml" ContentType="application/vnd.openxmlformats-officedocument.presentationml.slideLayout+xml"/>
  <Override PartName="/ppt/theme/theme118.xml" ContentType="application/vnd.openxmlformats-officedocument.theme+xml"/>
  <Override PartName="/ppt/slideLayouts/slideLayout1299.xml" ContentType="application/vnd.openxmlformats-officedocument.presentationml.slideLayout+xml"/>
  <Override PartName="/ppt/slideLayouts/slideLayout1300.xml" ContentType="application/vnd.openxmlformats-officedocument.presentationml.slideLayout+xml"/>
  <Override PartName="/ppt/slideLayouts/slideLayout1301.xml" ContentType="application/vnd.openxmlformats-officedocument.presentationml.slideLayout+xml"/>
  <Override PartName="/ppt/slideLayouts/slideLayout1302.xml" ContentType="application/vnd.openxmlformats-officedocument.presentationml.slideLayout+xml"/>
  <Override PartName="/ppt/slideLayouts/slideLayout1303.xml" ContentType="application/vnd.openxmlformats-officedocument.presentationml.slideLayout+xml"/>
  <Override PartName="/ppt/slideLayouts/slideLayout1304.xml" ContentType="application/vnd.openxmlformats-officedocument.presentationml.slideLayout+xml"/>
  <Override PartName="/ppt/slideLayouts/slideLayout1305.xml" ContentType="application/vnd.openxmlformats-officedocument.presentationml.slideLayout+xml"/>
  <Override PartName="/ppt/slideLayouts/slideLayout1306.xml" ContentType="application/vnd.openxmlformats-officedocument.presentationml.slideLayout+xml"/>
  <Override PartName="/ppt/slideLayouts/slideLayout1307.xml" ContentType="application/vnd.openxmlformats-officedocument.presentationml.slideLayout+xml"/>
  <Override PartName="/ppt/slideLayouts/slideLayout1308.xml" ContentType="application/vnd.openxmlformats-officedocument.presentationml.slideLayout+xml"/>
  <Override PartName="/ppt/slideLayouts/slideLayout1309.xml" ContentType="application/vnd.openxmlformats-officedocument.presentationml.slideLayout+xml"/>
  <Override PartName="/ppt/theme/theme119.xml" ContentType="application/vnd.openxmlformats-officedocument.theme+xml"/>
  <Override PartName="/ppt/slideLayouts/slideLayout1310.xml" ContentType="application/vnd.openxmlformats-officedocument.presentationml.slideLayout+xml"/>
  <Override PartName="/ppt/slideLayouts/slideLayout1311.xml" ContentType="application/vnd.openxmlformats-officedocument.presentationml.slideLayout+xml"/>
  <Override PartName="/ppt/slideLayouts/slideLayout1312.xml" ContentType="application/vnd.openxmlformats-officedocument.presentationml.slideLayout+xml"/>
  <Override PartName="/ppt/slideLayouts/slideLayout1313.xml" ContentType="application/vnd.openxmlformats-officedocument.presentationml.slideLayout+xml"/>
  <Override PartName="/ppt/slideLayouts/slideLayout1314.xml" ContentType="application/vnd.openxmlformats-officedocument.presentationml.slideLayout+xml"/>
  <Override PartName="/ppt/slideLayouts/slideLayout1315.xml" ContentType="application/vnd.openxmlformats-officedocument.presentationml.slideLayout+xml"/>
  <Override PartName="/ppt/slideLayouts/slideLayout1316.xml" ContentType="application/vnd.openxmlformats-officedocument.presentationml.slideLayout+xml"/>
  <Override PartName="/ppt/slideLayouts/slideLayout1317.xml" ContentType="application/vnd.openxmlformats-officedocument.presentationml.slideLayout+xml"/>
  <Override PartName="/ppt/slideLayouts/slideLayout1318.xml" ContentType="application/vnd.openxmlformats-officedocument.presentationml.slideLayout+xml"/>
  <Override PartName="/ppt/slideLayouts/slideLayout1319.xml" ContentType="application/vnd.openxmlformats-officedocument.presentationml.slideLayout+xml"/>
  <Override PartName="/ppt/slideLayouts/slideLayout1320.xml" ContentType="application/vnd.openxmlformats-officedocument.presentationml.slideLayout+xml"/>
  <Override PartName="/ppt/theme/theme120.xml" ContentType="application/vnd.openxmlformats-officedocument.theme+xml"/>
  <Override PartName="/ppt/slideLayouts/slideLayout1321.xml" ContentType="application/vnd.openxmlformats-officedocument.presentationml.slideLayout+xml"/>
  <Override PartName="/ppt/slideLayouts/slideLayout1322.xml" ContentType="application/vnd.openxmlformats-officedocument.presentationml.slideLayout+xml"/>
  <Override PartName="/ppt/slideLayouts/slideLayout1323.xml" ContentType="application/vnd.openxmlformats-officedocument.presentationml.slideLayout+xml"/>
  <Override PartName="/ppt/slideLayouts/slideLayout1324.xml" ContentType="application/vnd.openxmlformats-officedocument.presentationml.slideLayout+xml"/>
  <Override PartName="/ppt/slideLayouts/slideLayout1325.xml" ContentType="application/vnd.openxmlformats-officedocument.presentationml.slideLayout+xml"/>
  <Override PartName="/ppt/slideLayouts/slideLayout1326.xml" ContentType="application/vnd.openxmlformats-officedocument.presentationml.slideLayout+xml"/>
  <Override PartName="/ppt/slideLayouts/slideLayout1327.xml" ContentType="application/vnd.openxmlformats-officedocument.presentationml.slideLayout+xml"/>
  <Override PartName="/ppt/slideLayouts/slideLayout1328.xml" ContentType="application/vnd.openxmlformats-officedocument.presentationml.slideLayout+xml"/>
  <Override PartName="/ppt/slideLayouts/slideLayout1329.xml" ContentType="application/vnd.openxmlformats-officedocument.presentationml.slideLayout+xml"/>
  <Override PartName="/ppt/slideLayouts/slideLayout1330.xml" ContentType="application/vnd.openxmlformats-officedocument.presentationml.slideLayout+xml"/>
  <Override PartName="/ppt/slideLayouts/slideLayout1331.xml" ContentType="application/vnd.openxmlformats-officedocument.presentationml.slideLayout+xml"/>
  <Override PartName="/ppt/theme/theme121.xml" ContentType="application/vnd.openxmlformats-officedocument.theme+xml"/>
  <Override PartName="/ppt/slideLayouts/slideLayout1332.xml" ContentType="application/vnd.openxmlformats-officedocument.presentationml.slideLayout+xml"/>
  <Override PartName="/ppt/slideLayouts/slideLayout1333.xml" ContentType="application/vnd.openxmlformats-officedocument.presentationml.slideLayout+xml"/>
  <Override PartName="/ppt/slideLayouts/slideLayout1334.xml" ContentType="application/vnd.openxmlformats-officedocument.presentationml.slideLayout+xml"/>
  <Override PartName="/ppt/slideLayouts/slideLayout1335.xml" ContentType="application/vnd.openxmlformats-officedocument.presentationml.slideLayout+xml"/>
  <Override PartName="/ppt/slideLayouts/slideLayout1336.xml" ContentType="application/vnd.openxmlformats-officedocument.presentationml.slideLayout+xml"/>
  <Override PartName="/ppt/slideLayouts/slideLayout1337.xml" ContentType="application/vnd.openxmlformats-officedocument.presentationml.slideLayout+xml"/>
  <Override PartName="/ppt/slideLayouts/slideLayout1338.xml" ContentType="application/vnd.openxmlformats-officedocument.presentationml.slideLayout+xml"/>
  <Override PartName="/ppt/slideLayouts/slideLayout1339.xml" ContentType="application/vnd.openxmlformats-officedocument.presentationml.slideLayout+xml"/>
  <Override PartName="/ppt/slideLayouts/slideLayout1340.xml" ContentType="application/vnd.openxmlformats-officedocument.presentationml.slideLayout+xml"/>
  <Override PartName="/ppt/slideLayouts/slideLayout1341.xml" ContentType="application/vnd.openxmlformats-officedocument.presentationml.slideLayout+xml"/>
  <Override PartName="/ppt/slideLayouts/slideLayout1342.xml" ContentType="application/vnd.openxmlformats-officedocument.presentationml.slideLayout+xml"/>
  <Override PartName="/ppt/theme/theme122.xml" ContentType="application/vnd.openxmlformats-officedocument.theme+xml"/>
  <Override PartName="/ppt/slideLayouts/slideLayout1343.xml" ContentType="application/vnd.openxmlformats-officedocument.presentationml.slideLayout+xml"/>
  <Override PartName="/ppt/slideLayouts/slideLayout1344.xml" ContentType="application/vnd.openxmlformats-officedocument.presentationml.slideLayout+xml"/>
  <Override PartName="/ppt/slideLayouts/slideLayout1345.xml" ContentType="application/vnd.openxmlformats-officedocument.presentationml.slideLayout+xml"/>
  <Override PartName="/ppt/slideLayouts/slideLayout1346.xml" ContentType="application/vnd.openxmlformats-officedocument.presentationml.slideLayout+xml"/>
  <Override PartName="/ppt/slideLayouts/slideLayout1347.xml" ContentType="application/vnd.openxmlformats-officedocument.presentationml.slideLayout+xml"/>
  <Override PartName="/ppt/slideLayouts/slideLayout1348.xml" ContentType="application/vnd.openxmlformats-officedocument.presentationml.slideLayout+xml"/>
  <Override PartName="/ppt/slideLayouts/slideLayout1349.xml" ContentType="application/vnd.openxmlformats-officedocument.presentationml.slideLayout+xml"/>
  <Override PartName="/ppt/slideLayouts/slideLayout1350.xml" ContentType="application/vnd.openxmlformats-officedocument.presentationml.slideLayout+xml"/>
  <Override PartName="/ppt/slideLayouts/slideLayout1351.xml" ContentType="application/vnd.openxmlformats-officedocument.presentationml.slideLayout+xml"/>
  <Override PartName="/ppt/slideLayouts/slideLayout1352.xml" ContentType="application/vnd.openxmlformats-officedocument.presentationml.slideLayout+xml"/>
  <Override PartName="/ppt/slideLayouts/slideLayout1353.xml" ContentType="application/vnd.openxmlformats-officedocument.presentationml.slideLayout+xml"/>
  <Override PartName="/ppt/theme/theme123.xml" ContentType="application/vnd.openxmlformats-officedocument.theme+xml"/>
  <Override PartName="/ppt/slideLayouts/slideLayout1354.xml" ContentType="application/vnd.openxmlformats-officedocument.presentationml.slideLayout+xml"/>
  <Override PartName="/ppt/slideLayouts/slideLayout1355.xml" ContentType="application/vnd.openxmlformats-officedocument.presentationml.slideLayout+xml"/>
  <Override PartName="/ppt/slideLayouts/slideLayout1356.xml" ContentType="application/vnd.openxmlformats-officedocument.presentationml.slideLayout+xml"/>
  <Override PartName="/ppt/slideLayouts/slideLayout1357.xml" ContentType="application/vnd.openxmlformats-officedocument.presentationml.slideLayout+xml"/>
  <Override PartName="/ppt/slideLayouts/slideLayout1358.xml" ContentType="application/vnd.openxmlformats-officedocument.presentationml.slideLayout+xml"/>
  <Override PartName="/ppt/slideLayouts/slideLayout1359.xml" ContentType="application/vnd.openxmlformats-officedocument.presentationml.slideLayout+xml"/>
  <Override PartName="/ppt/slideLayouts/slideLayout1360.xml" ContentType="application/vnd.openxmlformats-officedocument.presentationml.slideLayout+xml"/>
  <Override PartName="/ppt/slideLayouts/slideLayout1361.xml" ContentType="application/vnd.openxmlformats-officedocument.presentationml.slideLayout+xml"/>
  <Override PartName="/ppt/slideLayouts/slideLayout1362.xml" ContentType="application/vnd.openxmlformats-officedocument.presentationml.slideLayout+xml"/>
  <Override PartName="/ppt/slideLayouts/slideLayout1363.xml" ContentType="application/vnd.openxmlformats-officedocument.presentationml.slideLayout+xml"/>
  <Override PartName="/ppt/slideLayouts/slideLayout1364.xml" ContentType="application/vnd.openxmlformats-officedocument.presentationml.slideLayout+xml"/>
  <Override PartName="/ppt/theme/theme124.xml" ContentType="application/vnd.openxmlformats-officedocument.theme+xml"/>
  <Override PartName="/ppt/slideLayouts/slideLayout1365.xml" ContentType="application/vnd.openxmlformats-officedocument.presentationml.slideLayout+xml"/>
  <Override PartName="/ppt/slideLayouts/slideLayout1366.xml" ContentType="application/vnd.openxmlformats-officedocument.presentationml.slideLayout+xml"/>
  <Override PartName="/ppt/slideLayouts/slideLayout1367.xml" ContentType="application/vnd.openxmlformats-officedocument.presentationml.slideLayout+xml"/>
  <Override PartName="/ppt/slideLayouts/slideLayout1368.xml" ContentType="application/vnd.openxmlformats-officedocument.presentationml.slideLayout+xml"/>
  <Override PartName="/ppt/slideLayouts/slideLayout1369.xml" ContentType="application/vnd.openxmlformats-officedocument.presentationml.slideLayout+xml"/>
  <Override PartName="/ppt/slideLayouts/slideLayout1370.xml" ContentType="application/vnd.openxmlformats-officedocument.presentationml.slideLayout+xml"/>
  <Override PartName="/ppt/slideLayouts/slideLayout1371.xml" ContentType="application/vnd.openxmlformats-officedocument.presentationml.slideLayout+xml"/>
  <Override PartName="/ppt/slideLayouts/slideLayout1372.xml" ContentType="application/vnd.openxmlformats-officedocument.presentationml.slideLayout+xml"/>
  <Override PartName="/ppt/slideLayouts/slideLayout1373.xml" ContentType="application/vnd.openxmlformats-officedocument.presentationml.slideLayout+xml"/>
  <Override PartName="/ppt/slideLayouts/slideLayout1374.xml" ContentType="application/vnd.openxmlformats-officedocument.presentationml.slideLayout+xml"/>
  <Override PartName="/ppt/slideLayouts/slideLayout1375.xml" ContentType="application/vnd.openxmlformats-officedocument.presentationml.slideLayout+xml"/>
  <Override PartName="/ppt/theme/theme125.xml" ContentType="application/vnd.openxmlformats-officedocument.theme+xml"/>
  <Override PartName="/ppt/slideLayouts/slideLayout1376.xml" ContentType="application/vnd.openxmlformats-officedocument.presentationml.slideLayout+xml"/>
  <Override PartName="/ppt/slideLayouts/slideLayout1377.xml" ContentType="application/vnd.openxmlformats-officedocument.presentationml.slideLayout+xml"/>
  <Override PartName="/ppt/slideLayouts/slideLayout1378.xml" ContentType="application/vnd.openxmlformats-officedocument.presentationml.slideLayout+xml"/>
  <Override PartName="/ppt/slideLayouts/slideLayout1379.xml" ContentType="application/vnd.openxmlformats-officedocument.presentationml.slideLayout+xml"/>
  <Override PartName="/ppt/slideLayouts/slideLayout1380.xml" ContentType="application/vnd.openxmlformats-officedocument.presentationml.slideLayout+xml"/>
  <Override PartName="/ppt/slideLayouts/slideLayout1381.xml" ContentType="application/vnd.openxmlformats-officedocument.presentationml.slideLayout+xml"/>
  <Override PartName="/ppt/slideLayouts/slideLayout1382.xml" ContentType="application/vnd.openxmlformats-officedocument.presentationml.slideLayout+xml"/>
  <Override PartName="/ppt/slideLayouts/slideLayout1383.xml" ContentType="application/vnd.openxmlformats-officedocument.presentationml.slideLayout+xml"/>
  <Override PartName="/ppt/slideLayouts/slideLayout1384.xml" ContentType="application/vnd.openxmlformats-officedocument.presentationml.slideLayout+xml"/>
  <Override PartName="/ppt/slideLayouts/slideLayout1385.xml" ContentType="application/vnd.openxmlformats-officedocument.presentationml.slideLayout+xml"/>
  <Override PartName="/ppt/slideLayouts/slideLayout1386.xml" ContentType="application/vnd.openxmlformats-officedocument.presentationml.slideLayout+xml"/>
  <Override PartName="/ppt/theme/theme126.xml" ContentType="application/vnd.openxmlformats-officedocument.theme+xml"/>
  <Override PartName="/ppt/slideLayouts/slideLayout1387.xml" ContentType="application/vnd.openxmlformats-officedocument.presentationml.slideLayout+xml"/>
  <Override PartName="/ppt/slideLayouts/slideLayout1388.xml" ContentType="application/vnd.openxmlformats-officedocument.presentationml.slideLayout+xml"/>
  <Override PartName="/ppt/slideLayouts/slideLayout1389.xml" ContentType="application/vnd.openxmlformats-officedocument.presentationml.slideLayout+xml"/>
  <Override PartName="/ppt/slideLayouts/slideLayout1390.xml" ContentType="application/vnd.openxmlformats-officedocument.presentationml.slideLayout+xml"/>
  <Override PartName="/ppt/slideLayouts/slideLayout1391.xml" ContentType="application/vnd.openxmlformats-officedocument.presentationml.slideLayout+xml"/>
  <Override PartName="/ppt/slideLayouts/slideLayout1392.xml" ContentType="application/vnd.openxmlformats-officedocument.presentationml.slideLayout+xml"/>
  <Override PartName="/ppt/slideLayouts/slideLayout1393.xml" ContentType="application/vnd.openxmlformats-officedocument.presentationml.slideLayout+xml"/>
  <Override PartName="/ppt/slideLayouts/slideLayout1394.xml" ContentType="application/vnd.openxmlformats-officedocument.presentationml.slideLayout+xml"/>
  <Override PartName="/ppt/slideLayouts/slideLayout1395.xml" ContentType="application/vnd.openxmlformats-officedocument.presentationml.slideLayout+xml"/>
  <Override PartName="/ppt/slideLayouts/slideLayout1396.xml" ContentType="application/vnd.openxmlformats-officedocument.presentationml.slideLayout+xml"/>
  <Override PartName="/ppt/slideLayouts/slideLayout1397.xml" ContentType="application/vnd.openxmlformats-officedocument.presentationml.slideLayout+xml"/>
  <Override PartName="/ppt/theme/theme127.xml" ContentType="application/vnd.openxmlformats-officedocument.theme+xml"/>
  <Override PartName="/ppt/slideLayouts/slideLayout1398.xml" ContentType="application/vnd.openxmlformats-officedocument.presentationml.slideLayout+xml"/>
  <Override PartName="/ppt/slideLayouts/slideLayout1399.xml" ContentType="application/vnd.openxmlformats-officedocument.presentationml.slideLayout+xml"/>
  <Override PartName="/ppt/slideLayouts/slideLayout1400.xml" ContentType="application/vnd.openxmlformats-officedocument.presentationml.slideLayout+xml"/>
  <Override PartName="/ppt/slideLayouts/slideLayout1401.xml" ContentType="application/vnd.openxmlformats-officedocument.presentationml.slideLayout+xml"/>
  <Override PartName="/ppt/slideLayouts/slideLayout1402.xml" ContentType="application/vnd.openxmlformats-officedocument.presentationml.slideLayout+xml"/>
  <Override PartName="/ppt/slideLayouts/slideLayout1403.xml" ContentType="application/vnd.openxmlformats-officedocument.presentationml.slideLayout+xml"/>
  <Override PartName="/ppt/slideLayouts/slideLayout1404.xml" ContentType="application/vnd.openxmlformats-officedocument.presentationml.slideLayout+xml"/>
  <Override PartName="/ppt/slideLayouts/slideLayout1405.xml" ContentType="application/vnd.openxmlformats-officedocument.presentationml.slideLayout+xml"/>
  <Override PartName="/ppt/slideLayouts/slideLayout1406.xml" ContentType="application/vnd.openxmlformats-officedocument.presentationml.slideLayout+xml"/>
  <Override PartName="/ppt/slideLayouts/slideLayout1407.xml" ContentType="application/vnd.openxmlformats-officedocument.presentationml.slideLayout+xml"/>
  <Override PartName="/ppt/slideLayouts/slideLayout1408.xml" ContentType="application/vnd.openxmlformats-officedocument.presentationml.slideLayout+xml"/>
  <Override PartName="/ppt/theme/theme128.xml" ContentType="application/vnd.openxmlformats-officedocument.theme+xml"/>
  <Override PartName="/ppt/slideLayouts/slideLayout1409.xml" ContentType="application/vnd.openxmlformats-officedocument.presentationml.slideLayout+xml"/>
  <Override PartName="/ppt/slideLayouts/slideLayout1410.xml" ContentType="application/vnd.openxmlformats-officedocument.presentationml.slideLayout+xml"/>
  <Override PartName="/ppt/slideLayouts/slideLayout1411.xml" ContentType="application/vnd.openxmlformats-officedocument.presentationml.slideLayout+xml"/>
  <Override PartName="/ppt/slideLayouts/slideLayout1412.xml" ContentType="application/vnd.openxmlformats-officedocument.presentationml.slideLayout+xml"/>
  <Override PartName="/ppt/slideLayouts/slideLayout1413.xml" ContentType="application/vnd.openxmlformats-officedocument.presentationml.slideLayout+xml"/>
  <Override PartName="/ppt/slideLayouts/slideLayout1414.xml" ContentType="application/vnd.openxmlformats-officedocument.presentationml.slideLayout+xml"/>
  <Override PartName="/ppt/slideLayouts/slideLayout1415.xml" ContentType="application/vnd.openxmlformats-officedocument.presentationml.slideLayout+xml"/>
  <Override PartName="/ppt/slideLayouts/slideLayout1416.xml" ContentType="application/vnd.openxmlformats-officedocument.presentationml.slideLayout+xml"/>
  <Override PartName="/ppt/slideLayouts/slideLayout1417.xml" ContentType="application/vnd.openxmlformats-officedocument.presentationml.slideLayout+xml"/>
  <Override PartName="/ppt/slideLayouts/slideLayout1418.xml" ContentType="application/vnd.openxmlformats-officedocument.presentationml.slideLayout+xml"/>
  <Override PartName="/ppt/slideLayouts/slideLayout1419.xml" ContentType="application/vnd.openxmlformats-officedocument.presentationml.slideLayout+xml"/>
  <Override PartName="/ppt/theme/theme129.xml" ContentType="application/vnd.openxmlformats-officedocument.theme+xml"/>
  <Override PartName="/ppt/slideLayouts/slideLayout1420.xml" ContentType="application/vnd.openxmlformats-officedocument.presentationml.slideLayout+xml"/>
  <Override PartName="/ppt/slideLayouts/slideLayout1421.xml" ContentType="application/vnd.openxmlformats-officedocument.presentationml.slideLayout+xml"/>
  <Override PartName="/ppt/slideLayouts/slideLayout1422.xml" ContentType="application/vnd.openxmlformats-officedocument.presentationml.slideLayout+xml"/>
  <Override PartName="/ppt/slideLayouts/slideLayout1423.xml" ContentType="application/vnd.openxmlformats-officedocument.presentationml.slideLayout+xml"/>
  <Override PartName="/ppt/slideLayouts/slideLayout1424.xml" ContentType="application/vnd.openxmlformats-officedocument.presentationml.slideLayout+xml"/>
  <Override PartName="/ppt/slideLayouts/slideLayout1425.xml" ContentType="application/vnd.openxmlformats-officedocument.presentationml.slideLayout+xml"/>
  <Override PartName="/ppt/slideLayouts/slideLayout1426.xml" ContentType="application/vnd.openxmlformats-officedocument.presentationml.slideLayout+xml"/>
  <Override PartName="/ppt/slideLayouts/slideLayout1427.xml" ContentType="application/vnd.openxmlformats-officedocument.presentationml.slideLayout+xml"/>
  <Override PartName="/ppt/slideLayouts/slideLayout1428.xml" ContentType="application/vnd.openxmlformats-officedocument.presentationml.slideLayout+xml"/>
  <Override PartName="/ppt/slideLayouts/slideLayout1429.xml" ContentType="application/vnd.openxmlformats-officedocument.presentationml.slideLayout+xml"/>
  <Override PartName="/ppt/slideLayouts/slideLayout1430.xml" ContentType="application/vnd.openxmlformats-officedocument.presentationml.slideLayout+xml"/>
  <Override PartName="/ppt/theme/theme130.xml" ContentType="application/vnd.openxmlformats-officedocument.theme+xml"/>
  <Override PartName="/ppt/slideLayouts/slideLayout1431.xml" ContentType="application/vnd.openxmlformats-officedocument.presentationml.slideLayout+xml"/>
  <Override PartName="/ppt/slideLayouts/slideLayout1432.xml" ContentType="application/vnd.openxmlformats-officedocument.presentationml.slideLayout+xml"/>
  <Override PartName="/ppt/slideLayouts/slideLayout1433.xml" ContentType="application/vnd.openxmlformats-officedocument.presentationml.slideLayout+xml"/>
  <Override PartName="/ppt/slideLayouts/slideLayout1434.xml" ContentType="application/vnd.openxmlformats-officedocument.presentationml.slideLayout+xml"/>
  <Override PartName="/ppt/slideLayouts/slideLayout1435.xml" ContentType="application/vnd.openxmlformats-officedocument.presentationml.slideLayout+xml"/>
  <Override PartName="/ppt/slideLayouts/slideLayout1436.xml" ContentType="application/vnd.openxmlformats-officedocument.presentationml.slideLayout+xml"/>
  <Override PartName="/ppt/slideLayouts/slideLayout1437.xml" ContentType="application/vnd.openxmlformats-officedocument.presentationml.slideLayout+xml"/>
  <Override PartName="/ppt/slideLayouts/slideLayout1438.xml" ContentType="application/vnd.openxmlformats-officedocument.presentationml.slideLayout+xml"/>
  <Override PartName="/ppt/slideLayouts/slideLayout1439.xml" ContentType="application/vnd.openxmlformats-officedocument.presentationml.slideLayout+xml"/>
  <Override PartName="/ppt/slideLayouts/slideLayout1440.xml" ContentType="application/vnd.openxmlformats-officedocument.presentationml.slideLayout+xml"/>
  <Override PartName="/ppt/slideLayouts/slideLayout1441.xml" ContentType="application/vnd.openxmlformats-officedocument.presentationml.slideLayout+xml"/>
  <Override PartName="/ppt/theme/theme131.xml" ContentType="application/vnd.openxmlformats-officedocument.theme+xml"/>
  <Override PartName="/ppt/slideLayouts/slideLayout1442.xml" ContentType="application/vnd.openxmlformats-officedocument.presentationml.slideLayout+xml"/>
  <Override PartName="/ppt/slideLayouts/slideLayout1443.xml" ContentType="application/vnd.openxmlformats-officedocument.presentationml.slideLayout+xml"/>
  <Override PartName="/ppt/slideLayouts/slideLayout1444.xml" ContentType="application/vnd.openxmlformats-officedocument.presentationml.slideLayout+xml"/>
  <Override PartName="/ppt/slideLayouts/slideLayout1445.xml" ContentType="application/vnd.openxmlformats-officedocument.presentationml.slideLayout+xml"/>
  <Override PartName="/ppt/slideLayouts/slideLayout1446.xml" ContentType="application/vnd.openxmlformats-officedocument.presentationml.slideLayout+xml"/>
  <Override PartName="/ppt/slideLayouts/slideLayout1447.xml" ContentType="application/vnd.openxmlformats-officedocument.presentationml.slideLayout+xml"/>
  <Override PartName="/ppt/slideLayouts/slideLayout1448.xml" ContentType="application/vnd.openxmlformats-officedocument.presentationml.slideLayout+xml"/>
  <Override PartName="/ppt/slideLayouts/slideLayout1449.xml" ContentType="application/vnd.openxmlformats-officedocument.presentationml.slideLayout+xml"/>
  <Override PartName="/ppt/slideLayouts/slideLayout1450.xml" ContentType="application/vnd.openxmlformats-officedocument.presentationml.slideLayout+xml"/>
  <Override PartName="/ppt/slideLayouts/slideLayout1451.xml" ContentType="application/vnd.openxmlformats-officedocument.presentationml.slideLayout+xml"/>
  <Override PartName="/ppt/slideLayouts/slideLayout1452.xml" ContentType="application/vnd.openxmlformats-officedocument.presentationml.slideLayout+xml"/>
  <Override PartName="/ppt/theme/theme132.xml" ContentType="application/vnd.openxmlformats-officedocument.theme+xml"/>
  <Override PartName="/ppt/slideLayouts/slideLayout1453.xml" ContentType="application/vnd.openxmlformats-officedocument.presentationml.slideLayout+xml"/>
  <Override PartName="/ppt/slideLayouts/slideLayout1454.xml" ContentType="application/vnd.openxmlformats-officedocument.presentationml.slideLayout+xml"/>
  <Override PartName="/ppt/slideLayouts/slideLayout1455.xml" ContentType="application/vnd.openxmlformats-officedocument.presentationml.slideLayout+xml"/>
  <Override PartName="/ppt/slideLayouts/slideLayout1456.xml" ContentType="application/vnd.openxmlformats-officedocument.presentationml.slideLayout+xml"/>
  <Override PartName="/ppt/slideLayouts/slideLayout1457.xml" ContentType="application/vnd.openxmlformats-officedocument.presentationml.slideLayout+xml"/>
  <Override PartName="/ppt/slideLayouts/slideLayout1458.xml" ContentType="application/vnd.openxmlformats-officedocument.presentationml.slideLayout+xml"/>
  <Override PartName="/ppt/slideLayouts/slideLayout1459.xml" ContentType="application/vnd.openxmlformats-officedocument.presentationml.slideLayout+xml"/>
  <Override PartName="/ppt/slideLayouts/slideLayout1460.xml" ContentType="application/vnd.openxmlformats-officedocument.presentationml.slideLayout+xml"/>
  <Override PartName="/ppt/slideLayouts/slideLayout1461.xml" ContentType="application/vnd.openxmlformats-officedocument.presentationml.slideLayout+xml"/>
  <Override PartName="/ppt/slideLayouts/slideLayout1462.xml" ContentType="application/vnd.openxmlformats-officedocument.presentationml.slideLayout+xml"/>
  <Override PartName="/ppt/slideLayouts/slideLayout1463.xml" ContentType="application/vnd.openxmlformats-officedocument.presentationml.slideLayout+xml"/>
  <Override PartName="/ppt/theme/theme133.xml" ContentType="application/vnd.openxmlformats-officedocument.theme+xml"/>
  <Override PartName="/ppt/slideLayouts/slideLayout1464.xml" ContentType="application/vnd.openxmlformats-officedocument.presentationml.slideLayout+xml"/>
  <Override PartName="/ppt/slideLayouts/slideLayout1465.xml" ContentType="application/vnd.openxmlformats-officedocument.presentationml.slideLayout+xml"/>
  <Override PartName="/ppt/slideLayouts/slideLayout1466.xml" ContentType="application/vnd.openxmlformats-officedocument.presentationml.slideLayout+xml"/>
  <Override PartName="/ppt/slideLayouts/slideLayout1467.xml" ContentType="application/vnd.openxmlformats-officedocument.presentationml.slideLayout+xml"/>
  <Override PartName="/ppt/slideLayouts/slideLayout1468.xml" ContentType="application/vnd.openxmlformats-officedocument.presentationml.slideLayout+xml"/>
  <Override PartName="/ppt/slideLayouts/slideLayout1469.xml" ContentType="application/vnd.openxmlformats-officedocument.presentationml.slideLayout+xml"/>
  <Override PartName="/ppt/slideLayouts/slideLayout1470.xml" ContentType="application/vnd.openxmlformats-officedocument.presentationml.slideLayout+xml"/>
  <Override PartName="/ppt/slideLayouts/slideLayout1471.xml" ContentType="application/vnd.openxmlformats-officedocument.presentationml.slideLayout+xml"/>
  <Override PartName="/ppt/slideLayouts/slideLayout1472.xml" ContentType="application/vnd.openxmlformats-officedocument.presentationml.slideLayout+xml"/>
  <Override PartName="/ppt/slideLayouts/slideLayout1473.xml" ContentType="application/vnd.openxmlformats-officedocument.presentationml.slideLayout+xml"/>
  <Override PartName="/ppt/slideLayouts/slideLayout1474.xml" ContentType="application/vnd.openxmlformats-officedocument.presentationml.slideLayout+xml"/>
  <Override PartName="/ppt/theme/theme134.xml" ContentType="application/vnd.openxmlformats-officedocument.theme+xml"/>
  <Override PartName="/ppt/slideLayouts/slideLayout1475.xml" ContentType="application/vnd.openxmlformats-officedocument.presentationml.slideLayout+xml"/>
  <Override PartName="/ppt/slideLayouts/slideLayout1476.xml" ContentType="application/vnd.openxmlformats-officedocument.presentationml.slideLayout+xml"/>
  <Override PartName="/ppt/slideLayouts/slideLayout1477.xml" ContentType="application/vnd.openxmlformats-officedocument.presentationml.slideLayout+xml"/>
  <Override PartName="/ppt/slideLayouts/slideLayout1478.xml" ContentType="application/vnd.openxmlformats-officedocument.presentationml.slideLayout+xml"/>
  <Override PartName="/ppt/slideLayouts/slideLayout1479.xml" ContentType="application/vnd.openxmlformats-officedocument.presentationml.slideLayout+xml"/>
  <Override PartName="/ppt/slideLayouts/slideLayout1480.xml" ContentType="application/vnd.openxmlformats-officedocument.presentationml.slideLayout+xml"/>
  <Override PartName="/ppt/slideLayouts/slideLayout1481.xml" ContentType="application/vnd.openxmlformats-officedocument.presentationml.slideLayout+xml"/>
  <Override PartName="/ppt/slideLayouts/slideLayout1482.xml" ContentType="application/vnd.openxmlformats-officedocument.presentationml.slideLayout+xml"/>
  <Override PartName="/ppt/slideLayouts/slideLayout1483.xml" ContentType="application/vnd.openxmlformats-officedocument.presentationml.slideLayout+xml"/>
  <Override PartName="/ppt/slideLayouts/slideLayout1484.xml" ContentType="application/vnd.openxmlformats-officedocument.presentationml.slideLayout+xml"/>
  <Override PartName="/ppt/slideLayouts/slideLayout1485.xml" ContentType="application/vnd.openxmlformats-officedocument.presentationml.slideLayout+xml"/>
  <Override PartName="/ppt/theme/theme135.xml" ContentType="application/vnd.openxmlformats-officedocument.theme+xml"/>
  <Override PartName="/ppt/slideLayouts/slideLayout1486.xml" ContentType="application/vnd.openxmlformats-officedocument.presentationml.slideLayout+xml"/>
  <Override PartName="/ppt/slideLayouts/slideLayout1487.xml" ContentType="application/vnd.openxmlformats-officedocument.presentationml.slideLayout+xml"/>
  <Override PartName="/ppt/slideLayouts/slideLayout1488.xml" ContentType="application/vnd.openxmlformats-officedocument.presentationml.slideLayout+xml"/>
  <Override PartName="/ppt/slideLayouts/slideLayout1489.xml" ContentType="application/vnd.openxmlformats-officedocument.presentationml.slideLayout+xml"/>
  <Override PartName="/ppt/slideLayouts/slideLayout1490.xml" ContentType="application/vnd.openxmlformats-officedocument.presentationml.slideLayout+xml"/>
  <Override PartName="/ppt/slideLayouts/slideLayout1491.xml" ContentType="application/vnd.openxmlformats-officedocument.presentationml.slideLayout+xml"/>
  <Override PartName="/ppt/slideLayouts/slideLayout1492.xml" ContentType="application/vnd.openxmlformats-officedocument.presentationml.slideLayout+xml"/>
  <Override PartName="/ppt/slideLayouts/slideLayout1493.xml" ContentType="application/vnd.openxmlformats-officedocument.presentationml.slideLayout+xml"/>
  <Override PartName="/ppt/slideLayouts/slideLayout1494.xml" ContentType="application/vnd.openxmlformats-officedocument.presentationml.slideLayout+xml"/>
  <Override PartName="/ppt/slideLayouts/slideLayout1495.xml" ContentType="application/vnd.openxmlformats-officedocument.presentationml.slideLayout+xml"/>
  <Override PartName="/ppt/slideLayouts/slideLayout1496.xml" ContentType="application/vnd.openxmlformats-officedocument.presentationml.slideLayout+xml"/>
  <Override PartName="/ppt/theme/theme136.xml" ContentType="application/vnd.openxmlformats-officedocument.theme+xml"/>
  <Override PartName="/ppt/slideLayouts/slideLayout1497.xml" ContentType="application/vnd.openxmlformats-officedocument.presentationml.slideLayout+xml"/>
  <Override PartName="/ppt/slideLayouts/slideLayout1498.xml" ContentType="application/vnd.openxmlformats-officedocument.presentationml.slideLayout+xml"/>
  <Override PartName="/ppt/slideLayouts/slideLayout1499.xml" ContentType="application/vnd.openxmlformats-officedocument.presentationml.slideLayout+xml"/>
  <Override PartName="/ppt/slideLayouts/slideLayout1500.xml" ContentType="application/vnd.openxmlformats-officedocument.presentationml.slideLayout+xml"/>
  <Override PartName="/ppt/slideLayouts/slideLayout1501.xml" ContentType="application/vnd.openxmlformats-officedocument.presentationml.slideLayout+xml"/>
  <Override PartName="/ppt/slideLayouts/slideLayout1502.xml" ContentType="application/vnd.openxmlformats-officedocument.presentationml.slideLayout+xml"/>
  <Override PartName="/ppt/slideLayouts/slideLayout1503.xml" ContentType="application/vnd.openxmlformats-officedocument.presentationml.slideLayout+xml"/>
  <Override PartName="/ppt/slideLayouts/slideLayout1504.xml" ContentType="application/vnd.openxmlformats-officedocument.presentationml.slideLayout+xml"/>
  <Override PartName="/ppt/slideLayouts/slideLayout1505.xml" ContentType="application/vnd.openxmlformats-officedocument.presentationml.slideLayout+xml"/>
  <Override PartName="/ppt/slideLayouts/slideLayout1506.xml" ContentType="application/vnd.openxmlformats-officedocument.presentationml.slideLayout+xml"/>
  <Override PartName="/ppt/slideLayouts/slideLayout1507.xml" ContentType="application/vnd.openxmlformats-officedocument.presentationml.slideLayout+xml"/>
  <Override PartName="/ppt/theme/theme137.xml" ContentType="application/vnd.openxmlformats-officedocument.theme+xml"/>
  <Override PartName="/ppt/slideLayouts/slideLayout1508.xml" ContentType="application/vnd.openxmlformats-officedocument.presentationml.slideLayout+xml"/>
  <Override PartName="/ppt/slideLayouts/slideLayout1509.xml" ContentType="application/vnd.openxmlformats-officedocument.presentationml.slideLayout+xml"/>
  <Override PartName="/ppt/slideLayouts/slideLayout1510.xml" ContentType="application/vnd.openxmlformats-officedocument.presentationml.slideLayout+xml"/>
  <Override PartName="/ppt/slideLayouts/slideLayout1511.xml" ContentType="application/vnd.openxmlformats-officedocument.presentationml.slideLayout+xml"/>
  <Override PartName="/ppt/slideLayouts/slideLayout1512.xml" ContentType="application/vnd.openxmlformats-officedocument.presentationml.slideLayout+xml"/>
  <Override PartName="/ppt/slideLayouts/slideLayout1513.xml" ContentType="application/vnd.openxmlformats-officedocument.presentationml.slideLayout+xml"/>
  <Override PartName="/ppt/slideLayouts/slideLayout1514.xml" ContentType="application/vnd.openxmlformats-officedocument.presentationml.slideLayout+xml"/>
  <Override PartName="/ppt/slideLayouts/slideLayout1515.xml" ContentType="application/vnd.openxmlformats-officedocument.presentationml.slideLayout+xml"/>
  <Override PartName="/ppt/slideLayouts/slideLayout1516.xml" ContentType="application/vnd.openxmlformats-officedocument.presentationml.slideLayout+xml"/>
  <Override PartName="/ppt/slideLayouts/slideLayout1517.xml" ContentType="application/vnd.openxmlformats-officedocument.presentationml.slideLayout+xml"/>
  <Override PartName="/ppt/slideLayouts/slideLayout1518.xml" ContentType="application/vnd.openxmlformats-officedocument.presentationml.slideLayout+xml"/>
  <Override PartName="/ppt/theme/theme138.xml" ContentType="application/vnd.openxmlformats-officedocument.theme+xml"/>
  <Override PartName="/ppt/slideLayouts/slideLayout1519.xml" ContentType="application/vnd.openxmlformats-officedocument.presentationml.slideLayout+xml"/>
  <Override PartName="/ppt/slideLayouts/slideLayout1520.xml" ContentType="application/vnd.openxmlformats-officedocument.presentationml.slideLayout+xml"/>
  <Override PartName="/ppt/slideLayouts/slideLayout1521.xml" ContentType="application/vnd.openxmlformats-officedocument.presentationml.slideLayout+xml"/>
  <Override PartName="/ppt/slideLayouts/slideLayout1522.xml" ContentType="application/vnd.openxmlformats-officedocument.presentationml.slideLayout+xml"/>
  <Override PartName="/ppt/slideLayouts/slideLayout1523.xml" ContentType="application/vnd.openxmlformats-officedocument.presentationml.slideLayout+xml"/>
  <Override PartName="/ppt/slideLayouts/slideLayout1524.xml" ContentType="application/vnd.openxmlformats-officedocument.presentationml.slideLayout+xml"/>
  <Override PartName="/ppt/slideLayouts/slideLayout1525.xml" ContentType="application/vnd.openxmlformats-officedocument.presentationml.slideLayout+xml"/>
  <Override PartName="/ppt/slideLayouts/slideLayout1526.xml" ContentType="application/vnd.openxmlformats-officedocument.presentationml.slideLayout+xml"/>
  <Override PartName="/ppt/slideLayouts/slideLayout1527.xml" ContentType="application/vnd.openxmlformats-officedocument.presentationml.slideLayout+xml"/>
  <Override PartName="/ppt/slideLayouts/slideLayout1528.xml" ContentType="application/vnd.openxmlformats-officedocument.presentationml.slideLayout+xml"/>
  <Override PartName="/ppt/slideLayouts/slideLayout1529.xml" ContentType="application/vnd.openxmlformats-officedocument.presentationml.slideLayout+xml"/>
  <Override PartName="/ppt/theme/theme139.xml" ContentType="application/vnd.openxmlformats-officedocument.theme+xml"/>
  <Override PartName="/ppt/slideLayouts/slideLayout1530.xml" ContentType="application/vnd.openxmlformats-officedocument.presentationml.slideLayout+xml"/>
  <Override PartName="/ppt/slideLayouts/slideLayout1531.xml" ContentType="application/vnd.openxmlformats-officedocument.presentationml.slideLayout+xml"/>
  <Override PartName="/ppt/slideLayouts/slideLayout1532.xml" ContentType="application/vnd.openxmlformats-officedocument.presentationml.slideLayout+xml"/>
  <Override PartName="/ppt/slideLayouts/slideLayout1533.xml" ContentType="application/vnd.openxmlformats-officedocument.presentationml.slideLayout+xml"/>
  <Override PartName="/ppt/slideLayouts/slideLayout1534.xml" ContentType="application/vnd.openxmlformats-officedocument.presentationml.slideLayout+xml"/>
  <Override PartName="/ppt/slideLayouts/slideLayout1535.xml" ContentType="application/vnd.openxmlformats-officedocument.presentationml.slideLayout+xml"/>
  <Override PartName="/ppt/slideLayouts/slideLayout1536.xml" ContentType="application/vnd.openxmlformats-officedocument.presentationml.slideLayout+xml"/>
  <Override PartName="/ppt/slideLayouts/slideLayout1537.xml" ContentType="application/vnd.openxmlformats-officedocument.presentationml.slideLayout+xml"/>
  <Override PartName="/ppt/slideLayouts/slideLayout1538.xml" ContentType="application/vnd.openxmlformats-officedocument.presentationml.slideLayout+xml"/>
  <Override PartName="/ppt/slideLayouts/slideLayout1539.xml" ContentType="application/vnd.openxmlformats-officedocument.presentationml.slideLayout+xml"/>
  <Override PartName="/ppt/slideLayouts/slideLayout1540.xml" ContentType="application/vnd.openxmlformats-officedocument.presentationml.slideLayout+xml"/>
  <Override PartName="/ppt/theme/theme140.xml" ContentType="application/vnd.openxmlformats-officedocument.theme+xml"/>
  <Override PartName="/ppt/slideLayouts/slideLayout1541.xml" ContentType="application/vnd.openxmlformats-officedocument.presentationml.slideLayout+xml"/>
  <Override PartName="/ppt/slideLayouts/slideLayout1542.xml" ContentType="application/vnd.openxmlformats-officedocument.presentationml.slideLayout+xml"/>
  <Override PartName="/ppt/slideLayouts/slideLayout1543.xml" ContentType="application/vnd.openxmlformats-officedocument.presentationml.slideLayout+xml"/>
  <Override PartName="/ppt/slideLayouts/slideLayout1544.xml" ContentType="application/vnd.openxmlformats-officedocument.presentationml.slideLayout+xml"/>
  <Override PartName="/ppt/slideLayouts/slideLayout1545.xml" ContentType="application/vnd.openxmlformats-officedocument.presentationml.slideLayout+xml"/>
  <Override PartName="/ppt/slideLayouts/slideLayout1546.xml" ContentType="application/vnd.openxmlformats-officedocument.presentationml.slideLayout+xml"/>
  <Override PartName="/ppt/slideLayouts/slideLayout1547.xml" ContentType="application/vnd.openxmlformats-officedocument.presentationml.slideLayout+xml"/>
  <Override PartName="/ppt/slideLayouts/slideLayout1548.xml" ContentType="application/vnd.openxmlformats-officedocument.presentationml.slideLayout+xml"/>
  <Override PartName="/ppt/slideLayouts/slideLayout1549.xml" ContentType="application/vnd.openxmlformats-officedocument.presentationml.slideLayout+xml"/>
  <Override PartName="/ppt/slideLayouts/slideLayout1550.xml" ContentType="application/vnd.openxmlformats-officedocument.presentationml.slideLayout+xml"/>
  <Override PartName="/ppt/slideLayouts/slideLayout1551.xml" ContentType="application/vnd.openxmlformats-officedocument.presentationml.slideLayout+xml"/>
  <Override PartName="/ppt/theme/theme141.xml" ContentType="application/vnd.openxmlformats-officedocument.theme+xml"/>
  <Override PartName="/ppt/slideLayouts/slideLayout1552.xml" ContentType="application/vnd.openxmlformats-officedocument.presentationml.slideLayout+xml"/>
  <Override PartName="/ppt/slideLayouts/slideLayout1553.xml" ContentType="application/vnd.openxmlformats-officedocument.presentationml.slideLayout+xml"/>
  <Override PartName="/ppt/slideLayouts/slideLayout1554.xml" ContentType="application/vnd.openxmlformats-officedocument.presentationml.slideLayout+xml"/>
  <Override PartName="/ppt/slideLayouts/slideLayout1555.xml" ContentType="application/vnd.openxmlformats-officedocument.presentationml.slideLayout+xml"/>
  <Override PartName="/ppt/slideLayouts/slideLayout1556.xml" ContentType="application/vnd.openxmlformats-officedocument.presentationml.slideLayout+xml"/>
  <Override PartName="/ppt/slideLayouts/slideLayout1557.xml" ContentType="application/vnd.openxmlformats-officedocument.presentationml.slideLayout+xml"/>
  <Override PartName="/ppt/slideLayouts/slideLayout1558.xml" ContentType="application/vnd.openxmlformats-officedocument.presentationml.slideLayout+xml"/>
  <Override PartName="/ppt/slideLayouts/slideLayout1559.xml" ContentType="application/vnd.openxmlformats-officedocument.presentationml.slideLayout+xml"/>
  <Override PartName="/ppt/slideLayouts/slideLayout1560.xml" ContentType="application/vnd.openxmlformats-officedocument.presentationml.slideLayout+xml"/>
  <Override PartName="/ppt/slideLayouts/slideLayout1561.xml" ContentType="application/vnd.openxmlformats-officedocument.presentationml.slideLayout+xml"/>
  <Override PartName="/ppt/slideLayouts/slideLayout1562.xml" ContentType="application/vnd.openxmlformats-officedocument.presentationml.slideLayout+xml"/>
  <Override PartName="/ppt/theme/theme142.xml" ContentType="application/vnd.openxmlformats-officedocument.theme+xml"/>
  <Override PartName="/ppt/slideLayouts/slideLayout1563.xml" ContentType="application/vnd.openxmlformats-officedocument.presentationml.slideLayout+xml"/>
  <Override PartName="/ppt/slideLayouts/slideLayout1564.xml" ContentType="application/vnd.openxmlformats-officedocument.presentationml.slideLayout+xml"/>
  <Override PartName="/ppt/slideLayouts/slideLayout1565.xml" ContentType="application/vnd.openxmlformats-officedocument.presentationml.slideLayout+xml"/>
  <Override PartName="/ppt/slideLayouts/slideLayout1566.xml" ContentType="application/vnd.openxmlformats-officedocument.presentationml.slideLayout+xml"/>
  <Override PartName="/ppt/slideLayouts/slideLayout1567.xml" ContentType="application/vnd.openxmlformats-officedocument.presentationml.slideLayout+xml"/>
  <Override PartName="/ppt/slideLayouts/slideLayout1568.xml" ContentType="application/vnd.openxmlformats-officedocument.presentationml.slideLayout+xml"/>
  <Override PartName="/ppt/slideLayouts/slideLayout1569.xml" ContentType="application/vnd.openxmlformats-officedocument.presentationml.slideLayout+xml"/>
  <Override PartName="/ppt/slideLayouts/slideLayout1570.xml" ContentType="application/vnd.openxmlformats-officedocument.presentationml.slideLayout+xml"/>
  <Override PartName="/ppt/slideLayouts/slideLayout1571.xml" ContentType="application/vnd.openxmlformats-officedocument.presentationml.slideLayout+xml"/>
  <Override PartName="/ppt/slideLayouts/slideLayout1572.xml" ContentType="application/vnd.openxmlformats-officedocument.presentationml.slideLayout+xml"/>
  <Override PartName="/ppt/slideLayouts/slideLayout1573.xml" ContentType="application/vnd.openxmlformats-officedocument.presentationml.slideLayout+xml"/>
  <Override PartName="/ppt/theme/theme143.xml" ContentType="application/vnd.openxmlformats-officedocument.theme+xml"/>
  <Override PartName="/ppt/slideLayouts/slideLayout1574.xml" ContentType="application/vnd.openxmlformats-officedocument.presentationml.slideLayout+xml"/>
  <Override PartName="/ppt/slideLayouts/slideLayout1575.xml" ContentType="application/vnd.openxmlformats-officedocument.presentationml.slideLayout+xml"/>
  <Override PartName="/ppt/slideLayouts/slideLayout1576.xml" ContentType="application/vnd.openxmlformats-officedocument.presentationml.slideLayout+xml"/>
  <Override PartName="/ppt/slideLayouts/slideLayout1577.xml" ContentType="application/vnd.openxmlformats-officedocument.presentationml.slideLayout+xml"/>
  <Override PartName="/ppt/slideLayouts/slideLayout1578.xml" ContentType="application/vnd.openxmlformats-officedocument.presentationml.slideLayout+xml"/>
  <Override PartName="/ppt/slideLayouts/slideLayout1579.xml" ContentType="application/vnd.openxmlformats-officedocument.presentationml.slideLayout+xml"/>
  <Override PartName="/ppt/slideLayouts/slideLayout1580.xml" ContentType="application/vnd.openxmlformats-officedocument.presentationml.slideLayout+xml"/>
  <Override PartName="/ppt/slideLayouts/slideLayout1581.xml" ContentType="application/vnd.openxmlformats-officedocument.presentationml.slideLayout+xml"/>
  <Override PartName="/ppt/slideLayouts/slideLayout1582.xml" ContentType="application/vnd.openxmlformats-officedocument.presentationml.slideLayout+xml"/>
  <Override PartName="/ppt/slideLayouts/slideLayout1583.xml" ContentType="application/vnd.openxmlformats-officedocument.presentationml.slideLayout+xml"/>
  <Override PartName="/ppt/slideLayouts/slideLayout1584.xml" ContentType="application/vnd.openxmlformats-officedocument.presentationml.slideLayout+xml"/>
  <Override PartName="/ppt/theme/theme144.xml" ContentType="application/vnd.openxmlformats-officedocument.theme+xml"/>
  <Override PartName="/ppt/slideLayouts/slideLayout1585.xml" ContentType="application/vnd.openxmlformats-officedocument.presentationml.slideLayout+xml"/>
  <Override PartName="/ppt/slideLayouts/slideLayout1586.xml" ContentType="application/vnd.openxmlformats-officedocument.presentationml.slideLayout+xml"/>
  <Override PartName="/ppt/slideLayouts/slideLayout1587.xml" ContentType="application/vnd.openxmlformats-officedocument.presentationml.slideLayout+xml"/>
  <Override PartName="/ppt/slideLayouts/slideLayout1588.xml" ContentType="application/vnd.openxmlformats-officedocument.presentationml.slideLayout+xml"/>
  <Override PartName="/ppt/slideLayouts/slideLayout1589.xml" ContentType="application/vnd.openxmlformats-officedocument.presentationml.slideLayout+xml"/>
  <Override PartName="/ppt/slideLayouts/slideLayout1590.xml" ContentType="application/vnd.openxmlformats-officedocument.presentationml.slideLayout+xml"/>
  <Override PartName="/ppt/slideLayouts/slideLayout1591.xml" ContentType="application/vnd.openxmlformats-officedocument.presentationml.slideLayout+xml"/>
  <Override PartName="/ppt/slideLayouts/slideLayout1592.xml" ContentType="application/vnd.openxmlformats-officedocument.presentationml.slideLayout+xml"/>
  <Override PartName="/ppt/slideLayouts/slideLayout1593.xml" ContentType="application/vnd.openxmlformats-officedocument.presentationml.slideLayout+xml"/>
  <Override PartName="/ppt/slideLayouts/slideLayout1594.xml" ContentType="application/vnd.openxmlformats-officedocument.presentationml.slideLayout+xml"/>
  <Override PartName="/ppt/slideLayouts/slideLayout1595.xml" ContentType="application/vnd.openxmlformats-officedocument.presentationml.slideLayout+xml"/>
  <Override PartName="/ppt/theme/theme145.xml" ContentType="application/vnd.openxmlformats-officedocument.theme+xml"/>
  <Override PartName="/ppt/slideLayouts/slideLayout1596.xml" ContentType="application/vnd.openxmlformats-officedocument.presentationml.slideLayout+xml"/>
  <Override PartName="/ppt/slideLayouts/slideLayout1597.xml" ContentType="application/vnd.openxmlformats-officedocument.presentationml.slideLayout+xml"/>
  <Override PartName="/ppt/slideLayouts/slideLayout1598.xml" ContentType="application/vnd.openxmlformats-officedocument.presentationml.slideLayout+xml"/>
  <Override PartName="/ppt/slideLayouts/slideLayout1599.xml" ContentType="application/vnd.openxmlformats-officedocument.presentationml.slideLayout+xml"/>
  <Override PartName="/ppt/slideLayouts/slideLayout1600.xml" ContentType="application/vnd.openxmlformats-officedocument.presentationml.slideLayout+xml"/>
  <Override PartName="/ppt/slideLayouts/slideLayout1601.xml" ContentType="application/vnd.openxmlformats-officedocument.presentationml.slideLayout+xml"/>
  <Override PartName="/ppt/slideLayouts/slideLayout1602.xml" ContentType="application/vnd.openxmlformats-officedocument.presentationml.slideLayout+xml"/>
  <Override PartName="/ppt/slideLayouts/slideLayout1603.xml" ContentType="application/vnd.openxmlformats-officedocument.presentationml.slideLayout+xml"/>
  <Override PartName="/ppt/slideLayouts/slideLayout1604.xml" ContentType="application/vnd.openxmlformats-officedocument.presentationml.slideLayout+xml"/>
  <Override PartName="/ppt/slideLayouts/slideLayout1605.xml" ContentType="application/vnd.openxmlformats-officedocument.presentationml.slideLayout+xml"/>
  <Override PartName="/ppt/slideLayouts/slideLayout1606.xml" ContentType="application/vnd.openxmlformats-officedocument.presentationml.slideLayout+xml"/>
  <Override PartName="/ppt/theme/theme146.xml" ContentType="application/vnd.openxmlformats-officedocument.theme+xml"/>
  <Override PartName="/ppt/slideLayouts/slideLayout1607.xml" ContentType="application/vnd.openxmlformats-officedocument.presentationml.slideLayout+xml"/>
  <Override PartName="/ppt/slideLayouts/slideLayout1608.xml" ContentType="application/vnd.openxmlformats-officedocument.presentationml.slideLayout+xml"/>
  <Override PartName="/ppt/slideLayouts/slideLayout1609.xml" ContentType="application/vnd.openxmlformats-officedocument.presentationml.slideLayout+xml"/>
  <Override PartName="/ppt/slideLayouts/slideLayout1610.xml" ContentType="application/vnd.openxmlformats-officedocument.presentationml.slideLayout+xml"/>
  <Override PartName="/ppt/slideLayouts/slideLayout1611.xml" ContentType="application/vnd.openxmlformats-officedocument.presentationml.slideLayout+xml"/>
  <Override PartName="/ppt/slideLayouts/slideLayout1612.xml" ContentType="application/vnd.openxmlformats-officedocument.presentationml.slideLayout+xml"/>
  <Override PartName="/ppt/slideLayouts/slideLayout1613.xml" ContentType="application/vnd.openxmlformats-officedocument.presentationml.slideLayout+xml"/>
  <Override PartName="/ppt/slideLayouts/slideLayout1614.xml" ContentType="application/vnd.openxmlformats-officedocument.presentationml.slideLayout+xml"/>
  <Override PartName="/ppt/slideLayouts/slideLayout1615.xml" ContentType="application/vnd.openxmlformats-officedocument.presentationml.slideLayout+xml"/>
  <Override PartName="/ppt/slideLayouts/slideLayout1616.xml" ContentType="application/vnd.openxmlformats-officedocument.presentationml.slideLayout+xml"/>
  <Override PartName="/ppt/slideLayouts/slideLayout1617.xml" ContentType="application/vnd.openxmlformats-officedocument.presentationml.slideLayout+xml"/>
  <Override PartName="/ppt/theme/theme147.xml" ContentType="application/vnd.openxmlformats-officedocument.theme+xml"/>
  <Override PartName="/ppt/slideLayouts/slideLayout1618.xml" ContentType="application/vnd.openxmlformats-officedocument.presentationml.slideLayout+xml"/>
  <Override PartName="/ppt/slideLayouts/slideLayout1619.xml" ContentType="application/vnd.openxmlformats-officedocument.presentationml.slideLayout+xml"/>
  <Override PartName="/ppt/slideLayouts/slideLayout1620.xml" ContentType="application/vnd.openxmlformats-officedocument.presentationml.slideLayout+xml"/>
  <Override PartName="/ppt/slideLayouts/slideLayout1621.xml" ContentType="application/vnd.openxmlformats-officedocument.presentationml.slideLayout+xml"/>
  <Override PartName="/ppt/slideLayouts/slideLayout1622.xml" ContentType="application/vnd.openxmlformats-officedocument.presentationml.slideLayout+xml"/>
  <Override PartName="/ppt/slideLayouts/slideLayout1623.xml" ContentType="application/vnd.openxmlformats-officedocument.presentationml.slideLayout+xml"/>
  <Override PartName="/ppt/slideLayouts/slideLayout1624.xml" ContentType="application/vnd.openxmlformats-officedocument.presentationml.slideLayout+xml"/>
  <Override PartName="/ppt/slideLayouts/slideLayout1625.xml" ContentType="application/vnd.openxmlformats-officedocument.presentationml.slideLayout+xml"/>
  <Override PartName="/ppt/slideLayouts/slideLayout1626.xml" ContentType="application/vnd.openxmlformats-officedocument.presentationml.slideLayout+xml"/>
  <Override PartName="/ppt/slideLayouts/slideLayout1627.xml" ContentType="application/vnd.openxmlformats-officedocument.presentationml.slideLayout+xml"/>
  <Override PartName="/ppt/slideLayouts/slideLayout1628.xml" ContentType="application/vnd.openxmlformats-officedocument.presentationml.slideLayout+xml"/>
  <Override PartName="/ppt/theme/theme148.xml" ContentType="application/vnd.openxmlformats-officedocument.theme+xml"/>
  <Override PartName="/ppt/slideLayouts/slideLayout1629.xml" ContentType="application/vnd.openxmlformats-officedocument.presentationml.slideLayout+xml"/>
  <Override PartName="/ppt/slideLayouts/slideLayout1630.xml" ContentType="application/vnd.openxmlformats-officedocument.presentationml.slideLayout+xml"/>
  <Override PartName="/ppt/slideLayouts/slideLayout1631.xml" ContentType="application/vnd.openxmlformats-officedocument.presentationml.slideLayout+xml"/>
  <Override PartName="/ppt/slideLayouts/slideLayout1632.xml" ContentType="application/vnd.openxmlformats-officedocument.presentationml.slideLayout+xml"/>
  <Override PartName="/ppt/slideLayouts/slideLayout1633.xml" ContentType="application/vnd.openxmlformats-officedocument.presentationml.slideLayout+xml"/>
  <Override PartName="/ppt/slideLayouts/slideLayout1634.xml" ContentType="application/vnd.openxmlformats-officedocument.presentationml.slideLayout+xml"/>
  <Override PartName="/ppt/slideLayouts/slideLayout1635.xml" ContentType="application/vnd.openxmlformats-officedocument.presentationml.slideLayout+xml"/>
  <Override PartName="/ppt/slideLayouts/slideLayout1636.xml" ContentType="application/vnd.openxmlformats-officedocument.presentationml.slideLayout+xml"/>
  <Override PartName="/ppt/slideLayouts/slideLayout1637.xml" ContentType="application/vnd.openxmlformats-officedocument.presentationml.slideLayout+xml"/>
  <Override PartName="/ppt/slideLayouts/slideLayout1638.xml" ContentType="application/vnd.openxmlformats-officedocument.presentationml.slideLayout+xml"/>
  <Override PartName="/ppt/slideLayouts/slideLayout1639.xml" ContentType="application/vnd.openxmlformats-officedocument.presentationml.slideLayout+xml"/>
  <Override PartName="/ppt/theme/theme149.xml" ContentType="application/vnd.openxmlformats-officedocument.theme+xml"/>
  <Override PartName="/ppt/slideLayouts/slideLayout1640.xml" ContentType="application/vnd.openxmlformats-officedocument.presentationml.slideLayout+xml"/>
  <Override PartName="/ppt/slideLayouts/slideLayout1641.xml" ContentType="application/vnd.openxmlformats-officedocument.presentationml.slideLayout+xml"/>
  <Override PartName="/ppt/slideLayouts/slideLayout1642.xml" ContentType="application/vnd.openxmlformats-officedocument.presentationml.slideLayout+xml"/>
  <Override PartName="/ppt/slideLayouts/slideLayout1643.xml" ContentType="application/vnd.openxmlformats-officedocument.presentationml.slideLayout+xml"/>
  <Override PartName="/ppt/slideLayouts/slideLayout1644.xml" ContentType="application/vnd.openxmlformats-officedocument.presentationml.slideLayout+xml"/>
  <Override PartName="/ppt/slideLayouts/slideLayout1645.xml" ContentType="application/vnd.openxmlformats-officedocument.presentationml.slideLayout+xml"/>
  <Override PartName="/ppt/slideLayouts/slideLayout1646.xml" ContentType="application/vnd.openxmlformats-officedocument.presentationml.slideLayout+xml"/>
  <Override PartName="/ppt/slideLayouts/slideLayout1647.xml" ContentType="application/vnd.openxmlformats-officedocument.presentationml.slideLayout+xml"/>
  <Override PartName="/ppt/slideLayouts/slideLayout1648.xml" ContentType="application/vnd.openxmlformats-officedocument.presentationml.slideLayout+xml"/>
  <Override PartName="/ppt/slideLayouts/slideLayout1649.xml" ContentType="application/vnd.openxmlformats-officedocument.presentationml.slideLayout+xml"/>
  <Override PartName="/ppt/slideLayouts/slideLayout1650.xml" ContentType="application/vnd.openxmlformats-officedocument.presentationml.slideLayout+xml"/>
  <Override PartName="/ppt/theme/theme150.xml" ContentType="application/vnd.openxmlformats-officedocument.theme+xml"/>
  <Override PartName="/ppt/slideLayouts/slideLayout1651.xml" ContentType="application/vnd.openxmlformats-officedocument.presentationml.slideLayout+xml"/>
  <Override PartName="/ppt/slideLayouts/slideLayout1652.xml" ContentType="application/vnd.openxmlformats-officedocument.presentationml.slideLayout+xml"/>
  <Override PartName="/ppt/slideLayouts/slideLayout1653.xml" ContentType="application/vnd.openxmlformats-officedocument.presentationml.slideLayout+xml"/>
  <Override PartName="/ppt/slideLayouts/slideLayout1654.xml" ContentType="application/vnd.openxmlformats-officedocument.presentationml.slideLayout+xml"/>
  <Override PartName="/ppt/slideLayouts/slideLayout1655.xml" ContentType="application/vnd.openxmlformats-officedocument.presentationml.slideLayout+xml"/>
  <Override PartName="/ppt/slideLayouts/slideLayout1656.xml" ContentType="application/vnd.openxmlformats-officedocument.presentationml.slideLayout+xml"/>
  <Override PartName="/ppt/slideLayouts/slideLayout1657.xml" ContentType="application/vnd.openxmlformats-officedocument.presentationml.slideLayout+xml"/>
  <Override PartName="/ppt/slideLayouts/slideLayout1658.xml" ContentType="application/vnd.openxmlformats-officedocument.presentationml.slideLayout+xml"/>
  <Override PartName="/ppt/slideLayouts/slideLayout1659.xml" ContentType="application/vnd.openxmlformats-officedocument.presentationml.slideLayout+xml"/>
  <Override PartName="/ppt/slideLayouts/slideLayout1660.xml" ContentType="application/vnd.openxmlformats-officedocument.presentationml.slideLayout+xml"/>
  <Override PartName="/ppt/slideLayouts/slideLayout1661.xml" ContentType="application/vnd.openxmlformats-officedocument.presentationml.slideLayout+xml"/>
  <Override PartName="/ppt/theme/theme151.xml" ContentType="application/vnd.openxmlformats-officedocument.theme+xml"/>
  <Override PartName="/ppt/slideLayouts/slideLayout1662.xml" ContentType="application/vnd.openxmlformats-officedocument.presentationml.slideLayout+xml"/>
  <Override PartName="/ppt/slideLayouts/slideLayout1663.xml" ContentType="application/vnd.openxmlformats-officedocument.presentationml.slideLayout+xml"/>
  <Override PartName="/ppt/slideLayouts/slideLayout1664.xml" ContentType="application/vnd.openxmlformats-officedocument.presentationml.slideLayout+xml"/>
  <Override PartName="/ppt/slideLayouts/slideLayout1665.xml" ContentType="application/vnd.openxmlformats-officedocument.presentationml.slideLayout+xml"/>
  <Override PartName="/ppt/slideLayouts/slideLayout1666.xml" ContentType="application/vnd.openxmlformats-officedocument.presentationml.slideLayout+xml"/>
  <Override PartName="/ppt/slideLayouts/slideLayout1667.xml" ContentType="application/vnd.openxmlformats-officedocument.presentationml.slideLayout+xml"/>
  <Override PartName="/ppt/slideLayouts/slideLayout1668.xml" ContentType="application/vnd.openxmlformats-officedocument.presentationml.slideLayout+xml"/>
  <Override PartName="/ppt/slideLayouts/slideLayout1669.xml" ContentType="application/vnd.openxmlformats-officedocument.presentationml.slideLayout+xml"/>
  <Override PartName="/ppt/slideLayouts/slideLayout1670.xml" ContentType="application/vnd.openxmlformats-officedocument.presentationml.slideLayout+xml"/>
  <Override PartName="/ppt/slideLayouts/slideLayout1671.xml" ContentType="application/vnd.openxmlformats-officedocument.presentationml.slideLayout+xml"/>
  <Override PartName="/ppt/slideLayouts/slideLayout1672.xml" ContentType="application/vnd.openxmlformats-officedocument.presentationml.slideLayout+xml"/>
  <Override PartName="/ppt/theme/theme152.xml" ContentType="application/vnd.openxmlformats-officedocument.theme+xml"/>
  <Override PartName="/ppt/slideLayouts/slideLayout1673.xml" ContentType="application/vnd.openxmlformats-officedocument.presentationml.slideLayout+xml"/>
  <Override PartName="/ppt/slideLayouts/slideLayout1674.xml" ContentType="application/vnd.openxmlformats-officedocument.presentationml.slideLayout+xml"/>
  <Override PartName="/ppt/slideLayouts/slideLayout1675.xml" ContentType="application/vnd.openxmlformats-officedocument.presentationml.slideLayout+xml"/>
  <Override PartName="/ppt/slideLayouts/slideLayout1676.xml" ContentType="application/vnd.openxmlformats-officedocument.presentationml.slideLayout+xml"/>
  <Override PartName="/ppt/slideLayouts/slideLayout1677.xml" ContentType="application/vnd.openxmlformats-officedocument.presentationml.slideLayout+xml"/>
  <Override PartName="/ppt/slideLayouts/slideLayout1678.xml" ContentType="application/vnd.openxmlformats-officedocument.presentationml.slideLayout+xml"/>
  <Override PartName="/ppt/slideLayouts/slideLayout1679.xml" ContentType="application/vnd.openxmlformats-officedocument.presentationml.slideLayout+xml"/>
  <Override PartName="/ppt/slideLayouts/slideLayout1680.xml" ContentType="application/vnd.openxmlformats-officedocument.presentationml.slideLayout+xml"/>
  <Override PartName="/ppt/slideLayouts/slideLayout1681.xml" ContentType="application/vnd.openxmlformats-officedocument.presentationml.slideLayout+xml"/>
  <Override PartName="/ppt/slideLayouts/slideLayout1682.xml" ContentType="application/vnd.openxmlformats-officedocument.presentationml.slideLayout+xml"/>
  <Override PartName="/ppt/slideLayouts/slideLayout1683.xml" ContentType="application/vnd.openxmlformats-officedocument.presentationml.slideLayout+xml"/>
  <Override PartName="/ppt/theme/theme153.xml" ContentType="application/vnd.openxmlformats-officedocument.theme+xml"/>
  <Override PartName="/ppt/slideLayouts/slideLayout1684.xml" ContentType="application/vnd.openxmlformats-officedocument.presentationml.slideLayout+xml"/>
  <Override PartName="/ppt/slideLayouts/slideLayout1685.xml" ContentType="application/vnd.openxmlformats-officedocument.presentationml.slideLayout+xml"/>
  <Override PartName="/ppt/slideLayouts/slideLayout1686.xml" ContentType="application/vnd.openxmlformats-officedocument.presentationml.slideLayout+xml"/>
  <Override PartName="/ppt/slideLayouts/slideLayout1687.xml" ContentType="application/vnd.openxmlformats-officedocument.presentationml.slideLayout+xml"/>
  <Override PartName="/ppt/slideLayouts/slideLayout1688.xml" ContentType="application/vnd.openxmlformats-officedocument.presentationml.slideLayout+xml"/>
  <Override PartName="/ppt/slideLayouts/slideLayout1689.xml" ContentType="application/vnd.openxmlformats-officedocument.presentationml.slideLayout+xml"/>
  <Override PartName="/ppt/slideLayouts/slideLayout1690.xml" ContentType="application/vnd.openxmlformats-officedocument.presentationml.slideLayout+xml"/>
  <Override PartName="/ppt/slideLayouts/slideLayout1691.xml" ContentType="application/vnd.openxmlformats-officedocument.presentationml.slideLayout+xml"/>
  <Override PartName="/ppt/slideLayouts/slideLayout1692.xml" ContentType="application/vnd.openxmlformats-officedocument.presentationml.slideLayout+xml"/>
  <Override PartName="/ppt/slideLayouts/slideLayout1693.xml" ContentType="application/vnd.openxmlformats-officedocument.presentationml.slideLayout+xml"/>
  <Override PartName="/ppt/slideLayouts/slideLayout1694.xml" ContentType="application/vnd.openxmlformats-officedocument.presentationml.slideLayout+xml"/>
  <Override PartName="/ppt/theme/theme154.xml" ContentType="application/vnd.openxmlformats-officedocument.theme+xml"/>
  <Override PartName="/ppt/slideLayouts/slideLayout1695.xml" ContentType="application/vnd.openxmlformats-officedocument.presentationml.slideLayout+xml"/>
  <Override PartName="/ppt/slideLayouts/slideLayout1696.xml" ContentType="application/vnd.openxmlformats-officedocument.presentationml.slideLayout+xml"/>
  <Override PartName="/ppt/slideLayouts/slideLayout1697.xml" ContentType="application/vnd.openxmlformats-officedocument.presentationml.slideLayout+xml"/>
  <Override PartName="/ppt/slideLayouts/slideLayout1698.xml" ContentType="application/vnd.openxmlformats-officedocument.presentationml.slideLayout+xml"/>
  <Override PartName="/ppt/slideLayouts/slideLayout1699.xml" ContentType="application/vnd.openxmlformats-officedocument.presentationml.slideLayout+xml"/>
  <Override PartName="/ppt/slideLayouts/slideLayout1700.xml" ContentType="application/vnd.openxmlformats-officedocument.presentationml.slideLayout+xml"/>
  <Override PartName="/ppt/slideLayouts/slideLayout1701.xml" ContentType="application/vnd.openxmlformats-officedocument.presentationml.slideLayout+xml"/>
  <Override PartName="/ppt/slideLayouts/slideLayout1702.xml" ContentType="application/vnd.openxmlformats-officedocument.presentationml.slideLayout+xml"/>
  <Override PartName="/ppt/slideLayouts/slideLayout1703.xml" ContentType="application/vnd.openxmlformats-officedocument.presentationml.slideLayout+xml"/>
  <Override PartName="/ppt/slideLayouts/slideLayout1704.xml" ContentType="application/vnd.openxmlformats-officedocument.presentationml.slideLayout+xml"/>
  <Override PartName="/ppt/slideLayouts/slideLayout1705.xml" ContentType="application/vnd.openxmlformats-officedocument.presentationml.slideLayout+xml"/>
  <Override PartName="/ppt/theme/theme155.xml" ContentType="application/vnd.openxmlformats-officedocument.theme+xml"/>
  <Override PartName="/ppt/slideLayouts/slideLayout1706.xml" ContentType="application/vnd.openxmlformats-officedocument.presentationml.slideLayout+xml"/>
  <Override PartName="/ppt/slideLayouts/slideLayout1707.xml" ContentType="application/vnd.openxmlformats-officedocument.presentationml.slideLayout+xml"/>
  <Override PartName="/ppt/slideLayouts/slideLayout1708.xml" ContentType="application/vnd.openxmlformats-officedocument.presentationml.slideLayout+xml"/>
  <Override PartName="/ppt/slideLayouts/slideLayout1709.xml" ContentType="application/vnd.openxmlformats-officedocument.presentationml.slideLayout+xml"/>
  <Override PartName="/ppt/slideLayouts/slideLayout1710.xml" ContentType="application/vnd.openxmlformats-officedocument.presentationml.slideLayout+xml"/>
  <Override PartName="/ppt/slideLayouts/slideLayout1711.xml" ContentType="application/vnd.openxmlformats-officedocument.presentationml.slideLayout+xml"/>
  <Override PartName="/ppt/slideLayouts/slideLayout1712.xml" ContentType="application/vnd.openxmlformats-officedocument.presentationml.slideLayout+xml"/>
  <Override PartName="/ppt/slideLayouts/slideLayout1713.xml" ContentType="application/vnd.openxmlformats-officedocument.presentationml.slideLayout+xml"/>
  <Override PartName="/ppt/slideLayouts/slideLayout1714.xml" ContentType="application/vnd.openxmlformats-officedocument.presentationml.slideLayout+xml"/>
  <Override PartName="/ppt/slideLayouts/slideLayout1715.xml" ContentType="application/vnd.openxmlformats-officedocument.presentationml.slideLayout+xml"/>
  <Override PartName="/ppt/slideLayouts/slideLayout1716.xml" ContentType="application/vnd.openxmlformats-officedocument.presentationml.slideLayout+xml"/>
  <Override PartName="/ppt/theme/theme156.xml" ContentType="application/vnd.openxmlformats-officedocument.theme+xml"/>
  <Override PartName="/ppt/slideLayouts/slideLayout1717.xml" ContentType="application/vnd.openxmlformats-officedocument.presentationml.slideLayout+xml"/>
  <Override PartName="/ppt/slideLayouts/slideLayout1718.xml" ContentType="application/vnd.openxmlformats-officedocument.presentationml.slideLayout+xml"/>
  <Override PartName="/ppt/slideLayouts/slideLayout1719.xml" ContentType="application/vnd.openxmlformats-officedocument.presentationml.slideLayout+xml"/>
  <Override PartName="/ppt/slideLayouts/slideLayout1720.xml" ContentType="application/vnd.openxmlformats-officedocument.presentationml.slideLayout+xml"/>
  <Override PartName="/ppt/slideLayouts/slideLayout1721.xml" ContentType="application/vnd.openxmlformats-officedocument.presentationml.slideLayout+xml"/>
  <Override PartName="/ppt/slideLayouts/slideLayout1722.xml" ContentType="application/vnd.openxmlformats-officedocument.presentationml.slideLayout+xml"/>
  <Override PartName="/ppt/slideLayouts/slideLayout1723.xml" ContentType="application/vnd.openxmlformats-officedocument.presentationml.slideLayout+xml"/>
  <Override PartName="/ppt/slideLayouts/slideLayout1724.xml" ContentType="application/vnd.openxmlformats-officedocument.presentationml.slideLayout+xml"/>
  <Override PartName="/ppt/slideLayouts/slideLayout1725.xml" ContentType="application/vnd.openxmlformats-officedocument.presentationml.slideLayout+xml"/>
  <Override PartName="/ppt/slideLayouts/slideLayout1726.xml" ContentType="application/vnd.openxmlformats-officedocument.presentationml.slideLayout+xml"/>
  <Override PartName="/ppt/slideLayouts/slideLayout1727.xml" ContentType="application/vnd.openxmlformats-officedocument.presentationml.slideLayout+xml"/>
  <Override PartName="/ppt/theme/theme157.xml" ContentType="application/vnd.openxmlformats-officedocument.theme+xml"/>
  <Override PartName="/ppt/slideLayouts/slideLayout1728.xml" ContentType="application/vnd.openxmlformats-officedocument.presentationml.slideLayout+xml"/>
  <Override PartName="/ppt/slideLayouts/slideLayout1729.xml" ContentType="application/vnd.openxmlformats-officedocument.presentationml.slideLayout+xml"/>
  <Override PartName="/ppt/slideLayouts/slideLayout1730.xml" ContentType="application/vnd.openxmlformats-officedocument.presentationml.slideLayout+xml"/>
  <Override PartName="/ppt/slideLayouts/slideLayout1731.xml" ContentType="application/vnd.openxmlformats-officedocument.presentationml.slideLayout+xml"/>
  <Override PartName="/ppt/slideLayouts/slideLayout1732.xml" ContentType="application/vnd.openxmlformats-officedocument.presentationml.slideLayout+xml"/>
  <Override PartName="/ppt/slideLayouts/slideLayout1733.xml" ContentType="application/vnd.openxmlformats-officedocument.presentationml.slideLayout+xml"/>
  <Override PartName="/ppt/slideLayouts/slideLayout1734.xml" ContentType="application/vnd.openxmlformats-officedocument.presentationml.slideLayout+xml"/>
  <Override PartName="/ppt/slideLayouts/slideLayout1735.xml" ContentType="application/vnd.openxmlformats-officedocument.presentationml.slideLayout+xml"/>
  <Override PartName="/ppt/slideLayouts/slideLayout1736.xml" ContentType="application/vnd.openxmlformats-officedocument.presentationml.slideLayout+xml"/>
  <Override PartName="/ppt/slideLayouts/slideLayout1737.xml" ContentType="application/vnd.openxmlformats-officedocument.presentationml.slideLayout+xml"/>
  <Override PartName="/ppt/slideLayouts/slideLayout1738.xml" ContentType="application/vnd.openxmlformats-officedocument.presentationml.slideLayout+xml"/>
  <Override PartName="/ppt/theme/theme158.xml" ContentType="application/vnd.openxmlformats-officedocument.theme+xml"/>
  <Override PartName="/ppt/slideLayouts/slideLayout1739.xml" ContentType="application/vnd.openxmlformats-officedocument.presentationml.slideLayout+xml"/>
  <Override PartName="/ppt/slideLayouts/slideLayout1740.xml" ContentType="application/vnd.openxmlformats-officedocument.presentationml.slideLayout+xml"/>
  <Override PartName="/ppt/slideLayouts/slideLayout1741.xml" ContentType="application/vnd.openxmlformats-officedocument.presentationml.slideLayout+xml"/>
  <Override PartName="/ppt/slideLayouts/slideLayout1742.xml" ContentType="application/vnd.openxmlformats-officedocument.presentationml.slideLayout+xml"/>
  <Override PartName="/ppt/slideLayouts/slideLayout1743.xml" ContentType="application/vnd.openxmlformats-officedocument.presentationml.slideLayout+xml"/>
  <Override PartName="/ppt/slideLayouts/slideLayout1744.xml" ContentType="application/vnd.openxmlformats-officedocument.presentationml.slideLayout+xml"/>
  <Override PartName="/ppt/slideLayouts/slideLayout1745.xml" ContentType="application/vnd.openxmlformats-officedocument.presentationml.slideLayout+xml"/>
  <Override PartName="/ppt/slideLayouts/slideLayout1746.xml" ContentType="application/vnd.openxmlformats-officedocument.presentationml.slideLayout+xml"/>
  <Override PartName="/ppt/slideLayouts/slideLayout1747.xml" ContentType="application/vnd.openxmlformats-officedocument.presentationml.slideLayout+xml"/>
  <Override PartName="/ppt/slideLayouts/slideLayout1748.xml" ContentType="application/vnd.openxmlformats-officedocument.presentationml.slideLayout+xml"/>
  <Override PartName="/ppt/slideLayouts/slideLayout1749.xml" ContentType="application/vnd.openxmlformats-officedocument.presentationml.slideLayout+xml"/>
  <Override PartName="/ppt/theme/theme159.xml" ContentType="application/vnd.openxmlformats-officedocument.theme+xml"/>
  <Override PartName="/ppt/slideLayouts/slideLayout1750.xml" ContentType="application/vnd.openxmlformats-officedocument.presentationml.slideLayout+xml"/>
  <Override PartName="/ppt/slideLayouts/slideLayout1751.xml" ContentType="application/vnd.openxmlformats-officedocument.presentationml.slideLayout+xml"/>
  <Override PartName="/ppt/slideLayouts/slideLayout1752.xml" ContentType="application/vnd.openxmlformats-officedocument.presentationml.slideLayout+xml"/>
  <Override PartName="/ppt/slideLayouts/slideLayout1753.xml" ContentType="application/vnd.openxmlformats-officedocument.presentationml.slideLayout+xml"/>
  <Override PartName="/ppt/slideLayouts/slideLayout1754.xml" ContentType="application/vnd.openxmlformats-officedocument.presentationml.slideLayout+xml"/>
  <Override PartName="/ppt/slideLayouts/slideLayout1755.xml" ContentType="application/vnd.openxmlformats-officedocument.presentationml.slideLayout+xml"/>
  <Override PartName="/ppt/slideLayouts/slideLayout1756.xml" ContentType="application/vnd.openxmlformats-officedocument.presentationml.slideLayout+xml"/>
  <Override PartName="/ppt/slideLayouts/slideLayout1757.xml" ContentType="application/vnd.openxmlformats-officedocument.presentationml.slideLayout+xml"/>
  <Override PartName="/ppt/slideLayouts/slideLayout1758.xml" ContentType="application/vnd.openxmlformats-officedocument.presentationml.slideLayout+xml"/>
  <Override PartName="/ppt/slideLayouts/slideLayout1759.xml" ContentType="application/vnd.openxmlformats-officedocument.presentationml.slideLayout+xml"/>
  <Override PartName="/ppt/slideLayouts/slideLayout1760.xml" ContentType="application/vnd.openxmlformats-officedocument.presentationml.slideLayout+xml"/>
  <Override PartName="/ppt/theme/theme160.xml" ContentType="application/vnd.openxmlformats-officedocument.theme+xml"/>
  <Override PartName="/ppt/slideLayouts/slideLayout1761.xml" ContentType="application/vnd.openxmlformats-officedocument.presentationml.slideLayout+xml"/>
  <Override PartName="/ppt/slideLayouts/slideLayout1762.xml" ContentType="application/vnd.openxmlformats-officedocument.presentationml.slideLayout+xml"/>
  <Override PartName="/ppt/slideLayouts/slideLayout1763.xml" ContentType="application/vnd.openxmlformats-officedocument.presentationml.slideLayout+xml"/>
  <Override PartName="/ppt/slideLayouts/slideLayout1764.xml" ContentType="application/vnd.openxmlformats-officedocument.presentationml.slideLayout+xml"/>
  <Override PartName="/ppt/slideLayouts/slideLayout1765.xml" ContentType="application/vnd.openxmlformats-officedocument.presentationml.slideLayout+xml"/>
  <Override PartName="/ppt/slideLayouts/slideLayout1766.xml" ContentType="application/vnd.openxmlformats-officedocument.presentationml.slideLayout+xml"/>
  <Override PartName="/ppt/slideLayouts/slideLayout1767.xml" ContentType="application/vnd.openxmlformats-officedocument.presentationml.slideLayout+xml"/>
  <Override PartName="/ppt/slideLayouts/slideLayout1768.xml" ContentType="application/vnd.openxmlformats-officedocument.presentationml.slideLayout+xml"/>
  <Override PartName="/ppt/slideLayouts/slideLayout1769.xml" ContentType="application/vnd.openxmlformats-officedocument.presentationml.slideLayout+xml"/>
  <Override PartName="/ppt/slideLayouts/slideLayout1770.xml" ContentType="application/vnd.openxmlformats-officedocument.presentationml.slideLayout+xml"/>
  <Override PartName="/ppt/slideLayouts/slideLayout1771.xml" ContentType="application/vnd.openxmlformats-officedocument.presentationml.slideLayout+xml"/>
  <Override PartName="/ppt/theme/theme161.xml" ContentType="application/vnd.openxmlformats-officedocument.theme+xml"/>
  <Override PartName="/ppt/slideLayouts/slideLayout1772.xml" ContentType="application/vnd.openxmlformats-officedocument.presentationml.slideLayout+xml"/>
  <Override PartName="/ppt/slideLayouts/slideLayout1773.xml" ContentType="application/vnd.openxmlformats-officedocument.presentationml.slideLayout+xml"/>
  <Override PartName="/ppt/slideLayouts/slideLayout1774.xml" ContentType="application/vnd.openxmlformats-officedocument.presentationml.slideLayout+xml"/>
  <Override PartName="/ppt/slideLayouts/slideLayout1775.xml" ContentType="application/vnd.openxmlformats-officedocument.presentationml.slideLayout+xml"/>
  <Override PartName="/ppt/slideLayouts/slideLayout1776.xml" ContentType="application/vnd.openxmlformats-officedocument.presentationml.slideLayout+xml"/>
  <Override PartName="/ppt/slideLayouts/slideLayout1777.xml" ContentType="application/vnd.openxmlformats-officedocument.presentationml.slideLayout+xml"/>
  <Override PartName="/ppt/slideLayouts/slideLayout1778.xml" ContentType="application/vnd.openxmlformats-officedocument.presentationml.slideLayout+xml"/>
  <Override PartName="/ppt/slideLayouts/slideLayout1779.xml" ContentType="application/vnd.openxmlformats-officedocument.presentationml.slideLayout+xml"/>
  <Override PartName="/ppt/slideLayouts/slideLayout1780.xml" ContentType="application/vnd.openxmlformats-officedocument.presentationml.slideLayout+xml"/>
  <Override PartName="/ppt/slideLayouts/slideLayout1781.xml" ContentType="application/vnd.openxmlformats-officedocument.presentationml.slideLayout+xml"/>
  <Override PartName="/ppt/slideLayouts/slideLayout1782.xml" ContentType="application/vnd.openxmlformats-officedocument.presentationml.slideLayout+xml"/>
  <Override PartName="/ppt/theme/theme162.xml" ContentType="application/vnd.openxmlformats-officedocument.theme+xml"/>
  <Override PartName="/ppt/slideLayouts/slideLayout1783.xml" ContentType="application/vnd.openxmlformats-officedocument.presentationml.slideLayout+xml"/>
  <Override PartName="/ppt/slideLayouts/slideLayout1784.xml" ContentType="application/vnd.openxmlformats-officedocument.presentationml.slideLayout+xml"/>
  <Override PartName="/ppt/slideLayouts/slideLayout1785.xml" ContentType="application/vnd.openxmlformats-officedocument.presentationml.slideLayout+xml"/>
  <Override PartName="/ppt/slideLayouts/slideLayout1786.xml" ContentType="application/vnd.openxmlformats-officedocument.presentationml.slideLayout+xml"/>
  <Override PartName="/ppt/slideLayouts/slideLayout1787.xml" ContentType="application/vnd.openxmlformats-officedocument.presentationml.slideLayout+xml"/>
  <Override PartName="/ppt/slideLayouts/slideLayout1788.xml" ContentType="application/vnd.openxmlformats-officedocument.presentationml.slideLayout+xml"/>
  <Override PartName="/ppt/slideLayouts/slideLayout1789.xml" ContentType="application/vnd.openxmlformats-officedocument.presentationml.slideLayout+xml"/>
  <Override PartName="/ppt/slideLayouts/slideLayout1790.xml" ContentType="application/vnd.openxmlformats-officedocument.presentationml.slideLayout+xml"/>
  <Override PartName="/ppt/slideLayouts/slideLayout1791.xml" ContentType="application/vnd.openxmlformats-officedocument.presentationml.slideLayout+xml"/>
  <Override PartName="/ppt/slideLayouts/slideLayout1792.xml" ContentType="application/vnd.openxmlformats-officedocument.presentationml.slideLayout+xml"/>
  <Override PartName="/ppt/slideLayouts/slideLayout1793.xml" ContentType="application/vnd.openxmlformats-officedocument.presentationml.slideLayout+xml"/>
  <Override PartName="/ppt/theme/theme163.xml" ContentType="application/vnd.openxmlformats-officedocument.theme+xml"/>
  <Override PartName="/ppt/slideLayouts/slideLayout1794.xml" ContentType="application/vnd.openxmlformats-officedocument.presentationml.slideLayout+xml"/>
  <Override PartName="/ppt/slideLayouts/slideLayout1795.xml" ContentType="application/vnd.openxmlformats-officedocument.presentationml.slideLayout+xml"/>
  <Override PartName="/ppt/slideLayouts/slideLayout1796.xml" ContentType="application/vnd.openxmlformats-officedocument.presentationml.slideLayout+xml"/>
  <Override PartName="/ppt/slideLayouts/slideLayout1797.xml" ContentType="application/vnd.openxmlformats-officedocument.presentationml.slideLayout+xml"/>
  <Override PartName="/ppt/slideLayouts/slideLayout1798.xml" ContentType="application/vnd.openxmlformats-officedocument.presentationml.slideLayout+xml"/>
  <Override PartName="/ppt/slideLayouts/slideLayout1799.xml" ContentType="application/vnd.openxmlformats-officedocument.presentationml.slideLayout+xml"/>
  <Override PartName="/ppt/slideLayouts/slideLayout1800.xml" ContentType="application/vnd.openxmlformats-officedocument.presentationml.slideLayout+xml"/>
  <Override PartName="/ppt/slideLayouts/slideLayout1801.xml" ContentType="application/vnd.openxmlformats-officedocument.presentationml.slideLayout+xml"/>
  <Override PartName="/ppt/slideLayouts/slideLayout1802.xml" ContentType="application/vnd.openxmlformats-officedocument.presentationml.slideLayout+xml"/>
  <Override PartName="/ppt/slideLayouts/slideLayout1803.xml" ContentType="application/vnd.openxmlformats-officedocument.presentationml.slideLayout+xml"/>
  <Override PartName="/ppt/slideLayouts/slideLayout1804.xml" ContentType="application/vnd.openxmlformats-officedocument.presentationml.slideLayout+xml"/>
  <Override PartName="/ppt/theme/theme164.xml" ContentType="application/vnd.openxmlformats-officedocument.theme+xml"/>
  <Override PartName="/ppt/slideLayouts/slideLayout1805.xml" ContentType="application/vnd.openxmlformats-officedocument.presentationml.slideLayout+xml"/>
  <Override PartName="/ppt/slideLayouts/slideLayout1806.xml" ContentType="application/vnd.openxmlformats-officedocument.presentationml.slideLayout+xml"/>
  <Override PartName="/ppt/slideLayouts/slideLayout1807.xml" ContentType="application/vnd.openxmlformats-officedocument.presentationml.slideLayout+xml"/>
  <Override PartName="/ppt/slideLayouts/slideLayout1808.xml" ContentType="application/vnd.openxmlformats-officedocument.presentationml.slideLayout+xml"/>
  <Override PartName="/ppt/slideLayouts/slideLayout1809.xml" ContentType="application/vnd.openxmlformats-officedocument.presentationml.slideLayout+xml"/>
  <Override PartName="/ppt/slideLayouts/slideLayout1810.xml" ContentType="application/vnd.openxmlformats-officedocument.presentationml.slideLayout+xml"/>
  <Override PartName="/ppt/slideLayouts/slideLayout1811.xml" ContentType="application/vnd.openxmlformats-officedocument.presentationml.slideLayout+xml"/>
  <Override PartName="/ppt/slideLayouts/slideLayout1812.xml" ContentType="application/vnd.openxmlformats-officedocument.presentationml.slideLayout+xml"/>
  <Override PartName="/ppt/slideLayouts/slideLayout1813.xml" ContentType="application/vnd.openxmlformats-officedocument.presentationml.slideLayout+xml"/>
  <Override PartName="/ppt/slideLayouts/slideLayout1814.xml" ContentType="application/vnd.openxmlformats-officedocument.presentationml.slideLayout+xml"/>
  <Override PartName="/ppt/slideLayouts/slideLayout1815.xml" ContentType="application/vnd.openxmlformats-officedocument.presentationml.slideLayout+xml"/>
  <Override PartName="/ppt/theme/theme165.xml" ContentType="application/vnd.openxmlformats-officedocument.theme+xml"/>
  <Override PartName="/ppt/slideLayouts/slideLayout1816.xml" ContentType="application/vnd.openxmlformats-officedocument.presentationml.slideLayout+xml"/>
  <Override PartName="/ppt/slideLayouts/slideLayout1817.xml" ContentType="application/vnd.openxmlformats-officedocument.presentationml.slideLayout+xml"/>
  <Override PartName="/ppt/slideLayouts/slideLayout1818.xml" ContentType="application/vnd.openxmlformats-officedocument.presentationml.slideLayout+xml"/>
  <Override PartName="/ppt/slideLayouts/slideLayout1819.xml" ContentType="application/vnd.openxmlformats-officedocument.presentationml.slideLayout+xml"/>
  <Override PartName="/ppt/slideLayouts/slideLayout1820.xml" ContentType="application/vnd.openxmlformats-officedocument.presentationml.slideLayout+xml"/>
  <Override PartName="/ppt/slideLayouts/slideLayout1821.xml" ContentType="application/vnd.openxmlformats-officedocument.presentationml.slideLayout+xml"/>
  <Override PartName="/ppt/slideLayouts/slideLayout1822.xml" ContentType="application/vnd.openxmlformats-officedocument.presentationml.slideLayout+xml"/>
  <Override PartName="/ppt/slideLayouts/slideLayout1823.xml" ContentType="application/vnd.openxmlformats-officedocument.presentationml.slideLayout+xml"/>
  <Override PartName="/ppt/slideLayouts/slideLayout1824.xml" ContentType="application/vnd.openxmlformats-officedocument.presentationml.slideLayout+xml"/>
  <Override PartName="/ppt/slideLayouts/slideLayout1825.xml" ContentType="application/vnd.openxmlformats-officedocument.presentationml.slideLayout+xml"/>
  <Override PartName="/ppt/slideLayouts/slideLayout1826.xml" ContentType="application/vnd.openxmlformats-officedocument.presentationml.slideLayout+xml"/>
  <Override PartName="/ppt/theme/theme166.xml" ContentType="application/vnd.openxmlformats-officedocument.theme+xml"/>
  <Override PartName="/ppt/slideLayouts/slideLayout1827.xml" ContentType="application/vnd.openxmlformats-officedocument.presentationml.slideLayout+xml"/>
  <Override PartName="/ppt/slideLayouts/slideLayout1828.xml" ContentType="application/vnd.openxmlformats-officedocument.presentationml.slideLayout+xml"/>
  <Override PartName="/ppt/slideLayouts/slideLayout1829.xml" ContentType="application/vnd.openxmlformats-officedocument.presentationml.slideLayout+xml"/>
  <Override PartName="/ppt/slideLayouts/slideLayout1830.xml" ContentType="application/vnd.openxmlformats-officedocument.presentationml.slideLayout+xml"/>
  <Override PartName="/ppt/slideLayouts/slideLayout1831.xml" ContentType="application/vnd.openxmlformats-officedocument.presentationml.slideLayout+xml"/>
  <Override PartName="/ppt/slideLayouts/slideLayout1832.xml" ContentType="application/vnd.openxmlformats-officedocument.presentationml.slideLayout+xml"/>
  <Override PartName="/ppt/slideLayouts/slideLayout1833.xml" ContentType="application/vnd.openxmlformats-officedocument.presentationml.slideLayout+xml"/>
  <Override PartName="/ppt/slideLayouts/slideLayout1834.xml" ContentType="application/vnd.openxmlformats-officedocument.presentationml.slideLayout+xml"/>
  <Override PartName="/ppt/slideLayouts/slideLayout1835.xml" ContentType="application/vnd.openxmlformats-officedocument.presentationml.slideLayout+xml"/>
  <Override PartName="/ppt/slideLayouts/slideLayout1836.xml" ContentType="application/vnd.openxmlformats-officedocument.presentationml.slideLayout+xml"/>
  <Override PartName="/ppt/slideLayouts/slideLayout1837.xml" ContentType="application/vnd.openxmlformats-officedocument.presentationml.slideLayout+xml"/>
  <Override PartName="/ppt/theme/theme167.xml" ContentType="application/vnd.openxmlformats-officedocument.theme+xml"/>
  <Override PartName="/ppt/slideLayouts/slideLayout1838.xml" ContentType="application/vnd.openxmlformats-officedocument.presentationml.slideLayout+xml"/>
  <Override PartName="/ppt/slideLayouts/slideLayout1839.xml" ContentType="application/vnd.openxmlformats-officedocument.presentationml.slideLayout+xml"/>
  <Override PartName="/ppt/slideLayouts/slideLayout1840.xml" ContentType="application/vnd.openxmlformats-officedocument.presentationml.slideLayout+xml"/>
  <Override PartName="/ppt/slideLayouts/slideLayout1841.xml" ContentType="application/vnd.openxmlformats-officedocument.presentationml.slideLayout+xml"/>
  <Override PartName="/ppt/slideLayouts/slideLayout1842.xml" ContentType="application/vnd.openxmlformats-officedocument.presentationml.slideLayout+xml"/>
  <Override PartName="/ppt/slideLayouts/slideLayout1843.xml" ContentType="application/vnd.openxmlformats-officedocument.presentationml.slideLayout+xml"/>
  <Override PartName="/ppt/slideLayouts/slideLayout1844.xml" ContentType="application/vnd.openxmlformats-officedocument.presentationml.slideLayout+xml"/>
  <Override PartName="/ppt/slideLayouts/slideLayout1845.xml" ContentType="application/vnd.openxmlformats-officedocument.presentationml.slideLayout+xml"/>
  <Override PartName="/ppt/slideLayouts/slideLayout1846.xml" ContentType="application/vnd.openxmlformats-officedocument.presentationml.slideLayout+xml"/>
  <Override PartName="/ppt/slideLayouts/slideLayout1847.xml" ContentType="application/vnd.openxmlformats-officedocument.presentationml.slideLayout+xml"/>
  <Override PartName="/ppt/slideLayouts/slideLayout1848.xml" ContentType="application/vnd.openxmlformats-officedocument.presentationml.slideLayout+xml"/>
  <Override PartName="/ppt/theme/theme168.xml" ContentType="application/vnd.openxmlformats-officedocument.theme+xml"/>
  <Override PartName="/ppt/slideLayouts/slideLayout1849.xml" ContentType="application/vnd.openxmlformats-officedocument.presentationml.slideLayout+xml"/>
  <Override PartName="/ppt/slideLayouts/slideLayout1850.xml" ContentType="application/vnd.openxmlformats-officedocument.presentationml.slideLayout+xml"/>
  <Override PartName="/ppt/slideLayouts/slideLayout1851.xml" ContentType="application/vnd.openxmlformats-officedocument.presentationml.slideLayout+xml"/>
  <Override PartName="/ppt/slideLayouts/slideLayout1852.xml" ContentType="application/vnd.openxmlformats-officedocument.presentationml.slideLayout+xml"/>
  <Override PartName="/ppt/slideLayouts/slideLayout1853.xml" ContentType="application/vnd.openxmlformats-officedocument.presentationml.slideLayout+xml"/>
  <Override PartName="/ppt/slideLayouts/slideLayout1854.xml" ContentType="application/vnd.openxmlformats-officedocument.presentationml.slideLayout+xml"/>
  <Override PartName="/ppt/slideLayouts/slideLayout1855.xml" ContentType="application/vnd.openxmlformats-officedocument.presentationml.slideLayout+xml"/>
  <Override PartName="/ppt/slideLayouts/slideLayout1856.xml" ContentType="application/vnd.openxmlformats-officedocument.presentationml.slideLayout+xml"/>
  <Override PartName="/ppt/slideLayouts/slideLayout1857.xml" ContentType="application/vnd.openxmlformats-officedocument.presentationml.slideLayout+xml"/>
  <Override PartName="/ppt/slideLayouts/slideLayout1858.xml" ContentType="application/vnd.openxmlformats-officedocument.presentationml.slideLayout+xml"/>
  <Override PartName="/ppt/slideLayouts/slideLayout1859.xml" ContentType="application/vnd.openxmlformats-officedocument.presentationml.slideLayout+xml"/>
  <Override PartName="/ppt/theme/theme169.xml" ContentType="application/vnd.openxmlformats-officedocument.theme+xml"/>
  <Override PartName="/ppt/slideLayouts/slideLayout1860.xml" ContentType="application/vnd.openxmlformats-officedocument.presentationml.slideLayout+xml"/>
  <Override PartName="/ppt/slideLayouts/slideLayout1861.xml" ContentType="application/vnd.openxmlformats-officedocument.presentationml.slideLayout+xml"/>
  <Override PartName="/ppt/slideLayouts/slideLayout1862.xml" ContentType="application/vnd.openxmlformats-officedocument.presentationml.slideLayout+xml"/>
  <Override PartName="/ppt/slideLayouts/slideLayout1863.xml" ContentType="application/vnd.openxmlformats-officedocument.presentationml.slideLayout+xml"/>
  <Override PartName="/ppt/slideLayouts/slideLayout1864.xml" ContentType="application/vnd.openxmlformats-officedocument.presentationml.slideLayout+xml"/>
  <Override PartName="/ppt/slideLayouts/slideLayout1865.xml" ContentType="application/vnd.openxmlformats-officedocument.presentationml.slideLayout+xml"/>
  <Override PartName="/ppt/slideLayouts/slideLayout1866.xml" ContentType="application/vnd.openxmlformats-officedocument.presentationml.slideLayout+xml"/>
  <Override PartName="/ppt/slideLayouts/slideLayout1867.xml" ContentType="application/vnd.openxmlformats-officedocument.presentationml.slideLayout+xml"/>
  <Override PartName="/ppt/slideLayouts/slideLayout1868.xml" ContentType="application/vnd.openxmlformats-officedocument.presentationml.slideLayout+xml"/>
  <Override PartName="/ppt/slideLayouts/slideLayout1869.xml" ContentType="application/vnd.openxmlformats-officedocument.presentationml.slideLayout+xml"/>
  <Override PartName="/ppt/slideLayouts/slideLayout1870.xml" ContentType="application/vnd.openxmlformats-officedocument.presentationml.slideLayout+xml"/>
  <Override PartName="/ppt/theme/theme170.xml" ContentType="application/vnd.openxmlformats-officedocument.theme+xml"/>
  <Override PartName="/ppt/slideLayouts/slideLayout1871.xml" ContentType="application/vnd.openxmlformats-officedocument.presentationml.slideLayout+xml"/>
  <Override PartName="/ppt/slideLayouts/slideLayout1872.xml" ContentType="application/vnd.openxmlformats-officedocument.presentationml.slideLayout+xml"/>
  <Override PartName="/ppt/slideLayouts/slideLayout1873.xml" ContentType="application/vnd.openxmlformats-officedocument.presentationml.slideLayout+xml"/>
  <Override PartName="/ppt/slideLayouts/slideLayout1874.xml" ContentType="application/vnd.openxmlformats-officedocument.presentationml.slideLayout+xml"/>
  <Override PartName="/ppt/slideLayouts/slideLayout1875.xml" ContentType="application/vnd.openxmlformats-officedocument.presentationml.slideLayout+xml"/>
  <Override PartName="/ppt/slideLayouts/slideLayout1876.xml" ContentType="application/vnd.openxmlformats-officedocument.presentationml.slideLayout+xml"/>
  <Override PartName="/ppt/slideLayouts/slideLayout1877.xml" ContentType="application/vnd.openxmlformats-officedocument.presentationml.slideLayout+xml"/>
  <Override PartName="/ppt/slideLayouts/slideLayout1878.xml" ContentType="application/vnd.openxmlformats-officedocument.presentationml.slideLayout+xml"/>
  <Override PartName="/ppt/slideLayouts/slideLayout1879.xml" ContentType="application/vnd.openxmlformats-officedocument.presentationml.slideLayout+xml"/>
  <Override PartName="/ppt/slideLayouts/slideLayout1880.xml" ContentType="application/vnd.openxmlformats-officedocument.presentationml.slideLayout+xml"/>
  <Override PartName="/ppt/slideLayouts/slideLayout1881.xml" ContentType="application/vnd.openxmlformats-officedocument.presentationml.slideLayout+xml"/>
  <Override PartName="/ppt/theme/theme171.xml" ContentType="application/vnd.openxmlformats-officedocument.theme+xml"/>
  <Override PartName="/ppt/slideLayouts/slideLayout1882.xml" ContentType="application/vnd.openxmlformats-officedocument.presentationml.slideLayout+xml"/>
  <Override PartName="/ppt/slideLayouts/slideLayout1883.xml" ContentType="application/vnd.openxmlformats-officedocument.presentationml.slideLayout+xml"/>
  <Override PartName="/ppt/slideLayouts/slideLayout1884.xml" ContentType="application/vnd.openxmlformats-officedocument.presentationml.slideLayout+xml"/>
  <Override PartName="/ppt/slideLayouts/slideLayout1885.xml" ContentType="application/vnd.openxmlformats-officedocument.presentationml.slideLayout+xml"/>
  <Override PartName="/ppt/slideLayouts/slideLayout1886.xml" ContentType="application/vnd.openxmlformats-officedocument.presentationml.slideLayout+xml"/>
  <Override PartName="/ppt/slideLayouts/slideLayout1887.xml" ContentType="application/vnd.openxmlformats-officedocument.presentationml.slideLayout+xml"/>
  <Override PartName="/ppt/slideLayouts/slideLayout1888.xml" ContentType="application/vnd.openxmlformats-officedocument.presentationml.slideLayout+xml"/>
  <Override PartName="/ppt/slideLayouts/slideLayout1889.xml" ContentType="application/vnd.openxmlformats-officedocument.presentationml.slideLayout+xml"/>
  <Override PartName="/ppt/slideLayouts/slideLayout1890.xml" ContentType="application/vnd.openxmlformats-officedocument.presentationml.slideLayout+xml"/>
  <Override PartName="/ppt/slideLayouts/slideLayout1891.xml" ContentType="application/vnd.openxmlformats-officedocument.presentationml.slideLayout+xml"/>
  <Override PartName="/ppt/slideLayouts/slideLayout1892.xml" ContentType="application/vnd.openxmlformats-officedocument.presentationml.slideLayout+xml"/>
  <Override PartName="/ppt/theme/theme172.xml" ContentType="application/vnd.openxmlformats-officedocument.theme+xml"/>
  <Override PartName="/ppt/slideLayouts/slideLayout1893.xml" ContentType="application/vnd.openxmlformats-officedocument.presentationml.slideLayout+xml"/>
  <Override PartName="/ppt/slideLayouts/slideLayout1894.xml" ContentType="application/vnd.openxmlformats-officedocument.presentationml.slideLayout+xml"/>
  <Override PartName="/ppt/slideLayouts/slideLayout1895.xml" ContentType="application/vnd.openxmlformats-officedocument.presentationml.slideLayout+xml"/>
  <Override PartName="/ppt/slideLayouts/slideLayout1896.xml" ContentType="application/vnd.openxmlformats-officedocument.presentationml.slideLayout+xml"/>
  <Override PartName="/ppt/slideLayouts/slideLayout1897.xml" ContentType="application/vnd.openxmlformats-officedocument.presentationml.slideLayout+xml"/>
  <Override PartName="/ppt/slideLayouts/slideLayout1898.xml" ContentType="application/vnd.openxmlformats-officedocument.presentationml.slideLayout+xml"/>
  <Override PartName="/ppt/slideLayouts/slideLayout1899.xml" ContentType="application/vnd.openxmlformats-officedocument.presentationml.slideLayout+xml"/>
  <Override PartName="/ppt/slideLayouts/slideLayout1900.xml" ContentType="application/vnd.openxmlformats-officedocument.presentationml.slideLayout+xml"/>
  <Override PartName="/ppt/slideLayouts/slideLayout1901.xml" ContentType="application/vnd.openxmlformats-officedocument.presentationml.slideLayout+xml"/>
  <Override PartName="/ppt/slideLayouts/slideLayout1902.xml" ContentType="application/vnd.openxmlformats-officedocument.presentationml.slideLayout+xml"/>
  <Override PartName="/ppt/slideLayouts/slideLayout1903.xml" ContentType="application/vnd.openxmlformats-officedocument.presentationml.slideLayout+xml"/>
  <Override PartName="/ppt/theme/theme173.xml" ContentType="application/vnd.openxmlformats-officedocument.theme+xml"/>
  <Override PartName="/ppt/slideLayouts/slideLayout1904.xml" ContentType="application/vnd.openxmlformats-officedocument.presentationml.slideLayout+xml"/>
  <Override PartName="/ppt/slideLayouts/slideLayout1905.xml" ContentType="application/vnd.openxmlformats-officedocument.presentationml.slideLayout+xml"/>
  <Override PartName="/ppt/slideLayouts/slideLayout1906.xml" ContentType="application/vnd.openxmlformats-officedocument.presentationml.slideLayout+xml"/>
  <Override PartName="/ppt/slideLayouts/slideLayout1907.xml" ContentType="application/vnd.openxmlformats-officedocument.presentationml.slideLayout+xml"/>
  <Override PartName="/ppt/slideLayouts/slideLayout1908.xml" ContentType="application/vnd.openxmlformats-officedocument.presentationml.slideLayout+xml"/>
  <Override PartName="/ppt/slideLayouts/slideLayout1909.xml" ContentType="application/vnd.openxmlformats-officedocument.presentationml.slideLayout+xml"/>
  <Override PartName="/ppt/slideLayouts/slideLayout1910.xml" ContentType="application/vnd.openxmlformats-officedocument.presentationml.slideLayout+xml"/>
  <Override PartName="/ppt/slideLayouts/slideLayout1911.xml" ContentType="application/vnd.openxmlformats-officedocument.presentationml.slideLayout+xml"/>
  <Override PartName="/ppt/slideLayouts/slideLayout1912.xml" ContentType="application/vnd.openxmlformats-officedocument.presentationml.slideLayout+xml"/>
  <Override PartName="/ppt/slideLayouts/slideLayout1913.xml" ContentType="application/vnd.openxmlformats-officedocument.presentationml.slideLayout+xml"/>
  <Override PartName="/ppt/slideLayouts/slideLayout1914.xml" ContentType="application/vnd.openxmlformats-officedocument.presentationml.slideLayout+xml"/>
  <Override PartName="/ppt/theme/theme174.xml" ContentType="application/vnd.openxmlformats-officedocument.theme+xml"/>
  <Override PartName="/ppt/slideLayouts/slideLayout1915.xml" ContentType="application/vnd.openxmlformats-officedocument.presentationml.slideLayout+xml"/>
  <Override PartName="/ppt/slideLayouts/slideLayout1916.xml" ContentType="application/vnd.openxmlformats-officedocument.presentationml.slideLayout+xml"/>
  <Override PartName="/ppt/slideLayouts/slideLayout1917.xml" ContentType="application/vnd.openxmlformats-officedocument.presentationml.slideLayout+xml"/>
  <Override PartName="/ppt/slideLayouts/slideLayout1918.xml" ContentType="application/vnd.openxmlformats-officedocument.presentationml.slideLayout+xml"/>
  <Override PartName="/ppt/slideLayouts/slideLayout1919.xml" ContentType="application/vnd.openxmlformats-officedocument.presentationml.slideLayout+xml"/>
  <Override PartName="/ppt/slideLayouts/slideLayout1920.xml" ContentType="application/vnd.openxmlformats-officedocument.presentationml.slideLayout+xml"/>
  <Override PartName="/ppt/slideLayouts/slideLayout1921.xml" ContentType="application/vnd.openxmlformats-officedocument.presentationml.slideLayout+xml"/>
  <Override PartName="/ppt/slideLayouts/slideLayout1922.xml" ContentType="application/vnd.openxmlformats-officedocument.presentationml.slideLayout+xml"/>
  <Override PartName="/ppt/slideLayouts/slideLayout1923.xml" ContentType="application/vnd.openxmlformats-officedocument.presentationml.slideLayout+xml"/>
  <Override PartName="/ppt/slideLayouts/slideLayout1924.xml" ContentType="application/vnd.openxmlformats-officedocument.presentationml.slideLayout+xml"/>
  <Override PartName="/ppt/slideLayouts/slideLayout1925.xml" ContentType="application/vnd.openxmlformats-officedocument.presentationml.slideLayout+xml"/>
  <Override PartName="/ppt/theme/theme175.xml" ContentType="application/vnd.openxmlformats-officedocument.theme+xml"/>
  <Override PartName="/ppt/slideLayouts/slideLayout1926.xml" ContentType="application/vnd.openxmlformats-officedocument.presentationml.slideLayout+xml"/>
  <Override PartName="/ppt/slideLayouts/slideLayout1927.xml" ContentType="application/vnd.openxmlformats-officedocument.presentationml.slideLayout+xml"/>
  <Override PartName="/ppt/slideLayouts/slideLayout1928.xml" ContentType="application/vnd.openxmlformats-officedocument.presentationml.slideLayout+xml"/>
  <Override PartName="/ppt/slideLayouts/slideLayout1929.xml" ContentType="application/vnd.openxmlformats-officedocument.presentationml.slideLayout+xml"/>
  <Override PartName="/ppt/slideLayouts/slideLayout1930.xml" ContentType="application/vnd.openxmlformats-officedocument.presentationml.slideLayout+xml"/>
  <Override PartName="/ppt/slideLayouts/slideLayout1931.xml" ContentType="application/vnd.openxmlformats-officedocument.presentationml.slideLayout+xml"/>
  <Override PartName="/ppt/slideLayouts/slideLayout1932.xml" ContentType="application/vnd.openxmlformats-officedocument.presentationml.slideLayout+xml"/>
  <Override PartName="/ppt/slideLayouts/slideLayout1933.xml" ContentType="application/vnd.openxmlformats-officedocument.presentationml.slideLayout+xml"/>
  <Override PartName="/ppt/slideLayouts/slideLayout1934.xml" ContentType="application/vnd.openxmlformats-officedocument.presentationml.slideLayout+xml"/>
  <Override PartName="/ppt/slideLayouts/slideLayout1935.xml" ContentType="application/vnd.openxmlformats-officedocument.presentationml.slideLayout+xml"/>
  <Override PartName="/ppt/slideLayouts/slideLayout1936.xml" ContentType="application/vnd.openxmlformats-officedocument.presentationml.slideLayout+xml"/>
  <Override PartName="/ppt/theme/theme176.xml" ContentType="application/vnd.openxmlformats-officedocument.theme+xml"/>
  <Override PartName="/ppt/slideLayouts/slideLayout1937.xml" ContentType="application/vnd.openxmlformats-officedocument.presentationml.slideLayout+xml"/>
  <Override PartName="/ppt/slideLayouts/slideLayout1938.xml" ContentType="application/vnd.openxmlformats-officedocument.presentationml.slideLayout+xml"/>
  <Override PartName="/ppt/slideLayouts/slideLayout1939.xml" ContentType="application/vnd.openxmlformats-officedocument.presentationml.slideLayout+xml"/>
  <Override PartName="/ppt/slideLayouts/slideLayout1940.xml" ContentType="application/vnd.openxmlformats-officedocument.presentationml.slideLayout+xml"/>
  <Override PartName="/ppt/slideLayouts/slideLayout1941.xml" ContentType="application/vnd.openxmlformats-officedocument.presentationml.slideLayout+xml"/>
  <Override PartName="/ppt/slideLayouts/slideLayout1942.xml" ContentType="application/vnd.openxmlformats-officedocument.presentationml.slideLayout+xml"/>
  <Override PartName="/ppt/slideLayouts/slideLayout1943.xml" ContentType="application/vnd.openxmlformats-officedocument.presentationml.slideLayout+xml"/>
  <Override PartName="/ppt/slideLayouts/slideLayout1944.xml" ContentType="application/vnd.openxmlformats-officedocument.presentationml.slideLayout+xml"/>
  <Override PartName="/ppt/slideLayouts/slideLayout1945.xml" ContentType="application/vnd.openxmlformats-officedocument.presentationml.slideLayout+xml"/>
  <Override PartName="/ppt/slideLayouts/slideLayout1946.xml" ContentType="application/vnd.openxmlformats-officedocument.presentationml.slideLayout+xml"/>
  <Override PartName="/ppt/slideLayouts/slideLayout1947.xml" ContentType="application/vnd.openxmlformats-officedocument.presentationml.slideLayout+xml"/>
  <Override PartName="/ppt/theme/theme177.xml" ContentType="application/vnd.openxmlformats-officedocument.theme+xml"/>
  <Override PartName="/ppt/slideLayouts/slideLayout1948.xml" ContentType="application/vnd.openxmlformats-officedocument.presentationml.slideLayout+xml"/>
  <Override PartName="/ppt/slideLayouts/slideLayout1949.xml" ContentType="application/vnd.openxmlformats-officedocument.presentationml.slideLayout+xml"/>
  <Override PartName="/ppt/slideLayouts/slideLayout1950.xml" ContentType="application/vnd.openxmlformats-officedocument.presentationml.slideLayout+xml"/>
  <Override PartName="/ppt/slideLayouts/slideLayout1951.xml" ContentType="application/vnd.openxmlformats-officedocument.presentationml.slideLayout+xml"/>
  <Override PartName="/ppt/slideLayouts/slideLayout1952.xml" ContentType="application/vnd.openxmlformats-officedocument.presentationml.slideLayout+xml"/>
  <Override PartName="/ppt/slideLayouts/slideLayout1953.xml" ContentType="application/vnd.openxmlformats-officedocument.presentationml.slideLayout+xml"/>
  <Override PartName="/ppt/slideLayouts/slideLayout1954.xml" ContentType="application/vnd.openxmlformats-officedocument.presentationml.slideLayout+xml"/>
  <Override PartName="/ppt/slideLayouts/slideLayout1955.xml" ContentType="application/vnd.openxmlformats-officedocument.presentationml.slideLayout+xml"/>
  <Override PartName="/ppt/slideLayouts/slideLayout1956.xml" ContentType="application/vnd.openxmlformats-officedocument.presentationml.slideLayout+xml"/>
  <Override PartName="/ppt/slideLayouts/slideLayout1957.xml" ContentType="application/vnd.openxmlformats-officedocument.presentationml.slideLayout+xml"/>
  <Override PartName="/ppt/slideLayouts/slideLayout1958.xml" ContentType="application/vnd.openxmlformats-officedocument.presentationml.slideLayout+xml"/>
  <Override PartName="/ppt/theme/theme178.xml" ContentType="application/vnd.openxmlformats-officedocument.theme+xml"/>
  <Override PartName="/ppt/slideLayouts/slideLayout1959.xml" ContentType="application/vnd.openxmlformats-officedocument.presentationml.slideLayout+xml"/>
  <Override PartName="/ppt/slideLayouts/slideLayout1960.xml" ContentType="application/vnd.openxmlformats-officedocument.presentationml.slideLayout+xml"/>
  <Override PartName="/ppt/slideLayouts/slideLayout1961.xml" ContentType="application/vnd.openxmlformats-officedocument.presentationml.slideLayout+xml"/>
  <Override PartName="/ppt/slideLayouts/slideLayout1962.xml" ContentType="application/vnd.openxmlformats-officedocument.presentationml.slideLayout+xml"/>
  <Override PartName="/ppt/slideLayouts/slideLayout1963.xml" ContentType="application/vnd.openxmlformats-officedocument.presentationml.slideLayout+xml"/>
  <Override PartName="/ppt/slideLayouts/slideLayout1964.xml" ContentType="application/vnd.openxmlformats-officedocument.presentationml.slideLayout+xml"/>
  <Override PartName="/ppt/slideLayouts/slideLayout1965.xml" ContentType="application/vnd.openxmlformats-officedocument.presentationml.slideLayout+xml"/>
  <Override PartName="/ppt/slideLayouts/slideLayout1966.xml" ContentType="application/vnd.openxmlformats-officedocument.presentationml.slideLayout+xml"/>
  <Override PartName="/ppt/slideLayouts/slideLayout1967.xml" ContentType="application/vnd.openxmlformats-officedocument.presentationml.slideLayout+xml"/>
  <Override PartName="/ppt/slideLayouts/slideLayout1968.xml" ContentType="application/vnd.openxmlformats-officedocument.presentationml.slideLayout+xml"/>
  <Override PartName="/ppt/slideLayouts/slideLayout1969.xml" ContentType="application/vnd.openxmlformats-officedocument.presentationml.slideLayout+xml"/>
  <Override PartName="/ppt/theme/theme179.xml" ContentType="application/vnd.openxmlformats-officedocument.theme+xml"/>
  <Override PartName="/ppt/slideLayouts/slideLayout1970.xml" ContentType="application/vnd.openxmlformats-officedocument.presentationml.slideLayout+xml"/>
  <Override PartName="/ppt/slideLayouts/slideLayout1971.xml" ContentType="application/vnd.openxmlformats-officedocument.presentationml.slideLayout+xml"/>
  <Override PartName="/ppt/slideLayouts/slideLayout1972.xml" ContentType="application/vnd.openxmlformats-officedocument.presentationml.slideLayout+xml"/>
  <Override PartName="/ppt/slideLayouts/slideLayout1973.xml" ContentType="application/vnd.openxmlformats-officedocument.presentationml.slideLayout+xml"/>
  <Override PartName="/ppt/slideLayouts/slideLayout1974.xml" ContentType="application/vnd.openxmlformats-officedocument.presentationml.slideLayout+xml"/>
  <Override PartName="/ppt/slideLayouts/slideLayout1975.xml" ContentType="application/vnd.openxmlformats-officedocument.presentationml.slideLayout+xml"/>
  <Override PartName="/ppt/slideLayouts/slideLayout1976.xml" ContentType="application/vnd.openxmlformats-officedocument.presentationml.slideLayout+xml"/>
  <Override PartName="/ppt/slideLayouts/slideLayout1977.xml" ContentType="application/vnd.openxmlformats-officedocument.presentationml.slideLayout+xml"/>
  <Override PartName="/ppt/slideLayouts/slideLayout1978.xml" ContentType="application/vnd.openxmlformats-officedocument.presentationml.slideLayout+xml"/>
  <Override PartName="/ppt/slideLayouts/slideLayout1979.xml" ContentType="application/vnd.openxmlformats-officedocument.presentationml.slideLayout+xml"/>
  <Override PartName="/ppt/slideLayouts/slideLayout1980.xml" ContentType="application/vnd.openxmlformats-officedocument.presentationml.slideLayout+xml"/>
  <Override PartName="/ppt/theme/theme180.xml" ContentType="application/vnd.openxmlformats-officedocument.theme+xml"/>
  <Override PartName="/ppt/slideLayouts/slideLayout1981.xml" ContentType="application/vnd.openxmlformats-officedocument.presentationml.slideLayout+xml"/>
  <Override PartName="/ppt/slideLayouts/slideLayout1982.xml" ContentType="application/vnd.openxmlformats-officedocument.presentationml.slideLayout+xml"/>
  <Override PartName="/ppt/slideLayouts/slideLayout1983.xml" ContentType="application/vnd.openxmlformats-officedocument.presentationml.slideLayout+xml"/>
  <Override PartName="/ppt/slideLayouts/slideLayout1984.xml" ContentType="application/vnd.openxmlformats-officedocument.presentationml.slideLayout+xml"/>
  <Override PartName="/ppt/slideLayouts/slideLayout1985.xml" ContentType="application/vnd.openxmlformats-officedocument.presentationml.slideLayout+xml"/>
  <Override PartName="/ppt/slideLayouts/slideLayout1986.xml" ContentType="application/vnd.openxmlformats-officedocument.presentationml.slideLayout+xml"/>
  <Override PartName="/ppt/slideLayouts/slideLayout1987.xml" ContentType="application/vnd.openxmlformats-officedocument.presentationml.slideLayout+xml"/>
  <Override PartName="/ppt/slideLayouts/slideLayout1988.xml" ContentType="application/vnd.openxmlformats-officedocument.presentationml.slideLayout+xml"/>
  <Override PartName="/ppt/slideLayouts/slideLayout1989.xml" ContentType="application/vnd.openxmlformats-officedocument.presentationml.slideLayout+xml"/>
  <Override PartName="/ppt/slideLayouts/slideLayout1990.xml" ContentType="application/vnd.openxmlformats-officedocument.presentationml.slideLayout+xml"/>
  <Override PartName="/ppt/slideLayouts/slideLayout1991.xml" ContentType="application/vnd.openxmlformats-officedocument.presentationml.slideLayout+xml"/>
  <Override PartName="/ppt/theme/theme181.xml" ContentType="application/vnd.openxmlformats-officedocument.theme+xml"/>
  <Override PartName="/ppt/slideLayouts/slideLayout1992.xml" ContentType="application/vnd.openxmlformats-officedocument.presentationml.slideLayout+xml"/>
  <Override PartName="/ppt/slideLayouts/slideLayout1993.xml" ContentType="application/vnd.openxmlformats-officedocument.presentationml.slideLayout+xml"/>
  <Override PartName="/ppt/slideLayouts/slideLayout1994.xml" ContentType="application/vnd.openxmlformats-officedocument.presentationml.slideLayout+xml"/>
  <Override PartName="/ppt/slideLayouts/slideLayout1995.xml" ContentType="application/vnd.openxmlformats-officedocument.presentationml.slideLayout+xml"/>
  <Override PartName="/ppt/slideLayouts/slideLayout1996.xml" ContentType="application/vnd.openxmlformats-officedocument.presentationml.slideLayout+xml"/>
  <Override PartName="/ppt/slideLayouts/slideLayout1997.xml" ContentType="application/vnd.openxmlformats-officedocument.presentationml.slideLayout+xml"/>
  <Override PartName="/ppt/slideLayouts/slideLayout1998.xml" ContentType="application/vnd.openxmlformats-officedocument.presentationml.slideLayout+xml"/>
  <Override PartName="/ppt/slideLayouts/slideLayout1999.xml" ContentType="application/vnd.openxmlformats-officedocument.presentationml.slideLayout+xml"/>
  <Override PartName="/ppt/slideLayouts/slideLayout2000.xml" ContentType="application/vnd.openxmlformats-officedocument.presentationml.slideLayout+xml"/>
  <Override PartName="/ppt/slideLayouts/slideLayout2001.xml" ContentType="application/vnd.openxmlformats-officedocument.presentationml.slideLayout+xml"/>
  <Override PartName="/ppt/slideLayouts/slideLayout2002.xml" ContentType="application/vnd.openxmlformats-officedocument.presentationml.slideLayout+xml"/>
  <Override PartName="/ppt/theme/theme182.xml" ContentType="application/vnd.openxmlformats-officedocument.theme+xml"/>
  <Override PartName="/ppt/slideLayouts/slideLayout2003.xml" ContentType="application/vnd.openxmlformats-officedocument.presentationml.slideLayout+xml"/>
  <Override PartName="/ppt/slideLayouts/slideLayout2004.xml" ContentType="application/vnd.openxmlformats-officedocument.presentationml.slideLayout+xml"/>
  <Override PartName="/ppt/slideLayouts/slideLayout2005.xml" ContentType="application/vnd.openxmlformats-officedocument.presentationml.slideLayout+xml"/>
  <Override PartName="/ppt/slideLayouts/slideLayout2006.xml" ContentType="application/vnd.openxmlformats-officedocument.presentationml.slideLayout+xml"/>
  <Override PartName="/ppt/slideLayouts/slideLayout2007.xml" ContentType="application/vnd.openxmlformats-officedocument.presentationml.slideLayout+xml"/>
  <Override PartName="/ppt/slideLayouts/slideLayout2008.xml" ContentType="application/vnd.openxmlformats-officedocument.presentationml.slideLayout+xml"/>
  <Override PartName="/ppt/slideLayouts/slideLayout2009.xml" ContentType="application/vnd.openxmlformats-officedocument.presentationml.slideLayout+xml"/>
  <Override PartName="/ppt/slideLayouts/slideLayout2010.xml" ContentType="application/vnd.openxmlformats-officedocument.presentationml.slideLayout+xml"/>
  <Override PartName="/ppt/slideLayouts/slideLayout2011.xml" ContentType="application/vnd.openxmlformats-officedocument.presentationml.slideLayout+xml"/>
  <Override PartName="/ppt/slideLayouts/slideLayout2012.xml" ContentType="application/vnd.openxmlformats-officedocument.presentationml.slideLayout+xml"/>
  <Override PartName="/ppt/slideLayouts/slideLayout2013.xml" ContentType="application/vnd.openxmlformats-officedocument.presentationml.slideLayout+xml"/>
  <Override PartName="/ppt/theme/theme183.xml" ContentType="application/vnd.openxmlformats-officedocument.theme+xml"/>
  <Override PartName="/ppt/slideLayouts/slideLayout2014.xml" ContentType="application/vnd.openxmlformats-officedocument.presentationml.slideLayout+xml"/>
  <Override PartName="/ppt/slideLayouts/slideLayout2015.xml" ContentType="application/vnd.openxmlformats-officedocument.presentationml.slideLayout+xml"/>
  <Override PartName="/ppt/slideLayouts/slideLayout2016.xml" ContentType="application/vnd.openxmlformats-officedocument.presentationml.slideLayout+xml"/>
  <Override PartName="/ppt/slideLayouts/slideLayout2017.xml" ContentType="application/vnd.openxmlformats-officedocument.presentationml.slideLayout+xml"/>
  <Override PartName="/ppt/slideLayouts/slideLayout2018.xml" ContentType="application/vnd.openxmlformats-officedocument.presentationml.slideLayout+xml"/>
  <Override PartName="/ppt/slideLayouts/slideLayout2019.xml" ContentType="application/vnd.openxmlformats-officedocument.presentationml.slideLayout+xml"/>
  <Override PartName="/ppt/slideLayouts/slideLayout2020.xml" ContentType="application/vnd.openxmlformats-officedocument.presentationml.slideLayout+xml"/>
  <Override PartName="/ppt/slideLayouts/slideLayout2021.xml" ContentType="application/vnd.openxmlformats-officedocument.presentationml.slideLayout+xml"/>
  <Override PartName="/ppt/slideLayouts/slideLayout2022.xml" ContentType="application/vnd.openxmlformats-officedocument.presentationml.slideLayout+xml"/>
  <Override PartName="/ppt/slideLayouts/slideLayout2023.xml" ContentType="application/vnd.openxmlformats-officedocument.presentationml.slideLayout+xml"/>
  <Override PartName="/ppt/slideLayouts/slideLayout2024.xml" ContentType="application/vnd.openxmlformats-officedocument.presentationml.slideLayout+xml"/>
  <Override PartName="/ppt/theme/theme184.xml" ContentType="application/vnd.openxmlformats-officedocument.theme+xml"/>
  <Override PartName="/ppt/slideLayouts/slideLayout2025.xml" ContentType="application/vnd.openxmlformats-officedocument.presentationml.slideLayout+xml"/>
  <Override PartName="/ppt/slideLayouts/slideLayout2026.xml" ContentType="application/vnd.openxmlformats-officedocument.presentationml.slideLayout+xml"/>
  <Override PartName="/ppt/slideLayouts/slideLayout2027.xml" ContentType="application/vnd.openxmlformats-officedocument.presentationml.slideLayout+xml"/>
  <Override PartName="/ppt/slideLayouts/slideLayout2028.xml" ContentType="application/vnd.openxmlformats-officedocument.presentationml.slideLayout+xml"/>
  <Override PartName="/ppt/slideLayouts/slideLayout2029.xml" ContentType="application/vnd.openxmlformats-officedocument.presentationml.slideLayout+xml"/>
  <Override PartName="/ppt/slideLayouts/slideLayout2030.xml" ContentType="application/vnd.openxmlformats-officedocument.presentationml.slideLayout+xml"/>
  <Override PartName="/ppt/slideLayouts/slideLayout2031.xml" ContentType="application/vnd.openxmlformats-officedocument.presentationml.slideLayout+xml"/>
  <Override PartName="/ppt/slideLayouts/slideLayout2032.xml" ContentType="application/vnd.openxmlformats-officedocument.presentationml.slideLayout+xml"/>
  <Override PartName="/ppt/slideLayouts/slideLayout2033.xml" ContentType="application/vnd.openxmlformats-officedocument.presentationml.slideLayout+xml"/>
  <Override PartName="/ppt/slideLayouts/slideLayout2034.xml" ContentType="application/vnd.openxmlformats-officedocument.presentationml.slideLayout+xml"/>
  <Override PartName="/ppt/slideLayouts/slideLayout2035.xml" ContentType="application/vnd.openxmlformats-officedocument.presentationml.slideLayout+xml"/>
  <Override PartName="/ppt/theme/theme185.xml" ContentType="application/vnd.openxmlformats-officedocument.theme+xml"/>
  <Override PartName="/ppt/slideLayouts/slideLayout2036.xml" ContentType="application/vnd.openxmlformats-officedocument.presentationml.slideLayout+xml"/>
  <Override PartName="/ppt/slideLayouts/slideLayout2037.xml" ContentType="application/vnd.openxmlformats-officedocument.presentationml.slideLayout+xml"/>
  <Override PartName="/ppt/slideLayouts/slideLayout2038.xml" ContentType="application/vnd.openxmlformats-officedocument.presentationml.slideLayout+xml"/>
  <Override PartName="/ppt/slideLayouts/slideLayout2039.xml" ContentType="application/vnd.openxmlformats-officedocument.presentationml.slideLayout+xml"/>
  <Override PartName="/ppt/slideLayouts/slideLayout2040.xml" ContentType="application/vnd.openxmlformats-officedocument.presentationml.slideLayout+xml"/>
  <Override PartName="/ppt/slideLayouts/slideLayout2041.xml" ContentType="application/vnd.openxmlformats-officedocument.presentationml.slideLayout+xml"/>
  <Override PartName="/ppt/slideLayouts/slideLayout2042.xml" ContentType="application/vnd.openxmlformats-officedocument.presentationml.slideLayout+xml"/>
  <Override PartName="/ppt/slideLayouts/slideLayout2043.xml" ContentType="application/vnd.openxmlformats-officedocument.presentationml.slideLayout+xml"/>
  <Override PartName="/ppt/slideLayouts/slideLayout2044.xml" ContentType="application/vnd.openxmlformats-officedocument.presentationml.slideLayout+xml"/>
  <Override PartName="/ppt/slideLayouts/slideLayout2045.xml" ContentType="application/vnd.openxmlformats-officedocument.presentationml.slideLayout+xml"/>
  <Override PartName="/ppt/slideLayouts/slideLayout2046.xml" ContentType="application/vnd.openxmlformats-officedocument.presentationml.slideLayout+xml"/>
  <Override PartName="/ppt/theme/theme186.xml" ContentType="application/vnd.openxmlformats-officedocument.theme+xml"/>
  <Override PartName="/ppt/slideLayouts/slideLayout2047.xml" ContentType="application/vnd.openxmlformats-officedocument.presentationml.slideLayout+xml"/>
  <Override PartName="/ppt/slideLayouts/slideLayout2048.xml" ContentType="application/vnd.openxmlformats-officedocument.presentationml.slideLayout+xml"/>
  <Override PartName="/ppt/slideLayouts/slideLayout2049.xml" ContentType="application/vnd.openxmlformats-officedocument.presentationml.slideLayout+xml"/>
  <Override PartName="/ppt/slideLayouts/slideLayout2050.xml" ContentType="application/vnd.openxmlformats-officedocument.presentationml.slideLayout+xml"/>
  <Override PartName="/ppt/slideLayouts/slideLayout2051.xml" ContentType="application/vnd.openxmlformats-officedocument.presentationml.slideLayout+xml"/>
  <Override PartName="/ppt/slideLayouts/slideLayout2052.xml" ContentType="application/vnd.openxmlformats-officedocument.presentationml.slideLayout+xml"/>
  <Override PartName="/ppt/slideLayouts/slideLayout2053.xml" ContentType="application/vnd.openxmlformats-officedocument.presentationml.slideLayout+xml"/>
  <Override PartName="/ppt/slideLayouts/slideLayout2054.xml" ContentType="application/vnd.openxmlformats-officedocument.presentationml.slideLayout+xml"/>
  <Override PartName="/ppt/slideLayouts/slideLayout2055.xml" ContentType="application/vnd.openxmlformats-officedocument.presentationml.slideLayout+xml"/>
  <Override PartName="/ppt/slideLayouts/slideLayout2056.xml" ContentType="application/vnd.openxmlformats-officedocument.presentationml.slideLayout+xml"/>
  <Override PartName="/ppt/slideLayouts/slideLayout2057.xml" ContentType="application/vnd.openxmlformats-officedocument.presentationml.slideLayout+xml"/>
  <Override PartName="/ppt/theme/theme187.xml" ContentType="application/vnd.openxmlformats-officedocument.theme+xml"/>
  <Override PartName="/ppt/slideLayouts/slideLayout2058.xml" ContentType="application/vnd.openxmlformats-officedocument.presentationml.slideLayout+xml"/>
  <Override PartName="/ppt/slideLayouts/slideLayout2059.xml" ContentType="application/vnd.openxmlformats-officedocument.presentationml.slideLayout+xml"/>
  <Override PartName="/ppt/slideLayouts/slideLayout2060.xml" ContentType="application/vnd.openxmlformats-officedocument.presentationml.slideLayout+xml"/>
  <Override PartName="/ppt/slideLayouts/slideLayout2061.xml" ContentType="application/vnd.openxmlformats-officedocument.presentationml.slideLayout+xml"/>
  <Override PartName="/ppt/slideLayouts/slideLayout2062.xml" ContentType="application/vnd.openxmlformats-officedocument.presentationml.slideLayout+xml"/>
  <Override PartName="/ppt/slideLayouts/slideLayout2063.xml" ContentType="application/vnd.openxmlformats-officedocument.presentationml.slideLayout+xml"/>
  <Override PartName="/ppt/slideLayouts/slideLayout2064.xml" ContentType="application/vnd.openxmlformats-officedocument.presentationml.slideLayout+xml"/>
  <Override PartName="/ppt/slideLayouts/slideLayout2065.xml" ContentType="application/vnd.openxmlformats-officedocument.presentationml.slideLayout+xml"/>
  <Override PartName="/ppt/slideLayouts/slideLayout2066.xml" ContentType="application/vnd.openxmlformats-officedocument.presentationml.slideLayout+xml"/>
  <Override PartName="/ppt/slideLayouts/slideLayout2067.xml" ContentType="application/vnd.openxmlformats-officedocument.presentationml.slideLayout+xml"/>
  <Override PartName="/ppt/slideLayouts/slideLayout2068.xml" ContentType="application/vnd.openxmlformats-officedocument.presentationml.slideLayout+xml"/>
  <Override PartName="/ppt/theme/theme188.xml" ContentType="application/vnd.openxmlformats-officedocument.theme+xml"/>
  <Override PartName="/ppt/slideLayouts/slideLayout2069.xml" ContentType="application/vnd.openxmlformats-officedocument.presentationml.slideLayout+xml"/>
  <Override PartName="/ppt/slideLayouts/slideLayout2070.xml" ContentType="application/vnd.openxmlformats-officedocument.presentationml.slideLayout+xml"/>
  <Override PartName="/ppt/slideLayouts/slideLayout2071.xml" ContentType="application/vnd.openxmlformats-officedocument.presentationml.slideLayout+xml"/>
  <Override PartName="/ppt/slideLayouts/slideLayout2072.xml" ContentType="application/vnd.openxmlformats-officedocument.presentationml.slideLayout+xml"/>
  <Override PartName="/ppt/slideLayouts/slideLayout2073.xml" ContentType="application/vnd.openxmlformats-officedocument.presentationml.slideLayout+xml"/>
  <Override PartName="/ppt/slideLayouts/slideLayout2074.xml" ContentType="application/vnd.openxmlformats-officedocument.presentationml.slideLayout+xml"/>
  <Override PartName="/ppt/slideLayouts/slideLayout2075.xml" ContentType="application/vnd.openxmlformats-officedocument.presentationml.slideLayout+xml"/>
  <Override PartName="/ppt/slideLayouts/slideLayout2076.xml" ContentType="application/vnd.openxmlformats-officedocument.presentationml.slideLayout+xml"/>
  <Override PartName="/ppt/slideLayouts/slideLayout2077.xml" ContentType="application/vnd.openxmlformats-officedocument.presentationml.slideLayout+xml"/>
  <Override PartName="/ppt/slideLayouts/slideLayout2078.xml" ContentType="application/vnd.openxmlformats-officedocument.presentationml.slideLayout+xml"/>
  <Override PartName="/ppt/slideLayouts/slideLayout2079.xml" ContentType="application/vnd.openxmlformats-officedocument.presentationml.slideLayout+xml"/>
  <Override PartName="/ppt/slideLayouts/slideLayout2080.xml" ContentType="application/vnd.openxmlformats-officedocument.presentationml.slideLayout+xml"/>
  <Override PartName="/ppt/slideLayouts/slideLayout2081.xml" ContentType="application/vnd.openxmlformats-officedocument.presentationml.slideLayout+xml"/>
  <Override PartName="/ppt/slideLayouts/slideLayout2082.xml" ContentType="application/vnd.openxmlformats-officedocument.presentationml.slideLayout+xml"/>
  <Override PartName="/ppt/slideLayouts/slideLayout2083.xml" ContentType="application/vnd.openxmlformats-officedocument.presentationml.slideLayout+xml"/>
  <Override PartName="/ppt/slideLayouts/slideLayout2084.xml" ContentType="application/vnd.openxmlformats-officedocument.presentationml.slideLayout+xml"/>
  <Override PartName="/ppt/slideLayouts/slideLayout2085.xml" ContentType="application/vnd.openxmlformats-officedocument.presentationml.slideLayout+xml"/>
  <Override PartName="/ppt/theme/theme189.xml" ContentType="application/vnd.openxmlformats-officedocument.theme+xml"/>
  <Override PartName="/ppt/slideLayouts/slideLayout2086.xml" ContentType="application/vnd.openxmlformats-officedocument.presentationml.slideLayout+xml"/>
  <Override PartName="/ppt/slideLayouts/slideLayout2087.xml" ContentType="application/vnd.openxmlformats-officedocument.presentationml.slideLayout+xml"/>
  <Override PartName="/ppt/slideLayouts/slideLayout2088.xml" ContentType="application/vnd.openxmlformats-officedocument.presentationml.slideLayout+xml"/>
  <Override PartName="/ppt/slideLayouts/slideLayout2089.xml" ContentType="application/vnd.openxmlformats-officedocument.presentationml.slideLayout+xml"/>
  <Override PartName="/ppt/slideLayouts/slideLayout2090.xml" ContentType="application/vnd.openxmlformats-officedocument.presentationml.slideLayout+xml"/>
  <Override PartName="/ppt/slideLayouts/slideLayout2091.xml" ContentType="application/vnd.openxmlformats-officedocument.presentationml.slideLayout+xml"/>
  <Override PartName="/ppt/slideLayouts/slideLayout2092.xml" ContentType="application/vnd.openxmlformats-officedocument.presentationml.slideLayout+xml"/>
  <Override PartName="/ppt/slideLayouts/slideLayout2093.xml" ContentType="application/vnd.openxmlformats-officedocument.presentationml.slideLayout+xml"/>
  <Override PartName="/ppt/slideLayouts/slideLayout2094.xml" ContentType="application/vnd.openxmlformats-officedocument.presentationml.slideLayout+xml"/>
  <Override PartName="/ppt/slideLayouts/slideLayout2095.xml" ContentType="application/vnd.openxmlformats-officedocument.presentationml.slideLayout+xml"/>
  <Override PartName="/ppt/slideLayouts/slideLayout2096.xml" ContentType="application/vnd.openxmlformats-officedocument.presentationml.slideLayout+xml"/>
  <Override PartName="/ppt/theme/theme190.xml" ContentType="application/vnd.openxmlformats-officedocument.theme+xml"/>
  <Override PartName="/ppt/slideLayouts/slideLayout2097.xml" ContentType="application/vnd.openxmlformats-officedocument.presentationml.slideLayout+xml"/>
  <Override PartName="/ppt/slideLayouts/slideLayout2098.xml" ContentType="application/vnd.openxmlformats-officedocument.presentationml.slideLayout+xml"/>
  <Override PartName="/ppt/slideLayouts/slideLayout2099.xml" ContentType="application/vnd.openxmlformats-officedocument.presentationml.slideLayout+xml"/>
  <Override PartName="/ppt/slideLayouts/slideLayout2100.xml" ContentType="application/vnd.openxmlformats-officedocument.presentationml.slideLayout+xml"/>
  <Override PartName="/ppt/slideLayouts/slideLayout2101.xml" ContentType="application/vnd.openxmlformats-officedocument.presentationml.slideLayout+xml"/>
  <Override PartName="/ppt/slideLayouts/slideLayout2102.xml" ContentType="application/vnd.openxmlformats-officedocument.presentationml.slideLayout+xml"/>
  <Override PartName="/ppt/slideLayouts/slideLayout2103.xml" ContentType="application/vnd.openxmlformats-officedocument.presentationml.slideLayout+xml"/>
  <Override PartName="/ppt/slideLayouts/slideLayout2104.xml" ContentType="application/vnd.openxmlformats-officedocument.presentationml.slideLayout+xml"/>
  <Override PartName="/ppt/slideLayouts/slideLayout2105.xml" ContentType="application/vnd.openxmlformats-officedocument.presentationml.slideLayout+xml"/>
  <Override PartName="/ppt/slideLayouts/slideLayout2106.xml" ContentType="application/vnd.openxmlformats-officedocument.presentationml.slideLayout+xml"/>
  <Override PartName="/ppt/slideLayouts/slideLayout2107.xml" ContentType="application/vnd.openxmlformats-officedocument.presentationml.slideLayout+xml"/>
  <Override PartName="/ppt/theme/theme191.xml" ContentType="application/vnd.openxmlformats-officedocument.theme+xml"/>
  <Override PartName="/ppt/slideLayouts/slideLayout2108.xml" ContentType="application/vnd.openxmlformats-officedocument.presentationml.slideLayout+xml"/>
  <Override PartName="/ppt/slideLayouts/slideLayout2109.xml" ContentType="application/vnd.openxmlformats-officedocument.presentationml.slideLayout+xml"/>
  <Override PartName="/ppt/slideLayouts/slideLayout2110.xml" ContentType="application/vnd.openxmlformats-officedocument.presentationml.slideLayout+xml"/>
  <Override PartName="/ppt/slideLayouts/slideLayout2111.xml" ContentType="application/vnd.openxmlformats-officedocument.presentationml.slideLayout+xml"/>
  <Override PartName="/ppt/slideLayouts/slideLayout2112.xml" ContentType="application/vnd.openxmlformats-officedocument.presentationml.slideLayout+xml"/>
  <Override PartName="/ppt/slideLayouts/slideLayout2113.xml" ContentType="application/vnd.openxmlformats-officedocument.presentationml.slideLayout+xml"/>
  <Override PartName="/ppt/slideLayouts/slideLayout2114.xml" ContentType="application/vnd.openxmlformats-officedocument.presentationml.slideLayout+xml"/>
  <Override PartName="/ppt/slideLayouts/slideLayout2115.xml" ContentType="application/vnd.openxmlformats-officedocument.presentationml.slideLayout+xml"/>
  <Override PartName="/ppt/slideLayouts/slideLayout2116.xml" ContentType="application/vnd.openxmlformats-officedocument.presentationml.slideLayout+xml"/>
  <Override PartName="/ppt/slideLayouts/slideLayout2117.xml" ContentType="application/vnd.openxmlformats-officedocument.presentationml.slideLayout+xml"/>
  <Override PartName="/ppt/slideLayouts/slideLayout2118.xml" ContentType="application/vnd.openxmlformats-officedocument.presentationml.slideLayout+xml"/>
  <Override PartName="/ppt/theme/theme192.xml" ContentType="application/vnd.openxmlformats-officedocument.theme+xml"/>
  <Override PartName="/ppt/theme/theme19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 id="2147483900" r:id="rId2"/>
    <p:sldMasterId id="2147483924" r:id="rId3"/>
    <p:sldMasterId id="2147483984" r:id="rId4"/>
    <p:sldMasterId id="2147484032" r:id="rId5"/>
    <p:sldMasterId id="2147484056" r:id="rId6"/>
    <p:sldMasterId id="2147484116" r:id="rId7"/>
    <p:sldMasterId id="2147484248" r:id="rId8"/>
    <p:sldMasterId id="2147484308" r:id="rId9"/>
    <p:sldMasterId id="2147484332" r:id="rId10"/>
    <p:sldMasterId id="2147484368" r:id="rId11"/>
    <p:sldMasterId id="2147484464" r:id="rId12"/>
    <p:sldMasterId id="2147484476" r:id="rId13"/>
    <p:sldMasterId id="2147484560" r:id="rId14"/>
    <p:sldMasterId id="2147484584" r:id="rId15"/>
    <p:sldMasterId id="2147484656" r:id="rId16"/>
    <p:sldMasterId id="2147484704" r:id="rId17"/>
    <p:sldMasterId id="2147484728" r:id="rId18"/>
    <p:sldMasterId id="2147484788" r:id="rId19"/>
    <p:sldMasterId id="2147484824" r:id="rId20"/>
    <p:sldMasterId id="2147484872" r:id="rId21"/>
    <p:sldMasterId id="2147484896" r:id="rId22"/>
    <p:sldMasterId id="2147484920" r:id="rId23"/>
    <p:sldMasterId id="2147484980" r:id="rId24"/>
    <p:sldMasterId id="2147484992" r:id="rId25"/>
    <p:sldMasterId id="2147485028" r:id="rId26"/>
    <p:sldMasterId id="2147485112" r:id="rId27"/>
    <p:sldMasterId id="2147485220" r:id="rId28"/>
    <p:sldMasterId id="2147485394" r:id="rId29"/>
    <p:sldMasterId id="2147485466" r:id="rId30"/>
    <p:sldMasterId id="2147485526" r:id="rId31"/>
    <p:sldMasterId id="2147485538" r:id="rId32"/>
    <p:sldMasterId id="2147485658" r:id="rId33"/>
    <p:sldMasterId id="2147485850" r:id="rId34"/>
    <p:sldMasterId id="2147485886" r:id="rId35"/>
    <p:sldMasterId id="2147485910" r:id="rId36"/>
    <p:sldMasterId id="2147485922" r:id="rId37"/>
    <p:sldMasterId id="2147485970" r:id="rId38"/>
    <p:sldMasterId id="2147485982" r:id="rId39"/>
    <p:sldMasterId id="2147486126" r:id="rId40"/>
    <p:sldMasterId id="2147486138" r:id="rId41"/>
    <p:sldMasterId id="2147486198" r:id="rId42"/>
    <p:sldMasterId id="2147486234" r:id="rId43"/>
    <p:sldMasterId id="2147486246" r:id="rId44"/>
    <p:sldMasterId id="2147486330" r:id="rId45"/>
    <p:sldMasterId id="2147486426" r:id="rId46"/>
    <p:sldMasterId id="2147486498" r:id="rId47"/>
    <p:sldMasterId id="2147486510" r:id="rId48"/>
    <p:sldMasterId id="2147486534" r:id="rId49"/>
    <p:sldMasterId id="2147486582" r:id="rId50"/>
    <p:sldMasterId id="2147486762" r:id="rId51"/>
    <p:sldMasterId id="2147486822" r:id="rId52"/>
    <p:sldMasterId id="2147486846" r:id="rId53"/>
    <p:sldMasterId id="2147486858" r:id="rId54"/>
    <p:sldMasterId id="2147486894" r:id="rId55"/>
    <p:sldMasterId id="2147486966" r:id="rId56"/>
    <p:sldMasterId id="2147487002" r:id="rId57"/>
    <p:sldMasterId id="2147487038" r:id="rId58"/>
    <p:sldMasterId id="2147487050" r:id="rId59"/>
    <p:sldMasterId id="2147487098" r:id="rId60"/>
    <p:sldMasterId id="2147487146" r:id="rId61"/>
    <p:sldMasterId id="2147487170" r:id="rId62"/>
    <p:sldMasterId id="2147487422" r:id="rId63"/>
    <p:sldMasterId id="2147487494" r:id="rId64"/>
    <p:sldMasterId id="2147487506" r:id="rId65"/>
    <p:sldMasterId id="2147487518" r:id="rId66"/>
    <p:sldMasterId id="2147487554" r:id="rId67"/>
    <p:sldMasterId id="2147487566" r:id="rId68"/>
    <p:sldMasterId id="2147487614" r:id="rId69"/>
    <p:sldMasterId id="2147487626" r:id="rId70"/>
    <p:sldMasterId id="2147487674" r:id="rId71"/>
    <p:sldMasterId id="2147487686" r:id="rId72"/>
    <p:sldMasterId id="2147487698" r:id="rId73"/>
    <p:sldMasterId id="2147487843" r:id="rId74"/>
    <p:sldMasterId id="2147488149" r:id="rId75"/>
    <p:sldMasterId id="2147488245" r:id="rId76"/>
    <p:sldMasterId id="2147488293" r:id="rId77"/>
    <p:sldMasterId id="2147488341" r:id="rId78"/>
    <p:sldMasterId id="2147488365" r:id="rId79"/>
    <p:sldMasterId id="2147488401" r:id="rId80"/>
    <p:sldMasterId id="2147488413" r:id="rId81"/>
    <p:sldMasterId id="2147488473" r:id="rId82"/>
    <p:sldMasterId id="2147488485" r:id="rId83"/>
    <p:sldMasterId id="2147488509" r:id="rId84"/>
    <p:sldMasterId id="2147488521" r:id="rId85"/>
    <p:sldMasterId id="2147488581" r:id="rId86"/>
    <p:sldMasterId id="2147488593" r:id="rId87"/>
    <p:sldMasterId id="2147488617" r:id="rId88"/>
    <p:sldMasterId id="2147488629" r:id="rId89"/>
    <p:sldMasterId id="2147488749" r:id="rId90"/>
    <p:sldMasterId id="2147488761" r:id="rId91"/>
    <p:sldMasterId id="2147488893" r:id="rId92"/>
    <p:sldMasterId id="2147488941" r:id="rId93"/>
    <p:sldMasterId id="2147488953" r:id="rId94"/>
    <p:sldMasterId id="2147488965" r:id="rId95"/>
    <p:sldMasterId id="2147489001" r:id="rId96"/>
    <p:sldMasterId id="2147489121" r:id="rId97"/>
    <p:sldMasterId id="2147489217" r:id="rId98"/>
    <p:sldMasterId id="2147489253" r:id="rId99"/>
    <p:sldMasterId id="2147489265" r:id="rId100"/>
    <p:sldMasterId id="2147489289" r:id="rId101"/>
    <p:sldMasterId id="2147489409" r:id="rId102"/>
    <p:sldMasterId id="2147489481" r:id="rId103"/>
    <p:sldMasterId id="2147489577" r:id="rId104"/>
    <p:sldMasterId id="2147489601" r:id="rId105"/>
    <p:sldMasterId id="2147489625" r:id="rId106"/>
    <p:sldMasterId id="2147489637" r:id="rId107"/>
    <p:sldMasterId id="2147489649" r:id="rId108"/>
    <p:sldMasterId id="2147489733" r:id="rId109"/>
    <p:sldMasterId id="2147489769" r:id="rId110"/>
    <p:sldMasterId id="2147489781" r:id="rId111"/>
    <p:sldMasterId id="2147489805" r:id="rId112"/>
    <p:sldMasterId id="2147489913" r:id="rId113"/>
    <p:sldMasterId id="2147489937" r:id="rId114"/>
    <p:sldMasterId id="2147489949" r:id="rId115"/>
    <p:sldMasterId id="2147490009" r:id="rId116"/>
    <p:sldMasterId id="2147490021" r:id="rId117"/>
    <p:sldMasterId id="2147490045" r:id="rId118"/>
    <p:sldMasterId id="2147490057" r:id="rId119"/>
    <p:sldMasterId id="2147490069" r:id="rId120"/>
    <p:sldMasterId id="2147490081" r:id="rId121"/>
    <p:sldMasterId id="2147490105" r:id="rId122"/>
    <p:sldMasterId id="2147490153" r:id="rId123"/>
    <p:sldMasterId id="2147490177" r:id="rId124"/>
    <p:sldMasterId id="2147490201" r:id="rId125"/>
    <p:sldMasterId id="2147490213" r:id="rId126"/>
    <p:sldMasterId id="2147490261" r:id="rId127"/>
    <p:sldMasterId id="2147490273" r:id="rId128"/>
    <p:sldMasterId id="2147490285" r:id="rId129"/>
    <p:sldMasterId id="2147490297" r:id="rId130"/>
    <p:sldMasterId id="2147490345" r:id="rId131"/>
    <p:sldMasterId id="2147490369" r:id="rId132"/>
    <p:sldMasterId id="2147490393" r:id="rId133"/>
    <p:sldMasterId id="2147490405" r:id="rId134"/>
    <p:sldMasterId id="2147490501" r:id="rId135"/>
    <p:sldMasterId id="2147490513" r:id="rId136"/>
    <p:sldMasterId id="2147490525" r:id="rId137"/>
    <p:sldMasterId id="2147490537" r:id="rId138"/>
    <p:sldMasterId id="2147490585" r:id="rId139"/>
    <p:sldMasterId id="2147490621" r:id="rId140"/>
    <p:sldMasterId id="2147490729" r:id="rId141"/>
    <p:sldMasterId id="2147490741" r:id="rId142"/>
    <p:sldMasterId id="2147490753" r:id="rId143"/>
    <p:sldMasterId id="2147490765" r:id="rId144"/>
    <p:sldMasterId id="2147490789" r:id="rId145"/>
    <p:sldMasterId id="2147490813" r:id="rId146"/>
    <p:sldMasterId id="2147490837" r:id="rId147"/>
    <p:sldMasterId id="2147490849" r:id="rId148"/>
    <p:sldMasterId id="2147490861" r:id="rId149"/>
    <p:sldMasterId id="2147490885" r:id="rId150"/>
    <p:sldMasterId id="2147490909" r:id="rId151"/>
    <p:sldMasterId id="2147490933" r:id="rId152"/>
    <p:sldMasterId id="2147491029" r:id="rId153"/>
    <p:sldMasterId id="2147491065" r:id="rId154"/>
    <p:sldMasterId id="2147491113" r:id="rId155"/>
    <p:sldMasterId id="2147491137" r:id="rId156"/>
    <p:sldMasterId id="2147491161" r:id="rId157"/>
    <p:sldMasterId id="2147491173" r:id="rId158"/>
    <p:sldMasterId id="2147491185" r:id="rId159"/>
    <p:sldMasterId id="2147491233" r:id="rId160"/>
    <p:sldMasterId id="2147491245" r:id="rId161"/>
    <p:sldMasterId id="2147491257" r:id="rId162"/>
    <p:sldMasterId id="2147491269" r:id="rId163"/>
    <p:sldMasterId id="2147491281" r:id="rId164"/>
    <p:sldMasterId id="2147491305" r:id="rId165"/>
    <p:sldMasterId id="2147491341" r:id="rId166"/>
    <p:sldMasterId id="2147491473" r:id="rId167"/>
    <p:sldMasterId id="2147491485" r:id="rId168"/>
    <p:sldMasterId id="2147491533" r:id="rId169"/>
    <p:sldMasterId id="2147491647" r:id="rId170"/>
    <p:sldMasterId id="2147491659" r:id="rId171"/>
    <p:sldMasterId id="2147491863" r:id="rId172"/>
    <p:sldMasterId id="2147491995" r:id="rId173"/>
    <p:sldMasterId id="2147492007" r:id="rId174"/>
    <p:sldMasterId id="2147492043" r:id="rId175"/>
    <p:sldMasterId id="2147492067" r:id="rId176"/>
    <p:sldMasterId id="2147492385" r:id="rId177"/>
    <p:sldMasterId id="2147492553" r:id="rId178"/>
    <p:sldMasterId id="2147492577" r:id="rId179"/>
    <p:sldMasterId id="2147492601" r:id="rId180"/>
    <p:sldMasterId id="2147492613" r:id="rId181"/>
    <p:sldMasterId id="2147492805" r:id="rId182"/>
    <p:sldMasterId id="2147492853" r:id="rId183"/>
    <p:sldMasterId id="2147492889" r:id="rId184"/>
    <p:sldMasterId id="2147493093" r:id="rId185"/>
    <p:sldMasterId id="2147493201" r:id="rId186"/>
    <p:sldMasterId id="2147493213" r:id="rId187"/>
    <p:sldMasterId id="2147493225" r:id="rId188"/>
    <p:sldMasterId id="2147493237" r:id="rId189"/>
    <p:sldMasterId id="2147493255" r:id="rId190"/>
    <p:sldMasterId id="2147493267" r:id="rId191"/>
    <p:sldMasterId id="2147493279" r:id="rId192"/>
  </p:sldMasterIdLst>
  <p:notesMasterIdLst>
    <p:notesMasterId r:id="rId452"/>
  </p:notesMasterIdLst>
  <p:sldIdLst>
    <p:sldId id="34219" r:id="rId193"/>
    <p:sldId id="34495" r:id="rId194"/>
    <p:sldId id="51495" r:id="rId195"/>
    <p:sldId id="49099" r:id="rId196"/>
    <p:sldId id="46488" r:id="rId197"/>
    <p:sldId id="51430" r:id="rId198"/>
    <p:sldId id="51431" r:id="rId199"/>
    <p:sldId id="51432" r:id="rId200"/>
    <p:sldId id="47176" r:id="rId201"/>
    <p:sldId id="49100" r:id="rId202"/>
    <p:sldId id="51310" r:id="rId203"/>
    <p:sldId id="51494" r:id="rId204"/>
    <p:sldId id="34622" r:id="rId205"/>
    <p:sldId id="49871" r:id="rId206"/>
    <p:sldId id="49872" r:id="rId207"/>
    <p:sldId id="41890" r:id="rId208"/>
    <p:sldId id="51309" r:id="rId209"/>
    <p:sldId id="34218" r:id="rId210"/>
    <p:sldId id="35338" r:id="rId211"/>
    <p:sldId id="43881" r:id="rId212"/>
    <p:sldId id="49873" r:id="rId213"/>
    <p:sldId id="51301" r:id="rId214"/>
    <p:sldId id="51427" r:id="rId215"/>
    <p:sldId id="51428" r:id="rId216"/>
    <p:sldId id="51429" r:id="rId217"/>
    <p:sldId id="46184" r:id="rId218"/>
    <p:sldId id="46723" r:id="rId219"/>
    <p:sldId id="51433" r:id="rId220"/>
    <p:sldId id="45213" r:id="rId221"/>
    <p:sldId id="45214" r:id="rId222"/>
    <p:sldId id="45215" r:id="rId223"/>
    <p:sldId id="37869" r:id="rId224"/>
    <p:sldId id="35341" r:id="rId225"/>
    <p:sldId id="39175" r:id="rId226"/>
    <p:sldId id="43303" r:id="rId227"/>
    <p:sldId id="43304" r:id="rId228"/>
    <p:sldId id="35597" r:id="rId229"/>
    <p:sldId id="48034" r:id="rId230"/>
    <p:sldId id="49874" r:id="rId231"/>
    <p:sldId id="51302" r:id="rId232"/>
    <p:sldId id="51424" r:id="rId233"/>
    <p:sldId id="51425" r:id="rId234"/>
    <p:sldId id="51426" r:id="rId235"/>
    <p:sldId id="46185" r:id="rId236"/>
    <p:sldId id="46724" r:id="rId237"/>
    <p:sldId id="51061" r:id="rId238"/>
    <p:sldId id="45210" r:id="rId239"/>
    <p:sldId id="45211" r:id="rId240"/>
    <p:sldId id="45212" r:id="rId241"/>
    <p:sldId id="37950" r:id="rId242"/>
    <p:sldId id="37952" r:id="rId243"/>
    <p:sldId id="39176" r:id="rId244"/>
    <p:sldId id="43305" r:id="rId245"/>
    <p:sldId id="43306" r:id="rId246"/>
    <p:sldId id="37956" r:id="rId247"/>
    <p:sldId id="37945" r:id="rId248"/>
    <p:sldId id="48676" r:id="rId249"/>
    <p:sldId id="51493" r:id="rId250"/>
    <p:sldId id="51511" r:id="rId251"/>
    <p:sldId id="51512" r:id="rId252"/>
    <p:sldId id="51513" r:id="rId253"/>
    <p:sldId id="51514" r:id="rId254"/>
    <p:sldId id="51515" r:id="rId255"/>
    <p:sldId id="51516" r:id="rId256"/>
    <p:sldId id="51517" r:id="rId257"/>
    <p:sldId id="51518" r:id="rId258"/>
    <p:sldId id="51519" r:id="rId259"/>
    <p:sldId id="51520" r:id="rId260"/>
    <p:sldId id="51521" r:id="rId261"/>
    <p:sldId id="51522" r:id="rId262"/>
    <p:sldId id="51501" r:id="rId263"/>
    <p:sldId id="51502" r:id="rId264"/>
    <p:sldId id="51503" r:id="rId265"/>
    <p:sldId id="51504" r:id="rId266"/>
    <p:sldId id="51505" r:id="rId267"/>
    <p:sldId id="51506" r:id="rId268"/>
    <p:sldId id="51507" r:id="rId269"/>
    <p:sldId id="51508" r:id="rId270"/>
    <p:sldId id="51509" r:id="rId271"/>
    <p:sldId id="51510" r:id="rId272"/>
    <p:sldId id="46730" r:id="rId273"/>
    <p:sldId id="46731" r:id="rId274"/>
    <p:sldId id="46732" r:id="rId275"/>
    <p:sldId id="46733" r:id="rId276"/>
    <p:sldId id="46734" r:id="rId277"/>
    <p:sldId id="46735" r:id="rId278"/>
    <p:sldId id="46736" r:id="rId279"/>
    <p:sldId id="51491" r:id="rId280"/>
    <p:sldId id="51492" r:id="rId281"/>
    <p:sldId id="51436" r:id="rId282"/>
    <p:sldId id="51437" r:id="rId283"/>
    <p:sldId id="51438" r:id="rId284"/>
    <p:sldId id="51439" r:id="rId285"/>
    <p:sldId id="51440" r:id="rId286"/>
    <p:sldId id="51441" r:id="rId287"/>
    <p:sldId id="51442" r:id="rId288"/>
    <p:sldId id="51443" r:id="rId289"/>
    <p:sldId id="51444" r:id="rId290"/>
    <p:sldId id="51445" r:id="rId291"/>
    <p:sldId id="51446" r:id="rId292"/>
    <p:sldId id="51447" r:id="rId293"/>
    <p:sldId id="51448" r:id="rId294"/>
    <p:sldId id="51449" r:id="rId295"/>
    <p:sldId id="51450" r:id="rId296"/>
    <p:sldId id="51451" r:id="rId297"/>
    <p:sldId id="51452" r:id="rId298"/>
    <p:sldId id="51453" r:id="rId299"/>
    <p:sldId id="51454" r:id="rId300"/>
    <p:sldId id="51455" r:id="rId301"/>
    <p:sldId id="51456" r:id="rId302"/>
    <p:sldId id="51457" r:id="rId303"/>
    <p:sldId id="51458" r:id="rId304"/>
    <p:sldId id="51459" r:id="rId305"/>
    <p:sldId id="51460" r:id="rId306"/>
    <p:sldId id="51461" r:id="rId307"/>
    <p:sldId id="51462" r:id="rId308"/>
    <p:sldId id="51463" r:id="rId309"/>
    <p:sldId id="51464" r:id="rId310"/>
    <p:sldId id="51465" r:id="rId311"/>
    <p:sldId id="51466" r:id="rId312"/>
    <p:sldId id="51467" r:id="rId313"/>
    <p:sldId id="51468" r:id="rId314"/>
    <p:sldId id="51469" r:id="rId315"/>
    <p:sldId id="51470" r:id="rId316"/>
    <p:sldId id="34178" r:id="rId317"/>
    <p:sldId id="34488" r:id="rId318"/>
    <p:sldId id="34489" r:id="rId319"/>
    <p:sldId id="34490" r:id="rId320"/>
    <p:sldId id="35707" r:id="rId321"/>
    <p:sldId id="34978" r:id="rId322"/>
    <p:sldId id="35437" r:id="rId323"/>
    <p:sldId id="40920" r:id="rId324"/>
    <p:sldId id="40921" r:id="rId325"/>
    <p:sldId id="40922" r:id="rId326"/>
    <p:sldId id="40923" r:id="rId327"/>
    <p:sldId id="40924" r:id="rId328"/>
    <p:sldId id="40925" r:id="rId329"/>
    <p:sldId id="37870" r:id="rId330"/>
    <p:sldId id="37568" r:id="rId331"/>
    <p:sldId id="37569" r:id="rId332"/>
    <p:sldId id="37570" r:id="rId333"/>
    <p:sldId id="37571" r:id="rId334"/>
    <p:sldId id="37572" r:id="rId335"/>
    <p:sldId id="37573" r:id="rId336"/>
    <p:sldId id="37574" r:id="rId337"/>
    <p:sldId id="47742" r:id="rId338"/>
    <p:sldId id="47743" r:id="rId339"/>
    <p:sldId id="47744" r:id="rId340"/>
    <p:sldId id="47745" r:id="rId341"/>
    <p:sldId id="47746" r:id="rId342"/>
    <p:sldId id="47747" r:id="rId343"/>
    <p:sldId id="47748" r:id="rId344"/>
    <p:sldId id="34487" r:id="rId345"/>
    <p:sldId id="51490" r:id="rId346"/>
    <p:sldId id="45742" r:id="rId347"/>
    <p:sldId id="45743" r:id="rId348"/>
    <p:sldId id="45744" r:id="rId349"/>
    <p:sldId id="45745" r:id="rId350"/>
    <p:sldId id="51489" r:id="rId351"/>
    <p:sldId id="40258" r:id="rId352"/>
    <p:sldId id="40259" r:id="rId353"/>
    <p:sldId id="40260" r:id="rId354"/>
    <p:sldId id="40261" r:id="rId355"/>
    <p:sldId id="40262" r:id="rId356"/>
    <p:sldId id="40263" r:id="rId357"/>
    <p:sldId id="48986" r:id="rId358"/>
    <p:sldId id="43301" r:id="rId359"/>
    <p:sldId id="51488" r:id="rId360"/>
    <p:sldId id="51486" r:id="rId361"/>
    <p:sldId id="51500" r:id="rId362"/>
    <p:sldId id="51485" r:id="rId363"/>
    <p:sldId id="51471" r:id="rId364"/>
    <p:sldId id="51472" r:id="rId365"/>
    <p:sldId id="51473" r:id="rId366"/>
    <p:sldId id="51474" r:id="rId367"/>
    <p:sldId id="51475" r:id="rId368"/>
    <p:sldId id="51476" r:id="rId369"/>
    <p:sldId id="51477" r:id="rId370"/>
    <p:sldId id="51478" r:id="rId371"/>
    <p:sldId id="51479" r:id="rId372"/>
    <p:sldId id="51480" r:id="rId373"/>
    <p:sldId id="51481" r:id="rId374"/>
    <p:sldId id="51482" r:id="rId375"/>
    <p:sldId id="51483" r:id="rId376"/>
    <p:sldId id="51484" r:id="rId377"/>
    <p:sldId id="51496" r:id="rId378"/>
    <p:sldId id="51497" r:id="rId379"/>
    <p:sldId id="51523" r:id="rId380"/>
    <p:sldId id="51524" r:id="rId381"/>
    <p:sldId id="51525" r:id="rId382"/>
    <p:sldId id="51526" r:id="rId383"/>
    <p:sldId id="51527" r:id="rId384"/>
    <p:sldId id="51528" r:id="rId385"/>
    <p:sldId id="51529" r:id="rId386"/>
    <p:sldId id="51530" r:id="rId387"/>
    <p:sldId id="51531" r:id="rId388"/>
    <p:sldId id="51532" r:id="rId389"/>
    <p:sldId id="51533" r:id="rId390"/>
    <p:sldId id="51534" r:id="rId391"/>
    <p:sldId id="51535" r:id="rId392"/>
    <p:sldId id="51536" r:id="rId393"/>
    <p:sldId id="51537" r:id="rId394"/>
    <p:sldId id="51538" r:id="rId395"/>
    <p:sldId id="51539" r:id="rId396"/>
    <p:sldId id="51540" r:id="rId397"/>
    <p:sldId id="51541" r:id="rId398"/>
    <p:sldId id="51542" r:id="rId399"/>
    <p:sldId id="51543" r:id="rId400"/>
    <p:sldId id="51498" r:id="rId401"/>
    <p:sldId id="48028" r:id="rId402"/>
    <p:sldId id="48035" r:id="rId403"/>
    <p:sldId id="49875" r:id="rId404"/>
    <p:sldId id="51303" r:id="rId405"/>
    <p:sldId id="51418" r:id="rId406"/>
    <p:sldId id="51419" r:id="rId407"/>
    <p:sldId id="51420" r:id="rId408"/>
    <p:sldId id="46206" r:id="rId409"/>
    <p:sldId id="46725" r:id="rId410"/>
    <p:sldId id="51434" r:id="rId411"/>
    <p:sldId id="45207" r:id="rId412"/>
    <p:sldId id="45208" r:id="rId413"/>
    <p:sldId id="45209" r:id="rId414"/>
    <p:sldId id="37868" r:id="rId415"/>
    <p:sldId id="35066" r:id="rId416"/>
    <p:sldId id="42070" r:id="rId417"/>
    <p:sldId id="34491" r:id="rId418"/>
    <p:sldId id="34492" r:id="rId419"/>
    <p:sldId id="34493" r:id="rId420"/>
    <p:sldId id="34981" r:id="rId421"/>
    <p:sldId id="34982" r:id="rId422"/>
    <p:sldId id="37871" r:id="rId423"/>
    <p:sldId id="43307" r:id="rId424"/>
    <p:sldId id="43308" r:id="rId425"/>
    <p:sldId id="35879" r:id="rId426"/>
    <p:sldId id="48036" r:id="rId427"/>
    <p:sldId id="49876" r:id="rId428"/>
    <p:sldId id="51304" r:id="rId429"/>
    <p:sldId id="51421" r:id="rId430"/>
    <p:sldId id="51422" r:id="rId431"/>
    <p:sldId id="51423" r:id="rId432"/>
    <p:sldId id="46207" r:id="rId433"/>
    <p:sldId id="46726" r:id="rId434"/>
    <p:sldId id="51435" r:id="rId435"/>
    <p:sldId id="37958" r:id="rId436"/>
    <p:sldId id="37959" r:id="rId437"/>
    <p:sldId id="37961" r:id="rId438"/>
    <p:sldId id="37960" r:id="rId439"/>
    <p:sldId id="37962" r:id="rId440"/>
    <p:sldId id="42071" r:id="rId441"/>
    <p:sldId id="38352" r:id="rId442"/>
    <p:sldId id="38353" r:id="rId443"/>
    <p:sldId id="38354" r:id="rId444"/>
    <p:sldId id="38355" r:id="rId445"/>
    <p:sldId id="38356" r:id="rId446"/>
    <p:sldId id="38357" r:id="rId447"/>
    <p:sldId id="43309" r:id="rId448"/>
    <p:sldId id="43310" r:id="rId449"/>
    <p:sldId id="37966" r:id="rId450"/>
    <p:sldId id="51499" r:id="rId4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29180E"/>
    <a:srgbClr val="57A8DB"/>
    <a:srgbClr val="E6CAC1"/>
    <a:srgbClr val="222526"/>
    <a:srgbClr val="624A4E"/>
    <a:srgbClr val="595047"/>
    <a:srgbClr val="921406"/>
    <a:srgbClr val="211F16"/>
    <a:srgbClr val="5C9D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406" autoAdjust="0"/>
    <p:restoredTop sz="86441" autoAdjust="0"/>
  </p:normalViewPr>
  <p:slideViewPr>
    <p:cSldViewPr snapToGrid="0">
      <p:cViewPr>
        <p:scale>
          <a:sx n="36" d="100"/>
          <a:sy n="36" d="100"/>
        </p:scale>
        <p:origin x="1456" y="1589"/>
      </p:cViewPr>
      <p:guideLst/>
    </p:cSldViewPr>
  </p:slideViewPr>
  <p:outlineViewPr>
    <p:cViewPr>
      <p:scale>
        <a:sx n="33" d="100"/>
        <a:sy n="33" d="100"/>
      </p:scale>
      <p:origin x="0" y="-15248"/>
    </p:cViewPr>
  </p:outlineViewPr>
  <p:notesTextViewPr>
    <p:cViewPr>
      <p:scale>
        <a:sx n="3" d="2"/>
        <a:sy n="3" d="2"/>
      </p:scale>
      <p:origin x="0" y="0"/>
    </p:cViewPr>
  </p:notesTextViewPr>
  <p:sorterViewPr>
    <p:cViewPr>
      <p:scale>
        <a:sx n="67" d="100"/>
        <a:sy n="67" d="100"/>
      </p:scale>
      <p:origin x="0" y="-38973"/>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Master" Target="slideMasters/slideMaster117.xml"/><Relationship Id="rId299" Type="http://schemas.openxmlformats.org/officeDocument/2006/relationships/slide" Target="slides/slide107.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Master" Target="slideMasters/slideMaster159.xml"/><Relationship Id="rId324" Type="http://schemas.openxmlformats.org/officeDocument/2006/relationships/slide" Target="slides/slide132.xml"/><Relationship Id="rId366" Type="http://schemas.openxmlformats.org/officeDocument/2006/relationships/slide" Target="slides/slide174.xml"/><Relationship Id="rId170" Type="http://schemas.openxmlformats.org/officeDocument/2006/relationships/slideMaster" Target="slideMasters/slideMaster170.xml"/><Relationship Id="rId226" Type="http://schemas.openxmlformats.org/officeDocument/2006/relationships/slide" Target="slides/slide34.xml"/><Relationship Id="rId433" Type="http://schemas.openxmlformats.org/officeDocument/2006/relationships/slide" Target="slides/slide241.xml"/><Relationship Id="rId268" Type="http://schemas.openxmlformats.org/officeDocument/2006/relationships/slide" Target="slides/slide76.xml"/><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Master" Target="slideMasters/slideMaster128.xml"/><Relationship Id="rId335" Type="http://schemas.openxmlformats.org/officeDocument/2006/relationships/slide" Target="slides/slide143.xml"/><Relationship Id="rId377" Type="http://schemas.openxmlformats.org/officeDocument/2006/relationships/slide" Target="slides/slide185.xml"/><Relationship Id="rId5" Type="http://schemas.openxmlformats.org/officeDocument/2006/relationships/slideMaster" Target="slideMasters/slideMaster5.xml"/><Relationship Id="rId181" Type="http://schemas.openxmlformats.org/officeDocument/2006/relationships/slideMaster" Target="slideMasters/slideMaster181.xml"/><Relationship Id="rId237" Type="http://schemas.openxmlformats.org/officeDocument/2006/relationships/slide" Target="slides/slide45.xml"/><Relationship Id="rId402" Type="http://schemas.openxmlformats.org/officeDocument/2006/relationships/slide" Target="slides/slide210.xml"/><Relationship Id="rId279" Type="http://schemas.openxmlformats.org/officeDocument/2006/relationships/slide" Target="slides/slide87.xml"/><Relationship Id="rId444" Type="http://schemas.openxmlformats.org/officeDocument/2006/relationships/slide" Target="slides/slide252.xml"/><Relationship Id="rId43" Type="http://schemas.openxmlformats.org/officeDocument/2006/relationships/slideMaster" Target="slideMasters/slideMaster43.xml"/><Relationship Id="rId139" Type="http://schemas.openxmlformats.org/officeDocument/2006/relationships/slideMaster" Target="slideMasters/slideMaster139.xml"/><Relationship Id="rId290" Type="http://schemas.openxmlformats.org/officeDocument/2006/relationships/slide" Target="slides/slide98.xml"/><Relationship Id="rId304" Type="http://schemas.openxmlformats.org/officeDocument/2006/relationships/slide" Target="slides/slide112.xml"/><Relationship Id="rId346" Type="http://schemas.openxmlformats.org/officeDocument/2006/relationships/slide" Target="slides/slide154.xml"/><Relationship Id="rId388" Type="http://schemas.openxmlformats.org/officeDocument/2006/relationships/slide" Target="slides/slide196.xml"/><Relationship Id="rId85" Type="http://schemas.openxmlformats.org/officeDocument/2006/relationships/slideMaster" Target="slideMasters/slideMaster85.xml"/><Relationship Id="rId150" Type="http://schemas.openxmlformats.org/officeDocument/2006/relationships/slideMaster" Target="slideMasters/slideMaster150.xml"/><Relationship Id="rId192" Type="http://schemas.openxmlformats.org/officeDocument/2006/relationships/slideMaster" Target="slideMasters/slideMaster192.xml"/><Relationship Id="rId206" Type="http://schemas.openxmlformats.org/officeDocument/2006/relationships/slide" Target="slides/slide14.xml"/><Relationship Id="rId413" Type="http://schemas.openxmlformats.org/officeDocument/2006/relationships/slide" Target="slides/slide221.xml"/><Relationship Id="rId248" Type="http://schemas.openxmlformats.org/officeDocument/2006/relationships/slide" Target="slides/slide56.xml"/><Relationship Id="rId455" Type="http://schemas.openxmlformats.org/officeDocument/2006/relationships/theme" Target="theme/theme1.xml"/><Relationship Id="rId12" Type="http://schemas.openxmlformats.org/officeDocument/2006/relationships/slideMaster" Target="slideMasters/slideMaster12.xml"/><Relationship Id="rId108" Type="http://schemas.openxmlformats.org/officeDocument/2006/relationships/slideMaster" Target="slideMasters/slideMaster108.xml"/><Relationship Id="rId315" Type="http://schemas.openxmlformats.org/officeDocument/2006/relationships/slide" Target="slides/slide123.xml"/><Relationship Id="rId357" Type="http://schemas.openxmlformats.org/officeDocument/2006/relationships/slide" Target="slides/slide165.xml"/><Relationship Id="rId54" Type="http://schemas.openxmlformats.org/officeDocument/2006/relationships/slideMaster" Target="slideMasters/slideMaster54.xml"/><Relationship Id="rId96" Type="http://schemas.openxmlformats.org/officeDocument/2006/relationships/slideMaster" Target="slideMasters/slideMaster96.xml"/><Relationship Id="rId161" Type="http://schemas.openxmlformats.org/officeDocument/2006/relationships/slideMaster" Target="slideMasters/slideMaster161.xml"/><Relationship Id="rId217" Type="http://schemas.openxmlformats.org/officeDocument/2006/relationships/slide" Target="slides/slide25.xml"/><Relationship Id="rId399" Type="http://schemas.openxmlformats.org/officeDocument/2006/relationships/slide" Target="slides/slide207.xml"/><Relationship Id="rId6" Type="http://schemas.openxmlformats.org/officeDocument/2006/relationships/slideMaster" Target="slideMasters/slideMaster6.xml"/><Relationship Id="rId238" Type="http://schemas.openxmlformats.org/officeDocument/2006/relationships/slide" Target="slides/slide46.xml"/><Relationship Id="rId259" Type="http://schemas.openxmlformats.org/officeDocument/2006/relationships/slide" Target="slides/slide67.xml"/><Relationship Id="rId424" Type="http://schemas.openxmlformats.org/officeDocument/2006/relationships/slide" Target="slides/slide232.xml"/><Relationship Id="rId445" Type="http://schemas.openxmlformats.org/officeDocument/2006/relationships/slide" Target="slides/slide253.xml"/><Relationship Id="rId23" Type="http://schemas.openxmlformats.org/officeDocument/2006/relationships/slideMaster" Target="slideMasters/slideMaster23.xml"/><Relationship Id="rId119" Type="http://schemas.openxmlformats.org/officeDocument/2006/relationships/slideMaster" Target="slideMasters/slideMaster119.xml"/><Relationship Id="rId270" Type="http://schemas.openxmlformats.org/officeDocument/2006/relationships/slide" Target="slides/slide78.xml"/><Relationship Id="rId291" Type="http://schemas.openxmlformats.org/officeDocument/2006/relationships/slide" Target="slides/slide99.xml"/><Relationship Id="rId305" Type="http://schemas.openxmlformats.org/officeDocument/2006/relationships/slide" Target="slides/slide113.xml"/><Relationship Id="rId326" Type="http://schemas.openxmlformats.org/officeDocument/2006/relationships/slide" Target="slides/slide134.xml"/><Relationship Id="rId347" Type="http://schemas.openxmlformats.org/officeDocument/2006/relationships/slide" Target="slides/slide155.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Master" Target="slideMasters/slideMaster86.xml"/><Relationship Id="rId130" Type="http://schemas.openxmlformats.org/officeDocument/2006/relationships/slideMaster" Target="slideMasters/slideMaster130.xml"/><Relationship Id="rId151" Type="http://schemas.openxmlformats.org/officeDocument/2006/relationships/slideMaster" Target="slideMasters/slideMaster151.xml"/><Relationship Id="rId368" Type="http://schemas.openxmlformats.org/officeDocument/2006/relationships/slide" Target="slides/slide176.xml"/><Relationship Id="rId389" Type="http://schemas.openxmlformats.org/officeDocument/2006/relationships/slide" Target="slides/slide197.xml"/><Relationship Id="rId172" Type="http://schemas.openxmlformats.org/officeDocument/2006/relationships/slideMaster" Target="slideMasters/slideMaster172.xml"/><Relationship Id="rId193" Type="http://schemas.openxmlformats.org/officeDocument/2006/relationships/slide" Target="slides/slide1.xml"/><Relationship Id="rId207" Type="http://schemas.openxmlformats.org/officeDocument/2006/relationships/slide" Target="slides/slide15.xml"/><Relationship Id="rId228" Type="http://schemas.openxmlformats.org/officeDocument/2006/relationships/slide" Target="slides/slide36.xml"/><Relationship Id="rId249" Type="http://schemas.openxmlformats.org/officeDocument/2006/relationships/slide" Target="slides/slide57.xml"/><Relationship Id="rId414" Type="http://schemas.openxmlformats.org/officeDocument/2006/relationships/slide" Target="slides/slide222.xml"/><Relationship Id="rId435" Type="http://schemas.openxmlformats.org/officeDocument/2006/relationships/slide" Target="slides/slide243.xml"/><Relationship Id="rId456" Type="http://schemas.openxmlformats.org/officeDocument/2006/relationships/tableStyles" Target="tableStyles.xml"/><Relationship Id="rId13" Type="http://schemas.openxmlformats.org/officeDocument/2006/relationships/slideMaster" Target="slideMasters/slideMaster13.xml"/><Relationship Id="rId109" Type="http://schemas.openxmlformats.org/officeDocument/2006/relationships/slideMaster" Target="slideMasters/slideMaster109.xml"/><Relationship Id="rId260" Type="http://schemas.openxmlformats.org/officeDocument/2006/relationships/slide" Target="slides/slide68.xml"/><Relationship Id="rId281" Type="http://schemas.openxmlformats.org/officeDocument/2006/relationships/slide" Target="slides/slide89.xml"/><Relationship Id="rId316" Type="http://schemas.openxmlformats.org/officeDocument/2006/relationships/slide" Target="slides/slide124.xml"/><Relationship Id="rId337" Type="http://schemas.openxmlformats.org/officeDocument/2006/relationships/slide" Target="slides/slide145.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Master" Target="slideMasters/slideMaster76.xml"/><Relationship Id="rId97" Type="http://schemas.openxmlformats.org/officeDocument/2006/relationships/slideMaster" Target="slideMasters/slideMaster97.xml"/><Relationship Id="rId120" Type="http://schemas.openxmlformats.org/officeDocument/2006/relationships/slideMaster" Target="slideMasters/slideMaster120.xml"/><Relationship Id="rId141" Type="http://schemas.openxmlformats.org/officeDocument/2006/relationships/slideMaster" Target="slideMasters/slideMaster141.xml"/><Relationship Id="rId358" Type="http://schemas.openxmlformats.org/officeDocument/2006/relationships/slide" Target="slides/slide166.xml"/><Relationship Id="rId379" Type="http://schemas.openxmlformats.org/officeDocument/2006/relationships/slide" Target="slides/slide187.xml"/><Relationship Id="rId7" Type="http://schemas.openxmlformats.org/officeDocument/2006/relationships/slideMaster" Target="slideMasters/slideMaster7.xml"/><Relationship Id="rId162" Type="http://schemas.openxmlformats.org/officeDocument/2006/relationships/slideMaster" Target="slideMasters/slideMaster162.xml"/><Relationship Id="rId183" Type="http://schemas.openxmlformats.org/officeDocument/2006/relationships/slideMaster" Target="slideMasters/slideMaster183.xml"/><Relationship Id="rId218" Type="http://schemas.openxmlformats.org/officeDocument/2006/relationships/slide" Target="slides/slide26.xml"/><Relationship Id="rId239" Type="http://schemas.openxmlformats.org/officeDocument/2006/relationships/slide" Target="slides/slide47.xml"/><Relationship Id="rId390" Type="http://schemas.openxmlformats.org/officeDocument/2006/relationships/slide" Target="slides/slide198.xml"/><Relationship Id="rId404" Type="http://schemas.openxmlformats.org/officeDocument/2006/relationships/slide" Target="slides/slide212.xml"/><Relationship Id="rId425" Type="http://schemas.openxmlformats.org/officeDocument/2006/relationships/slide" Target="slides/slide233.xml"/><Relationship Id="rId446" Type="http://schemas.openxmlformats.org/officeDocument/2006/relationships/slide" Target="slides/slide254.xml"/><Relationship Id="rId250" Type="http://schemas.openxmlformats.org/officeDocument/2006/relationships/slide" Target="slides/slide58.xml"/><Relationship Id="rId271" Type="http://schemas.openxmlformats.org/officeDocument/2006/relationships/slide" Target="slides/slide79.xml"/><Relationship Id="rId292" Type="http://schemas.openxmlformats.org/officeDocument/2006/relationships/slide" Target="slides/slide100.xml"/><Relationship Id="rId306" Type="http://schemas.openxmlformats.org/officeDocument/2006/relationships/slide" Target="slides/slide114.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Master" Target="slideMasters/slideMaster87.xml"/><Relationship Id="rId110" Type="http://schemas.openxmlformats.org/officeDocument/2006/relationships/slideMaster" Target="slideMasters/slideMaster110.xml"/><Relationship Id="rId131" Type="http://schemas.openxmlformats.org/officeDocument/2006/relationships/slideMaster" Target="slideMasters/slideMaster131.xml"/><Relationship Id="rId327" Type="http://schemas.openxmlformats.org/officeDocument/2006/relationships/slide" Target="slides/slide135.xml"/><Relationship Id="rId348" Type="http://schemas.openxmlformats.org/officeDocument/2006/relationships/slide" Target="slides/slide156.xml"/><Relationship Id="rId369" Type="http://schemas.openxmlformats.org/officeDocument/2006/relationships/slide" Target="slides/slide177.xml"/><Relationship Id="rId152" Type="http://schemas.openxmlformats.org/officeDocument/2006/relationships/slideMaster" Target="slideMasters/slideMaster152.xml"/><Relationship Id="rId173" Type="http://schemas.openxmlformats.org/officeDocument/2006/relationships/slideMaster" Target="slideMasters/slideMaster173.xml"/><Relationship Id="rId194" Type="http://schemas.openxmlformats.org/officeDocument/2006/relationships/slide" Target="slides/slide2.xml"/><Relationship Id="rId208" Type="http://schemas.openxmlformats.org/officeDocument/2006/relationships/slide" Target="slides/slide16.xml"/><Relationship Id="rId229" Type="http://schemas.openxmlformats.org/officeDocument/2006/relationships/slide" Target="slides/slide37.xml"/><Relationship Id="rId380" Type="http://schemas.openxmlformats.org/officeDocument/2006/relationships/slide" Target="slides/slide188.xml"/><Relationship Id="rId415" Type="http://schemas.openxmlformats.org/officeDocument/2006/relationships/slide" Target="slides/slide223.xml"/><Relationship Id="rId436" Type="http://schemas.openxmlformats.org/officeDocument/2006/relationships/slide" Target="slides/slide244.xml"/><Relationship Id="rId240" Type="http://schemas.openxmlformats.org/officeDocument/2006/relationships/slide" Target="slides/slide48.xml"/><Relationship Id="rId261" Type="http://schemas.openxmlformats.org/officeDocument/2006/relationships/slide" Target="slides/slide69.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Master" Target="slideMasters/slideMaster77.xml"/><Relationship Id="rId100" Type="http://schemas.openxmlformats.org/officeDocument/2006/relationships/slideMaster" Target="slideMasters/slideMaster100.xml"/><Relationship Id="rId282" Type="http://schemas.openxmlformats.org/officeDocument/2006/relationships/slide" Target="slides/slide90.xml"/><Relationship Id="rId317" Type="http://schemas.openxmlformats.org/officeDocument/2006/relationships/slide" Target="slides/slide125.xml"/><Relationship Id="rId338" Type="http://schemas.openxmlformats.org/officeDocument/2006/relationships/slide" Target="slides/slide146.xml"/><Relationship Id="rId359" Type="http://schemas.openxmlformats.org/officeDocument/2006/relationships/slide" Target="slides/slide167.xml"/><Relationship Id="rId8" Type="http://schemas.openxmlformats.org/officeDocument/2006/relationships/slideMaster" Target="slideMasters/slideMaster8.xml"/><Relationship Id="rId98" Type="http://schemas.openxmlformats.org/officeDocument/2006/relationships/slideMaster" Target="slideMasters/slideMaster98.xml"/><Relationship Id="rId121" Type="http://schemas.openxmlformats.org/officeDocument/2006/relationships/slideMaster" Target="slideMasters/slideMaster121.xml"/><Relationship Id="rId142" Type="http://schemas.openxmlformats.org/officeDocument/2006/relationships/slideMaster" Target="slideMasters/slideMaster142.xml"/><Relationship Id="rId163" Type="http://schemas.openxmlformats.org/officeDocument/2006/relationships/slideMaster" Target="slideMasters/slideMaster163.xml"/><Relationship Id="rId184" Type="http://schemas.openxmlformats.org/officeDocument/2006/relationships/slideMaster" Target="slideMasters/slideMaster184.xml"/><Relationship Id="rId219" Type="http://schemas.openxmlformats.org/officeDocument/2006/relationships/slide" Target="slides/slide27.xml"/><Relationship Id="rId370" Type="http://schemas.openxmlformats.org/officeDocument/2006/relationships/slide" Target="slides/slide178.xml"/><Relationship Id="rId391" Type="http://schemas.openxmlformats.org/officeDocument/2006/relationships/slide" Target="slides/slide199.xml"/><Relationship Id="rId405" Type="http://schemas.openxmlformats.org/officeDocument/2006/relationships/slide" Target="slides/slide213.xml"/><Relationship Id="rId426" Type="http://schemas.openxmlformats.org/officeDocument/2006/relationships/slide" Target="slides/slide234.xml"/><Relationship Id="rId447" Type="http://schemas.openxmlformats.org/officeDocument/2006/relationships/slide" Target="slides/slide255.xml"/><Relationship Id="rId230" Type="http://schemas.openxmlformats.org/officeDocument/2006/relationships/slide" Target="slides/slide38.xml"/><Relationship Id="rId251" Type="http://schemas.openxmlformats.org/officeDocument/2006/relationships/slide" Target="slides/slide59.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272" Type="http://schemas.openxmlformats.org/officeDocument/2006/relationships/slide" Target="slides/slide80.xml"/><Relationship Id="rId293" Type="http://schemas.openxmlformats.org/officeDocument/2006/relationships/slide" Target="slides/slide101.xml"/><Relationship Id="rId307" Type="http://schemas.openxmlformats.org/officeDocument/2006/relationships/slide" Target="slides/slide115.xml"/><Relationship Id="rId328" Type="http://schemas.openxmlformats.org/officeDocument/2006/relationships/slide" Target="slides/slide136.xml"/><Relationship Id="rId349" Type="http://schemas.openxmlformats.org/officeDocument/2006/relationships/slide" Target="slides/slide157.xml"/><Relationship Id="rId88" Type="http://schemas.openxmlformats.org/officeDocument/2006/relationships/slideMaster" Target="slideMasters/slideMaster88.xml"/><Relationship Id="rId111" Type="http://schemas.openxmlformats.org/officeDocument/2006/relationships/slideMaster" Target="slideMasters/slideMaster111.xml"/><Relationship Id="rId132" Type="http://schemas.openxmlformats.org/officeDocument/2006/relationships/slideMaster" Target="slideMasters/slideMaster132.xml"/><Relationship Id="rId153" Type="http://schemas.openxmlformats.org/officeDocument/2006/relationships/slideMaster" Target="slideMasters/slideMaster153.xml"/><Relationship Id="rId174" Type="http://schemas.openxmlformats.org/officeDocument/2006/relationships/slideMaster" Target="slideMasters/slideMaster174.xml"/><Relationship Id="rId195" Type="http://schemas.openxmlformats.org/officeDocument/2006/relationships/slide" Target="slides/slide3.xml"/><Relationship Id="rId209" Type="http://schemas.openxmlformats.org/officeDocument/2006/relationships/slide" Target="slides/slide17.xml"/><Relationship Id="rId360" Type="http://schemas.openxmlformats.org/officeDocument/2006/relationships/slide" Target="slides/slide168.xml"/><Relationship Id="rId381" Type="http://schemas.openxmlformats.org/officeDocument/2006/relationships/slide" Target="slides/slide189.xml"/><Relationship Id="rId416" Type="http://schemas.openxmlformats.org/officeDocument/2006/relationships/slide" Target="slides/slide224.xml"/><Relationship Id="rId220" Type="http://schemas.openxmlformats.org/officeDocument/2006/relationships/slide" Target="slides/slide28.xml"/><Relationship Id="rId241" Type="http://schemas.openxmlformats.org/officeDocument/2006/relationships/slide" Target="slides/slide49.xml"/><Relationship Id="rId437" Type="http://schemas.openxmlformats.org/officeDocument/2006/relationships/slide" Target="slides/slide24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70.xml"/><Relationship Id="rId283" Type="http://schemas.openxmlformats.org/officeDocument/2006/relationships/slide" Target="slides/slide91.xml"/><Relationship Id="rId318" Type="http://schemas.openxmlformats.org/officeDocument/2006/relationships/slide" Target="slides/slide126.xml"/><Relationship Id="rId339" Type="http://schemas.openxmlformats.org/officeDocument/2006/relationships/slide" Target="slides/slide147.xml"/><Relationship Id="rId78" Type="http://schemas.openxmlformats.org/officeDocument/2006/relationships/slideMaster" Target="slideMasters/slideMaster78.xml"/><Relationship Id="rId99" Type="http://schemas.openxmlformats.org/officeDocument/2006/relationships/slideMaster" Target="slideMasters/slideMaster99.xml"/><Relationship Id="rId101" Type="http://schemas.openxmlformats.org/officeDocument/2006/relationships/slideMaster" Target="slideMasters/slideMaster101.xml"/><Relationship Id="rId122" Type="http://schemas.openxmlformats.org/officeDocument/2006/relationships/slideMaster" Target="slideMasters/slideMaster122.xml"/><Relationship Id="rId143" Type="http://schemas.openxmlformats.org/officeDocument/2006/relationships/slideMaster" Target="slideMasters/slideMaster143.xml"/><Relationship Id="rId164" Type="http://schemas.openxmlformats.org/officeDocument/2006/relationships/slideMaster" Target="slideMasters/slideMaster164.xml"/><Relationship Id="rId185" Type="http://schemas.openxmlformats.org/officeDocument/2006/relationships/slideMaster" Target="slideMasters/slideMaster185.xml"/><Relationship Id="rId350" Type="http://schemas.openxmlformats.org/officeDocument/2006/relationships/slide" Target="slides/slide158.xml"/><Relationship Id="rId371" Type="http://schemas.openxmlformats.org/officeDocument/2006/relationships/slide" Target="slides/slide179.xml"/><Relationship Id="rId406" Type="http://schemas.openxmlformats.org/officeDocument/2006/relationships/slide" Target="slides/slide214.xml"/><Relationship Id="rId9" Type="http://schemas.openxmlformats.org/officeDocument/2006/relationships/slideMaster" Target="slideMasters/slideMaster9.xml"/><Relationship Id="rId210" Type="http://schemas.openxmlformats.org/officeDocument/2006/relationships/slide" Target="slides/slide18.xml"/><Relationship Id="rId392" Type="http://schemas.openxmlformats.org/officeDocument/2006/relationships/slide" Target="slides/slide200.xml"/><Relationship Id="rId427" Type="http://schemas.openxmlformats.org/officeDocument/2006/relationships/slide" Target="slides/slide235.xml"/><Relationship Id="rId448" Type="http://schemas.openxmlformats.org/officeDocument/2006/relationships/slide" Target="slides/slide256.xml"/><Relationship Id="rId26" Type="http://schemas.openxmlformats.org/officeDocument/2006/relationships/slideMaster" Target="slideMasters/slideMaster26.xml"/><Relationship Id="rId231" Type="http://schemas.openxmlformats.org/officeDocument/2006/relationships/slide" Target="slides/slide39.xml"/><Relationship Id="rId252" Type="http://schemas.openxmlformats.org/officeDocument/2006/relationships/slide" Target="slides/slide60.xml"/><Relationship Id="rId273" Type="http://schemas.openxmlformats.org/officeDocument/2006/relationships/slide" Target="slides/slide81.xml"/><Relationship Id="rId294" Type="http://schemas.openxmlformats.org/officeDocument/2006/relationships/slide" Target="slides/slide102.xml"/><Relationship Id="rId308" Type="http://schemas.openxmlformats.org/officeDocument/2006/relationships/slide" Target="slides/slide116.xml"/><Relationship Id="rId329" Type="http://schemas.openxmlformats.org/officeDocument/2006/relationships/slide" Target="slides/slide137.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Master" Target="slideMasters/slideMaster89.xml"/><Relationship Id="rId112" Type="http://schemas.openxmlformats.org/officeDocument/2006/relationships/slideMaster" Target="slideMasters/slideMaster112.xml"/><Relationship Id="rId133" Type="http://schemas.openxmlformats.org/officeDocument/2006/relationships/slideMaster" Target="slideMasters/slideMaster133.xml"/><Relationship Id="rId154" Type="http://schemas.openxmlformats.org/officeDocument/2006/relationships/slideMaster" Target="slideMasters/slideMaster154.xml"/><Relationship Id="rId175" Type="http://schemas.openxmlformats.org/officeDocument/2006/relationships/slideMaster" Target="slideMasters/slideMaster175.xml"/><Relationship Id="rId340" Type="http://schemas.openxmlformats.org/officeDocument/2006/relationships/slide" Target="slides/slide148.xml"/><Relationship Id="rId361" Type="http://schemas.openxmlformats.org/officeDocument/2006/relationships/slide" Target="slides/slide169.xml"/><Relationship Id="rId196" Type="http://schemas.openxmlformats.org/officeDocument/2006/relationships/slide" Target="slides/slide4.xml"/><Relationship Id="rId200" Type="http://schemas.openxmlformats.org/officeDocument/2006/relationships/slide" Target="slides/slide8.xml"/><Relationship Id="rId382" Type="http://schemas.openxmlformats.org/officeDocument/2006/relationships/slide" Target="slides/slide190.xml"/><Relationship Id="rId417" Type="http://schemas.openxmlformats.org/officeDocument/2006/relationships/slide" Target="slides/slide225.xml"/><Relationship Id="rId438" Type="http://schemas.openxmlformats.org/officeDocument/2006/relationships/slide" Target="slides/slide246.xml"/><Relationship Id="rId16" Type="http://schemas.openxmlformats.org/officeDocument/2006/relationships/slideMaster" Target="slideMasters/slideMaster16.xml"/><Relationship Id="rId221" Type="http://schemas.openxmlformats.org/officeDocument/2006/relationships/slide" Target="slides/slide29.xml"/><Relationship Id="rId242" Type="http://schemas.openxmlformats.org/officeDocument/2006/relationships/slide" Target="slides/slide50.xml"/><Relationship Id="rId263" Type="http://schemas.openxmlformats.org/officeDocument/2006/relationships/slide" Target="slides/slide71.xml"/><Relationship Id="rId284" Type="http://schemas.openxmlformats.org/officeDocument/2006/relationships/slide" Target="slides/slide92.xml"/><Relationship Id="rId319" Type="http://schemas.openxmlformats.org/officeDocument/2006/relationships/slide" Target="slides/slide127.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Master" Target="slideMasters/slideMaster79.xml"/><Relationship Id="rId102" Type="http://schemas.openxmlformats.org/officeDocument/2006/relationships/slideMaster" Target="slideMasters/slideMaster102.xml"/><Relationship Id="rId123" Type="http://schemas.openxmlformats.org/officeDocument/2006/relationships/slideMaster" Target="slideMasters/slideMaster123.xml"/><Relationship Id="rId144" Type="http://schemas.openxmlformats.org/officeDocument/2006/relationships/slideMaster" Target="slideMasters/slideMaster144.xml"/><Relationship Id="rId330" Type="http://schemas.openxmlformats.org/officeDocument/2006/relationships/slide" Target="slides/slide138.xml"/><Relationship Id="rId90" Type="http://schemas.openxmlformats.org/officeDocument/2006/relationships/slideMaster" Target="slideMasters/slideMaster90.xml"/><Relationship Id="rId165" Type="http://schemas.openxmlformats.org/officeDocument/2006/relationships/slideMaster" Target="slideMasters/slideMaster165.xml"/><Relationship Id="rId186" Type="http://schemas.openxmlformats.org/officeDocument/2006/relationships/slideMaster" Target="slideMasters/slideMaster186.xml"/><Relationship Id="rId351" Type="http://schemas.openxmlformats.org/officeDocument/2006/relationships/slide" Target="slides/slide159.xml"/><Relationship Id="rId372" Type="http://schemas.openxmlformats.org/officeDocument/2006/relationships/slide" Target="slides/slide180.xml"/><Relationship Id="rId393" Type="http://schemas.openxmlformats.org/officeDocument/2006/relationships/slide" Target="slides/slide201.xml"/><Relationship Id="rId407" Type="http://schemas.openxmlformats.org/officeDocument/2006/relationships/slide" Target="slides/slide215.xml"/><Relationship Id="rId428" Type="http://schemas.openxmlformats.org/officeDocument/2006/relationships/slide" Target="slides/slide236.xml"/><Relationship Id="rId449" Type="http://schemas.openxmlformats.org/officeDocument/2006/relationships/slide" Target="slides/slide257.xml"/><Relationship Id="rId211" Type="http://schemas.openxmlformats.org/officeDocument/2006/relationships/slide" Target="slides/slide19.xml"/><Relationship Id="rId232" Type="http://schemas.openxmlformats.org/officeDocument/2006/relationships/slide" Target="slides/slide40.xml"/><Relationship Id="rId253" Type="http://schemas.openxmlformats.org/officeDocument/2006/relationships/slide" Target="slides/slide61.xml"/><Relationship Id="rId274" Type="http://schemas.openxmlformats.org/officeDocument/2006/relationships/slide" Target="slides/slide82.xml"/><Relationship Id="rId295" Type="http://schemas.openxmlformats.org/officeDocument/2006/relationships/slide" Target="slides/slide103.xml"/><Relationship Id="rId309" Type="http://schemas.openxmlformats.org/officeDocument/2006/relationships/slide" Target="slides/slide117.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Master" Target="slideMasters/slideMaster113.xml"/><Relationship Id="rId134" Type="http://schemas.openxmlformats.org/officeDocument/2006/relationships/slideMaster" Target="slideMasters/slideMaster134.xml"/><Relationship Id="rId320" Type="http://schemas.openxmlformats.org/officeDocument/2006/relationships/slide" Target="slides/slide128.xml"/><Relationship Id="rId80" Type="http://schemas.openxmlformats.org/officeDocument/2006/relationships/slideMaster" Target="slideMasters/slideMaster80.xml"/><Relationship Id="rId155" Type="http://schemas.openxmlformats.org/officeDocument/2006/relationships/slideMaster" Target="slideMasters/slideMaster155.xml"/><Relationship Id="rId176" Type="http://schemas.openxmlformats.org/officeDocument/2006/relationships/slideMaster" Target="slideMasters/slideMaster176.xml"/><Relationship Id="rId197" Type="http://schemas.openxmlformats.org/officeDocument/2006/relationships/slide" Target="slides/slide5.xml"/><Relationship Id="rId341" Type="http://schemas.openxmlformats.org/officeDocument/2006/relationships/slide" Target="slides/slide149.xml"/><Relationship Id="rId362" Type="http://schemas.openxmlformats.org/officeDocument/2006/relationships/slide" Target="slides/slide170.xml"/><Relationship Id="rId383" Type="http://schemas.openxmlformats.org/officeDocument/2006/relationships/slide" Target="slides/slide191.xml"/><Relationship Id="rId418" Type="http://schemas.openxmlformats.org/officeDocument/2006/relationships/slide" Target="slides/slide226.xml"/><Relationship Id="rId439" Type="http://schemas.openxmlformats.org/officeDocument/2006/relationships/slide" Target="slides/slide247.xml"/><Relationship Id="rId201" Type="http://schemas.openxmlformats.org/officeDocument/2006/relationships/slide" Target="slides/slide9.xml"/><Relationship Id="rId222" Type="http://schemas.openxmlformats.org/officeDocument/2006/relationships/slide" Target="slides/slide30.xml"/><Relationship Id="rId243" Type="http://schemas.openxmlformats.org/officeDocument/2006/relationships/slide" Target="slides/slide51.xml"/><Relationship Id="rId264" Type="http://schemas.openxmlformats.org/officeDocument/2006/relationships/slide" Target="slides/slide72.xml"/><Relationship Id="rId285" Type="http://schemas.openxmlformats.org/officeDocument/2006/relationships/slide" Target="slides/slide93.xml"/><Relationship Id="rId450" Type="http://schemas.openxmlformats.org/officeDocument/2006/relationships/slide" Target="slides/slide258.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Master" Target="slideMasters/slideMaster103.xml"/><Relationship Id="rId124" Type="http://schemas.openxmlformats.org/officeDocument/2006/relationships/slideMaster" Target="slideMasters/slideMaster124.xml"/><Relationship Id="rId310" Type="http://schemas.openxmlformats.org/officeDocument/2006/relationships/slide" Target="slides/slide118.xml"/><Relationship Id="rId70" Type="http://schemas.openxmlformats.org/officeDocument/2006/relationships/slideMaster" Target="slideMasters/slideMaster70.xml"/><Relationship Id="rId91" Type="http://schemas.openxmlformats.org/officeDocument/2006/relationships/slideMaster" Target="slideMasters/slideMaster91.xml"/><Relationship Id="rId145" Type="http://schemas.openxmlformats.org/officeDocument/2006/relationships/slideMaster" Target="slideMasters/slideMaster145.xml"/><Relationship Id="rId166" Type="http://schemas.openxmlformats.org/officeDocument/2006/relationships/slideMaster" Target="slideMasters/slideMaster166.xml"/><Relationship Id="rId187" Type="http://schemas.openxmlformats.org/officeDocument/2006/relationships/slideMaster" Target="slideMasters/slideMaster187.xml"/><Relationship Id="rId331" Type="http://schemas.openxmlformats.org/officeDocument/2006/relationships/slide" Target="slides/slide139.xml"/><Relationship Id="rId352" Type="http://schemas.openxmlformats.org/officeDocument/2006/relationships/slide" Target="slides/slide160.xml"/><Relationship Id="rId373" Type="http://schemas.openxmlformats.org/officeDocument/2006/relationships/slide" Target="slides/slide181.xml"/><Relationship Id="rId394" Type="http://schemas.openxmlformats.org/officeDocument/2006/relationships/slide" Target="slides/slide202.xml"/><Relationship Id="rId408" Type="http://schemas.openxmlformats.org/officeDocument/2006/relationships/slide" Target="slides/slide216.xml"/><Relationship Id="rId429" Type="http://schemas.openxmlformats.org/officeDocument/2006/relationships/slide" Target="slides/slide237.xml"/><Relationship Id="rId1" Type="http://schemas.openxmlformats.org/officeDocument/2006/relationships/slideMaster" Target="slideMasters/slideMaster1.xml"/><Relationship Id="rId212" Type="http://schemas.openxmlformats.org/officeDocument/2006/relationships/slide" Target="slides/slide20.xml"/><Relationship Id="rId233" Type="http://schemas.openxmlformats.org/officeDocument/2006/relationships/slide" Target="slides/slide41.xml"/><Relationship Id="rId254" Type="http://schemas.openxmlformats.org/officeDocument/2006/relationships/slide" Target="slides/slide62.xml"/><Relationship Id="rId440" Type="http://schemas.openxmlformats.org/officeDocument/2006/relationships/slide" Target="slides/slide248.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Master" Target="slideMasters/slideMaster114.xml"/><Relationship Id="rId275" Type="http://schemas.openxmlformats.org/officeDocument/2006/relationships/slide" Target="slides/slide83.xml"/><Relationship Id="rId296" Type="http://schemas.openxmlformats.org/officeDocument/2006/relationships/slide" Target="slides/slide104.xml"/><Relationship Id="rId300" Type="http://schemas.openxmlformats.org/officeDocument/2006/relationships/slide" Target="slides/slide108.xml"/><Relationship Id="rId60" Type="http://schemas.openxmlformats.org/officeDocument/2006/relationships/slideMaster" Target="slideMasters/slideMaster60.xml"/><Relationship Id="rId81" Type="http://schemas.openxmlformats.org/officeDocument/2006/relationships/slideMaster" Target="slideMasters/slideMaster81.xml"/><Relationship Id="rId135" Type="http://schemas.openxmlformats.org/officeDocument/2006/relationships/slideMaster" Target="slideMasters/slideMaster135.xml"/><Relationship Id="rId156" Type="http://schemas.openxmlformats.org/officeDocument/2006/relationships/slideMaster" Target="slideMasters/slideMaster156.xml"/><Relationship Id="rId177" Type="http://schemas.openxmlformats.org/officeDocument/2006/relationships/slideMaster" Target="slideMasters/slideMaster177.xml"/><Relationship Id="rId198" Type="http://schemas.openxmlformats.org/officeDocument/2006/relationships/slide" Target="slides/slide6.xml"/><Relationship Id="rId321" Type="http://schemas.openxmlformats.org/officeDocument/2006/relationships/slide" Target="slides/slide129.xml"/><Relationship Id="rId342" Type="http://schemas.openxmlformats.org/officeDocument/2006/relationships/slide" Target="slides/slide150.xml"/><Relationship Id="rId363" Type="http://schemas.openxmlformats.org/officeDocument/2006/relationships/slide" Target="slides/slide171.xml"/><Relationship Id="rId384" Type="http://schemas.openxmlformats.org/officeDocument/2006/relationships/slide" Target="slides/slide192.xml"/><Relationship Id="rId419" Type="http://schemas.openxmlformats.org/officeDocument/2006/relationships/slide" Target="slides/slide227.xml"/><Relationship Id="rId202" Type="http://schemas.openxmlformats.org/officeDocument/2006/relationships/slide" Target="slides/slide10.xml"/><Relationship Id="rId223" Type="http://schemas.openxmlformats.org/officeDocument/2006/relationships/slide" Target="slides/slide31.xml"/><Relationship Id="rId244" Type="http://schemas.openxmlformats.org/officeDocument/2006/relationships/slide" Target="slides/slide52.xml"/><Relationship Id="rId430" Type="http://schemas.openxmlformats.org/officeDocument/2006/relationships/slide" Target="slides/slide238.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73.xml"/><Relationship Id="rId286" Type="http://schemas.openxmlformats.org/officeDocument/2006/relationships/slide" Target="slides/slide94.xml"/><Relationship Id="rId451" Type="http://schemas.openxmlformats.org/officeDocument/2006/relationships/slide" Target="slides/slide259.xml"/><Relationship Id="rId50" Type="http://schemas.openxmlformats.org/officeDocument/2006/relationships/slideMaster" Target="slideMasters/slideMaster50.xml"/><Relationship Id="rId104" Type="http://schemas.openxmlformats.org/officeDocument/2006/relationships/slideMaster" Target="slideMasters/slideMaster104.xml"/><Relationship Id="rId125" Type="http://schemas.openxmlformats.org/officeDocument/2006/relationships/slideMaster" Target="slideMasters/slideMaster125.xml"/><Relationship Id="rId146" Type="http://schemas.openxmlformats.org/officeDocument/2006/relationships/slideMaster" Target="slideMasters/slideMaster146.xml"/><Relationship Id="rId167" Type="http://schemas.openxmlformats.org/officeDocument/2006/relationships/slideMaster" Target="slideMasters/slideMaster167.xml"/><Relationship Id="rId188" Type="http://schemas.openxmlformats.org/officeDocument/2006/relationships/slideMaster" Target="slideMasters/slideMaster188.xml"/><Relationship Id="rId311" Type="http://schemas.openxmlformats.org/officeDocument/2006/relationships/slide" Target="slides/slide119.xml"/><Relationship Id="rId332" Type="http://schemas.openxmlformats.org/officeDocument/2006/relationships/slide" Target="slides/slide140.xml"/><Relationship Id="rId353" Type="http://schemas.openxmlformats.org/officeDocument/2006/relationships/slide" Target="slides/slide161.xml"/><Relationship Id="rId374" Type="http://schemas.openxmlformats.org/officeDocument/2006/relationships/slide" Target="slides/slide182.xml"/><Relationship Id="rId395" Type="http://schemas.openxmlformats.org/officeDocument/2006/relationships/slide" Target="slides/slide203.xml"/><Relationship Id="rId409" Type="http://schemas.openxmlformats.org/officeDocument/2006/relationships/slide" Target="slides/slide217.xml"/><Relationship Id="rId71" Type="http://schemas.openxmlformats.org/officeDocument/2006/relationships/slideMaster" Target="slideMasters/slideMaster71.xml"/><Relationship Id="rId92" Type="http://schemas.openxmlformats.org/officeDocument/2006/relationships/slideMaster" Target="slideMasters/slideMaster92.xml"/><Relationship Id="rId213" Type="http://schemas.openxmlformats.org/officeDocument/2006/relationships/slide" Target="slides/slide21.xml"/><Relationship Id="rId234" Type="http://schemas.openxmlformats.org/officeDocument/2006/relationships/slide" Target="slides/slide42.xml"/><Relationship Id="rId420" Type="http://schemas.openxmlformats.org/officeDocument/2006/relationships/slide" Target="slides/slide22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63.xml"/><Relationship Id="rId276" Type="http://schemas.openxmlformats.org/officeDocument/2006/relationships/slide" Target="slides/slide84.xml"/><Relationship Id="rId297" Type="http://schemas.openxmlformats.org/officeDocument/2006/relationships/slide" Target="slides/slide105.xml"/><Relationship Id="rId441" Type="http://schemas.openxmlformats.org/officeDocument/2006/relationships/slide" Target="slides/slide249.xml"/><Relationship Id="rId40" Type="http://schemas.openxmlformats.org/officeDocument/2006/relationships/slideMaster" Target="slideMasters/slideMaster40.xml"/><Relationship Id="rId115" Type="http://schemas.openxmlformats.org/officeDocument/2006/relationships/slideMaster" Target="slideMasters/slideMaster115.xml"/><Relationship Id="rId136" Type="http://schemas.openxmlformats.org/officeDocument/2006/relationships/slideMaster" Target="slideMasters/slideMaster136.xml"/><Relationship Id="rId157" Type="http://schemas.openxmlformats.org/officeDocument/2006/relationships/slideMaster" Target="slideMasters/slideMaster157.xml"/><Relationship Id="rId178" Type="http://schemas.openxmlformats.org/officeDocument/2006/relationships/slideMaster" Target="slideMasters/slideMaster178.xml"/><Relationship Id="rId301" Type="http://schemas.openxmlformats.org/officeDocument/2006/relationships/slide" Target="slides/slide109.xml"/><Relationship Id="rId322" Type="http://schemas.openxmlformats.org/officeDocument/2006/relationships/slide" Target="slides/slide130.xml"/><Relationship Id="rId343" Type="http://schemas.openxmlformats.org/officeDocument/2006/relationships/slide" Target="slides/slide151.xml"/><Relationship Id="rId364" Type="http://schemas.openxmlformats.org/officeDocument/2006/relationships/slide" Target="slides/slide172.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99" Type="http://schemas.openxmlformats.org/officeDocument/2006/relationships/slide" Target="slides/slide7.xml"/><Relationship Id="rId203" Type="http://schemas.openxmlformats.org/officeDocument/2006/relationships/slide" Target="slides/slide11.xml"/><Relationship Id="rId385" Type="http://schemas.openxmlformats.org/officeDocument/2006/relationships/slide" Target="slides/slide193.xml"/><Relationship Id="rId19" Type="http://schemas.openxmlformats.org/officeDocument/2006/relationships/slideMaster" Target="slideMasters/slideMaster19.xml"/><Relationship Id="rId224" Type="http://schemas.openxmlformats.org/officeDocument/2006/relationships/slide" Target="slides/slide32.xml"/><Relationship Id="rId245" Type="http://schemas.openxmlformats.org/officeDocument/2006/relationships/slide" Target="slides/slide53.xml"/><Relationship Id="rId266" Type="http://schemas.openxmlformats.org/officeDocument/2006/relationships/slide" Target="slides/slide74.xml"/><Relationship Id="rId287" Type="http://schemas.openxmlformats.org/officeDocument/2006/relationships/slide" Target="slides/slide95.xml"/><Relationship Id="rId410" Type="http://schemas.openxmlformats.org/officeDocument/2006/relationships/slide" Target="slides/slide218.xml"/><Relationship Id="rId431" Type="http://schemas.openxmlformats.org/officeDocument/2006/relationships/slide" Target="slides/slide239.xml"/><Relationship Id="rId452" Type="http://schemas.openxmlformats.org/officeDocument/2006/relationships/notesMaster" Target="notesMasters/notesMaster1.xml"/><Relationship Id="rId30" Type="http://schemas.openxmlformats.org/officeDocument/2006/relationships/slideMaster" Target="slideMasters/slideMaster30.xml"/><Relationship Id="rId105" Type="http://schemas.openxmlformats.org/officeDocument/2006/relationships/slideMaster" Target="slideMasters/slideMaster105.xml"/><Relationship Id="rId126" Type="http://schemas.openxmlformats.org/officeDocument/2006/relationships/slideMaster" Target="slideMasters/slideMaster126.xml"/><Relationship Id="rId147" Type="http://schemas.openxmlformats.org/officeDocument/2006/relationships/slideMaster" Target="slideMasters/slideMaster147.xml"/><Relationship Id="rId168" Type="http://schemas.openxmlformats.org/officeDocument/2006/relationships/slideMaster" Target="slideMasters/slideMaster168.xml"/><Relationship Id="rId312" Type="http://schemas.openxmlformats.org/officeDocument/2006/relationships/slide" Target="slides/slide120.xml"/><Relationship Id="rId333" Type="http://schemas.openxmlformats.org/officeDocument/2006/relationships/slide" Target="slides/slide141.xml"/><Relationship Id="rId354" Type="http://schemas.openxmlformats.org/officeDocument/2006/relationships/slide" Target="slides/slide162.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Master" Target="slideMasters/slideMaster93.xml"/><Relationship Id="rId189" Type="http://schemas.openxmlformats.org/officeDocument/2006/relationships/slideMaster" Target="slideMasters/slideMaster189.xml"/><Relationship Id="rId375" Type="http://schemas.openxmlformats.org/officeDocument/2006/relationships/slide" Target="slides/slide183.xml"/><Relationship Id="rId396" Type="http://schemas.openxmlformats.org/officeDocument/2006/relationships/slide" Target="slides/slide204.xml"/><Relationship Id="rId3" Type="http://schemas.openxmlformats.org/officeDocument/2006/relationships/slideMaster" Target="slideMasters/slideMaster3.xml"/><Relationship Id="rId214" Type="http://schemas.openxmlformats.org/officeDocument/2006/relationships/slide" Target="slides/slide22.xml"/><Relationship Id="rId235" Type="http://schemas.openxmlformats.org/officeDocument/2006/relationships/slide" Target="slides/slide43.xml"/><Relationship Id="rId256" Type="http://schemas.openxmlformats.org/officeDocument/2006/relationships/slide" Target="slides/slide64.xml"/><Relationship Id="rId277" Type="http://schemas.openxmlformats.org/officeDocument/2006/relationships/slide" Target="slides/slide85.xml"/><Relationship Id="rId298" Type="http://schemas.openxmlformats.org/officeDocument/2006/relationships/slide" Target="slides/slide106.xml"/><Relationship Id="rId400" Type="http://schemas.openxmlformats.org/officeDocument/2006/relationships/slide" Target="slides/slide208.xml"/><Relationship Id="rId421" Type="http://schemas.openxmlformats.org/officeDocument/2006/relationships/slide" Target="slides/slide229.xml"/><Relationship Id="rId442" Type="http://schemas.openxmlformats.org/officeDocument/2006/relationships/slide" Target="slides/slide250.xml"/><Relationship Id="rId116" Type="http://schemas.openxmlformats.org/officeDocument/2006/relationships/slideMaster" Target="slideMasters/slideMaster116.xml"/><Relationship Id="rId137" Type="http://schemas.openxmlformats.org/officeDocument/2006/relationships/slideMaster" Target="slideMasters/slideMaster137.xml"/><Relationship Id="rId158" Type="http://schemas.openxmlformats.org/officeDocument/2006/relationships/slideMaster" Target="slideMasters/slideMaster158.xml"/><Relationship Id="rId302" Type="http://schemas.openxmlformats.org/officeDocument/2006/relationships/slide" Target="slides/slide110.xml"/><Relationship Id="rId323" Type="http://schemas.openxmlformats.org/officeDocument/2006/relationships/slide" Target="slides/slide131.xml"/><Relationship Id="rId344" Type="http://schemas.openxmlformats.org/officeDocument/2006/relationships/slide" Target="slides/slide15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Master" Target="slideMasters/slideMaster83.xml"/><Relationship Id="rId179" Type="http://schemas.openxmlformats.org/officeDocument/2006/relationships/slideMaster" Target="slideMasters/slideMaster179.xml"/><Relationship Id="rId365" Type="http://schemas.openxmlformats.org/officeDocument/2006/relationships/slide" Target="slides/slide173.xml"/><Relationship Id="rId386" Type="http://schemas.openxmlformats.org/officeDocument/2006/relationships/slide" Target="slides/slide194.xml"/><Relationship Id="rId190" Type="http://schemas.openxmlformats.org/officeDocument/2006/relationships/slideMaster" Target="slideMasters/slideMaster190.xml"/><Relationship Id="rId204" Type="http://schemas.openxmlformats.org/officeDocument/2006/relationships/slide" Target="slides/slide12.xml"/><Relationship Id="rId225" Type="http://schemas.openxmlformats.org/officeDocument/2006/relationships/slide" Target="slides/slide33.xml"/><Relationship Id="rId246" Type="http://schemas.openxmlformats.org/officeDocument/2006/relationships/slide" Target="slides/slide54.xml"/><Relationship Id="rId267" Type="http://schemas.openxmlformats.org/officeDocument/2006/relationships/slide" Target="slides/slide75.xml"/><Relationship Id="rId288" Type="http://schemas.openxmlformats.org/officeDocument/2006/relationships/slide" Target="slides/slide96.xml"/><Relationship Id="rId411" Type="http://schemas.openxmlformats.org/officeDocument/2006/relationships/slide" Target="slides/slide219.xml"/><Relationship Id="rId432" Type="http://schemas.openxmlformats.org/officeDocument/2006/relationships/slide" Target="slides/slide240.xml"/><Relationship Id="rId453" Type="http://schemas.openxmlformats.org/officeDocument/2006/relationships/presProps" Target="presProps.xml"/><Relationship Id="rId106" Type="http://schemas.openxmlformats.org/officeDocument/2006/relationships/slideMaster" Target="slideMasters/slideMaster106.xml"/><Relationship Id="rId127" Type="http://schemas.openxmlformats.org/officeDocument/2006/relationships/slideMaster" Target="slideMasters/slideMaster127.xml"/><Relationship Id="rId313" Type="http://schemas.openxmlformats.org/officeDocument/2006/relationships/slide" Target="slides/slide12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Master" Target="slideMasters/slideMaster94.xml"/><Relationship Id="rId148" Type="http://schemas.openxmlformats.org/officeDocument/2006/relationships/slideMaster" Target="slideMasters/slideMaster148.xml"/><Relationship Id="rId169" Type="http://schemas.openxmlformats.org/officeDocument/2006/relationships/slideMaster" Target="slideMasters/slideMaster169.xml"/><Relationship Id="rId334" Type="http://schemas.openxmlformats.org/officeDocument/2006/relationships/slide" Target="slides/slide142.xml"/><Relationship Id="rId355" Type="http://schemas.openxmlformats.org/officeDocument/2006/relationships/slide" Target="slides/slide163.xml"/><Relationship Id="rId376" Type="http://schemas.openxmlformats.org/officeDocument/2006/relationships/slide" Target="slides/slide184.xml"/><Relationship Id="rId397" Type="http://schemas.openxmlformats.org/officeDocument/2006/relationships/slide" Target="slides/slide205.xml"/><Relationship Id="rId4" Type="http://schemas.openxmlformats.org/officeDocument/2006/relationships/slideMaster" Target="slideMasters/slideMaster4.xml"/><Relationship Id="rId180" Type="http://schemas.openxmlformats.org/officeDocument/2006/relationships/slideMaster" Target="slideMasters/slideMaster180.xml"/><Relationship Id="rId215" Type="http://schemas.openxmlformats.org/officeDocument/2006/relationships/slide" Target="slides/slide23.xml"/><Relationship Id="rId236" Type="http://schemas.openxmlformats.org/officeDocument/2006/relationships/slide" Target="slides/slide44.xml"/><Relationship Id="rId257" Type="http://schemas.openxmlformats.org/officeDocument/2006/relationships/slide" Target="slides/slide65.xml"/><Relationship Id="rId278" Type="http://schemas.openxmlformats.org/officeDocument/2006/relationships/slide" Target="slides/slide86.xml"/><Relationship Id="rId401" Type="http://schemas.openxmlformats.org/officeDocument/2006/relationships/slide" Target="slides/slide209.xml"/><Relationship Id="rId422" Type="http://schemas.openxmlformats.org/officeDocument/2006/relationships/slide" Target="slides/slide230.xml"/><Relationship Id="rId443" Type="http://schemas.openxmlformats.org/officeDocument/2006/relationships/slide" Target="slides/slide251.xml"/><Relationship Id="rId303" Type="http://schemas.openxmlformats.org/officeDocument/2006/relationships/slide" Target="slides/slide111.xml"/><Relationship Id="rId42" Type="http://schemas.openxmlformats.org/officeDocument/2006/relationships/slideMaster" Target="slideMasters/slideMaster42.xml"/><Relationship Id="rId84" Type="http://schemas.openxmlformats.org/officeDocument/2006/relationships/slideMaster" Target="slideMasters/slideMaster84.xml"/><Relationship Id="rId138" Type="http://schemas.openxmlformats.org/officeDocument/2006/relationships/slideMaster" Target="slideMasters/slideMaster138.xml"/><Relationship Id="rId345" Type="http://schemas.openxmlformats.org/officeDocument/2006/relationships/slide" Target="slides/slide153.xml"/><Relationship Id="rId387" Type="http://schemas.openxmlformats.org/officeDocument/2006/relationships/slide" Target="slides/slide195.xml"/><Relationship Id="rId191" Type="http://schemas.openxmlformats.org/officeDocument/2006/relationships/slideMaster" Target="slideMasters/slideMaster191.xml"/><Relationship Id="rId205" Type="http://schemas.openxmlformats.org/officeDocument/2006/relationships/slide" Target="slides/slide13.xml"/><Relationship Id="rId247" Type="http://schemas.openxmlformats.org/officeDocument/2006/relationships/slide" Target="slides/slide55.xml"/><Relationship Id="rId412" Type="http://schemas.openxmlformats.org/officeDocument/2006/relationships/slide" Target="slides/slide220.xml"/><Relationship Id="rId107" Type="http://schemas.openxmlformats.org/officeDocument/2006/relationships/slideMaster" Target="slideMasters/slideMaster107.xml"/><Relationship Id="rId289" Type="http://schemas.openxmlformats.org/officeDocument/2006/relationships/slide" Target="slides/slide97.xml"/><Relationship Id="rId454" Type="http://schemas.openxmlformats.org/officeDocument/2006/relationships/viewProps" Target="viewProps.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Master" Target="slideMasters/slideMaster149.xml"/><Relationship Id="rId314" Type="http://schemas.openxmlformats.org/officeDocument/2006/relationships/slide" Target="slides/slide122.xml"/><Relationship Id="rId356" Type="http://schemas.openxmlformats.org/officeDocument/2006/relationships/slide" Target="slides/slide164.xml"/><Relationship Id="rId398" Type="http://schemas.openxmlformats.org/officeDocument/2006/relationships/slide" Target="slides/slide206.xml"/><Relationship Id="rId95" Type="http://schemas.openxmlformats.org/officeDocument/2006/relationships/slideMaster" Target="slideMasters/slideMaster95.xml"/><Relationship Id="rId160" Type="http://schemas.openxmlformats.org/officeDocument/2006/relationships/slideMaster" Target="slideMasters/slideMaster160.xml"/><Relationship Id="rId216" Type="http://schemas.openxmlformats.org/officeDocument/2006/relationships/slide" Target="slides/slide24.xml"/><Relationship Id="rId423" Type="http://schemas.openxmlformats.org/officeDocument/2006/relationships/slide" Target="slides/slide231.xml"/><Relationship Id="rId258" Type="http://schemas.openxmlformats.org/officeDocument/2006/relationships/slide" Target="slides/slide66.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Master" Target="slideMasters/slideMaster118.xml"/><Relationship Id="rId325" Type="http://schemas.openxmlformats.org/officeDocument/2006/relationships/slide" Target="slides/slide133.xml"/><Relationship Id="rId367" Type="http://schemas.openxmlformats.org/officeDocument/2006/relationships/slide" Target="slides/slide175.xml"/><Relationship Id="rId171" Type="http://schemas.openxmlformats.org/officeDocument/2006/relationships/slideMaster" Target="slideMasters/slideMaster171.xml"/><Relationship Id="rId227" Type="http://schemas.openxmlformats.org/officeDocument/2006/relationships/slide" Target="slides/slide35.xml"/><Relationship Id="rId269" Type="http://schemas.openxmlformats.org/officeDocument/2006/relationships/slide" Target="slides/slide77.xml"/><Relationship Id="rId434" Type="http://schemas.openxmlformats.org/officeDocument/2006/relationships/slide" Target="slides/slide242.xml"/><Relationship Id="rId33" Type="http://schemas.openxmlformats.org/officeDocument/2006/relationships/slideMaster" Target="slideMasters/slideMaster33.xml"/><Relationship Id="rId129" Type="http://schemas.openxmlformats.org/officeDocument/2006/relationships/slideMaster" Target="slideMasters/slideMaster129.xml"/><Relationship Id="rId280" Type="http://schemas.openxmlformats.org/officeDocument/2006/relationships/slide" Target="slides/slide88.xml"/><Relationship Id="rId336" Type="http://schemas.openxmlformats.org/officeDocument/2006/relationships/slide" Target="slides/slide144.xml"/><Relationship Id="rId75" Type="http://schemas.openxmlformats.org/officeDocument/2006/relationships/slideMaster" Target="slideMasters/slideMaster75.xml"/><Relationship Id="rId140" Type="http://schemas.openxmlformats.org/officeDocument/2006/relationships/slideMaster" Target="slideMasters/slideMaster140.xml"/><Relationship Id="rId182" Type="http://schemas.openxmlformats.org/officeDocument/2006/relationships/slideMaster" Target="slideMasters/slideMaster182.xml"/><Relationship Id="rId378" Type="http://schemas.openxmlformats.org/officeDocument/2006/relationships/slide" Target="slides/slide186.xml"/><Relationship Id="rId403" Type="http://schemas.openxmlformats.org/officeDocument/2006/relationships/slide" Target="slides/slide2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38B194-A510-48E9-BF21-ECF1933FC7A6}" type="datetimeFigureOut">
              <a:rPr lang="en-US" smtClean="0"/>
              <a:t>8/25/2023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A478FA-11D8-44EE-A4C3-B682D398A4CA}" type="slidenum">
              <a:rPr lang="en-US" smtClean="0"/>
              <a:t>‹#›</a:t>
            </a:fld>
            <a:endParaRPr lang="en-US" dirty="0"/>
          </a:p>
        </p:txBody>
      </p:sp>
    </p:spTree>
    <p:extLst>
      <p:ext uri="{BB962C8B-B14F-4D97-AF65-F5344CB8AC3E}">
        <p14:creationId xmlns:p14="http://schemas.microsoft.com/office/powerpoint/2010/main" val="2676410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A478FA-11D8-44EE-A4C3-B682D398A4CA}"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4134067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A478FA-11D8-44EE-A4C3-B682D398A4CA}" type="slidenum">
              <a:rPr lang="en-US" smtClean="0">
                <a:solidFill>
                  <a:prstClr val="black"/>
                </a:solidFill>
              </a:rPr>
              <a:pPr/>
              <a:t>235</a:t>
            </a:fld>
            <a:endParaRPr lang="en-US" dirty="0">
              <a:solidFill>
                <a:prstClr val="black"/>
              </a:solidFill>
            </a:endParaRPr>
          </a:p>
        </p:txBody>
      </p:sp>
    </p:spTree>
    <p:extLst>
      <p:ext uri="{BB962C8B-B14F-4D97-AF65-F5344CB8AC3E}">
        <p14:creationId xmlns:p14="http://schemas.microsoft.com/office/powerpoint/2010/main" val="4057401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A478FA-11D8-44EE-A4C3-B682D398A4CA}" type="slidenum">
              <a:rPr lang="en-US" smtClean="0"/>
              <a:t>249</a:t>
            </a:fld>
            <a:endParaRPr lang="en-US" dirty="0"/>
          </a:p>
        </p:txBody>
      </p:sp>
    </p:spTree>
    <p:extLst>
      <p:ext uri="{BB962C8B-B14F-4D97-AF65-F5344CB8AC3E}">
        <p14:creationId xmlns:p14="http://schemas.microsoft.com/office/powerpoint/2010/main" val="4077241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A478FA-11D8-44EE-A4C3-B682D398A4CA}" type="slidenum">
              <a:rPr lang="en-US" smtClean="0"/>
              <a:t>254</a:t>
            </a:fld>
            <a:endParaRPr lang="en-US" dirty="0"/>
          </a:p>
        </p:txBody>
      </p:sp>
    </p:spTree>
    <p:extLst>
      <p:ext uri="{BB962C8B-B14F-4D97-AF65-F5344CB8AC3E}">
        <p14:creationId xmlns:p14="http://schemas.microsoft.com/office/powerpoint/2010/main" val="3573887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A478FA-11D8-44EE-A4C3-B682D398A4CA}" type="slidenum">
              <a:rPr lang="en-US" smtClean="0"/>
              <a:t>256</a:t>
            </a:fld>
            <a:endParaRPr lang="en-US" dirty="0"/>
          </a:p>
        </p:txBody>
      </p:sp>
    </p:spTree>
    <p:extLst>
      <p:ext uri="{BB962C8B-B14F-4D97-AF65-F5344CB8AC3E}">
        <p14:creationId xmlns:p14="http://schemas.microsoft.com/office/powerpoint/2010/main" val="1820436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A478FA-11D8-44EE-A4C3-B682D398A4CA}"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2755310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A478FA-11D8-44EE-A4C3-B682D398A4CA}" type="slidenum">
              <a:rPr lang="en-US" smtClean="0"/>
              <a:t>13</a:t>
            </a:fld>
            <a:endParaRPr lang="en-US" dirty="0"/>
          </a:p>
        </p:txBody>
      </p:sp>
    </p:spTree>
    <p:extLst>
      <p:ext uri="{BB962C8B-B14F-4D97-AF65-F5344CB8AC3E}">
        <p14:creationId xmlns:p14="http://schemas.microsoft.com/office/powerpoint/2010/main" val="2757030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A478FA-11D8-44EE-A4C3-B682D398A4CA}" type="slidenum">
              <a:rPr lang="en-US" smtClean="0"/>
              <a:t>16</a:t>
            </a:fld>
            <a:endParaRPr lang="en-US" dirty="0"/>
          </a:p>
        </p:txBody>
      </p:sp>
    </p:spTree>
    <p:extLst>
      <p:ext uri="{BB962C8B-B14F-4D97-AF65-F5344CB8AC3E}">
        <p14:creationId xmlns:p14="http://schemas.microsoft.com/office/powerpoint/2010/main" val="1999919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A478FA-11D8-44EE-A4C3-B682D398A4CA}"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2758506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A478FA-11D8-44EE-A4C3-B682D398A4CA}"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3873655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A478FA-11D8-44EE-A4C3-B682D398A4CA}" type="slidenum">
              <a:rPr lang="en-US" smtClean="0">
                <a:solidFill>
                  <a:prstClr val="black"/>
                </a:solidFill>
              </a:rPr>
              <a:pPr/>
              <a:t>211</a:t>
            </a:fld>
            <a:endParaRPr lang="en-US" dirty="0">
              <a:solidFill>
                <a:prstClr val="black"/>
              </a:solidFill>
            </a:endParaRPr>
          </a:p>
        </p:txBody>
      </p:sp>
    </p:spTree>
    <p:extLst>
      <p:ext uri="{BB962C8B-B14F-4D97-AF65-F5344CB8AC3E}">
        <p14:creationId xmlns:p14="http://schemas.microsoft.com/office/powerpoint/2010/main" val="1137595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A478FA-11D8-44EE-A4C3-B682D398A4CA}" type="slidenum">
              <a:rPr lang="en-US" smtClean="0"/>
              <a:t>224</a:t>
            </a:fld>
            <a:endParaRPr lang="en-US" dirty="0"/>
          </a:p>
        </p:txBody>
      </p:sp>
    </p:spTree>
    <p:extLst>
      <p:ext uri="{BB962C8B-B14F-4D97-AF65-F5344CB8AC3E}">
        <p14:creationId xmlns:p14="http://schemas.microsoft.com/office/powerpoint/2010/main" val="2025820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A478FA-11D8-44EE-A4C3-B682D398A4CA}" type="slidenum">
              <a:rPr lang="en-US" smtClean="0"/>
              <a:t>225</a:t>
            </a:fld>
            <a:endParaRPr lang="en-US" dirty="0"/>
          </a:p>
        </p:txBody>
      </p:sp>
    </p:spTree>
    <p:extLst>
      <p:ext uri="{BB962C8B-B14F-4D97-AF65-F5344CB8AC3E}">
        <p14:creationId xmlns:p14="http://schemas.microsoft.com/office/powerpoint/2010/main" val="2408510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5.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6.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7.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8.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0.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1.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2.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7.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8.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9.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22.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23.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4.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7.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8.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9.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0.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3.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4.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5.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6.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7.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8.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9.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0.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1.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2.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3.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4.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5.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6.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7.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8.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9.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0.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1.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2.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3.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4.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5.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6.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57.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58.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59.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0.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1.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2.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3.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4.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5.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6.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7.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68.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69.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0.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1.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2.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3.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4.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5.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6.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7.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8.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79.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0.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1.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2.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3.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4.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5.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6.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7.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8.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9.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0.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1.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2.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3.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4.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5.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6.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7.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8.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9.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0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1.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2.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3.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4.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5.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6.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7.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8.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9.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11.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2.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3.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4.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5.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6.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7.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8.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9.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0.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21.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22.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3.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4.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5.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6.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7.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8.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9.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0.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31.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32.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33.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4.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5.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6.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7.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8.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9.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0.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1.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2.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3.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4.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5.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6.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7.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8.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9.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0.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1.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2.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3.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4.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5.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56.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57.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58.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59.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0.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1.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2.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3.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4.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5.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6.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67.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68.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69.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0.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1.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2.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3.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4.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5.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6.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7.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78.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79.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0.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1.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2.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3.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4.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5.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6.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7.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8.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89.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0.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1.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2.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3.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4.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5.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6.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7.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8.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9.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00.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1.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2.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3.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4.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5.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6.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7.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8.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9.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0.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1.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2.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3.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4.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5.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6.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7.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8.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9.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0.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21.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2.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3.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4.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5.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6.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7.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8.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9.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0.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31.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32.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3.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4.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5.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6.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7.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8.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9.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0.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41.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42.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43.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44.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45.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46.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47.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48.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49.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0.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51.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52.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53.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54.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55.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56.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57.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58.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59.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0.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1.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2.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3.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4.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5.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66.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67.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68.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69.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0.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1.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2.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3.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4.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5.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6.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77.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78.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79.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0.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1.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2.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3.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4.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5.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6.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7.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88.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89.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0.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1.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2.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3.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4.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5.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6.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7.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8.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399.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00.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1.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2.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3.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4.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5.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6.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7.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8.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9.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0.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1.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2.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3.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4.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5.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6.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7.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8.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9.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0.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21.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22.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23.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24.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25.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26.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27.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28.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29.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0.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31.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32.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33.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34.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35.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36.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37.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38.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39.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0.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41.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42.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43.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44.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45.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46.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47.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48.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49.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0.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51.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52.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53.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54.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55.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56.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57.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58.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59.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0.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61.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62.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63.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64.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65.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66.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67.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68.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69.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0.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71.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72.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73.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74.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75.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76.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77.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78.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79.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0.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81.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82.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83.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84.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85.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86.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87.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88.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89.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0.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91.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92.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93.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94.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95.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96.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97.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8.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9.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00.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501.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502.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503.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504.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505.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506.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507.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508.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9.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0.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11.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12.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13.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14.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15.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16.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17.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18.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19.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0.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21.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22.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23.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24.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25.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26.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27.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28.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29.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0.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31.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32.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33.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34.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35.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36.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37.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38.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39.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0.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41.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42.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43.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44.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45.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46.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47.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48.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49.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0.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51.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52.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53.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54.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55.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56.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57.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58.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59.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0.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61.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62.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63.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64.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65.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66.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67.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68.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69.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0.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71.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72.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73.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74.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75.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76.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77.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78.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79.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0.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81.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82.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83.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84.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85.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86.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87.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88.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89.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0.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91.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92.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93.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94.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95.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96.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97.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98.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99.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00.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601.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602.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603.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604.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605.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606.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607.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608.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609.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0.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611.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612.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613.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614.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615.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616.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617.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618.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19.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0.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21.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22.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23.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24.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25.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26.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27.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28.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29.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0.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31.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32.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33.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34.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35.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36.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37.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38.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39.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0.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41.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42.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43.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44.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45.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46.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47.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48.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49.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0.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51.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52.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53.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54.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55.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56.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57.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58.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59.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0.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61.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62.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63.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64.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65.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66.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67.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68.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69.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0.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71.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72.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73.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74.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75.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76.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77.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78.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79.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0.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81.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82.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83.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84.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85.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86.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87.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88.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89.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0.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91.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92.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93.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94.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95.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96.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97.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98.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99.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00.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701.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702.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703.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704.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705.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706.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707.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708.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709.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0.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711.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712.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713.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714.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715.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716.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717.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18.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19.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0.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21.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22.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23.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24.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25.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26.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27.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28.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29.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0.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31.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32.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33.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34.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35.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36.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37.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38.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39.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0.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741.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742.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743.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744.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745.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746.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747.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748.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749.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0.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751.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752.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753.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754.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755.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756.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757.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758.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759.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0.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761.xml.rels><?xml version="1.0" encoding="UTF-8" standalone="yes"?>
<Relationships xmlns="http://schemas.openxmlformats.org/package/2006/relationships"><Relationship Id="rId1" Type="http://schemas.openxmlformats.org/officeDocument/2006/relationships/slideMaster" Target="../slideMasters/slideMaster161.xml"/></Relationships>
</file>

<file path=ppt/slideLayouts/_rels/slideLayout1762.xml.rels><?xml version="1.0" encoding="UTF-8" standalone="yes"?>
<Relationships xmlns="http://schemas.openxmlformats.org/package/2006/relationships"><Relationship Id="rId1" Type="http://schemas.openxmlformats.org/officeDocument/2006/relationships/slideMaster" Target="../slideMasters/slideMaster161.xml"/></Relationships>
</file>

<file path=ppt/slideLayouts/_rels/slideLayout1763.xml.rels><?xml version="1.0" encoding="UTF-8" standalone="yes"?>
<Relationships xmlns="http://schemas.openxmlformats.org/package/2006/relationships"><Relationship Id="rId1" Type="http://schemas.openxmlformats.org/officeDocument/2006/relationships/slideMaster" Target="../slideMasters/slideMaster161.xml"/></Relationships>
</file>

<file path=ppt/slideLayouts/_rels/slideLayout1764.xml.rels><?xml version="1.0" encoding="UTF-8" standalone="yes"?>
<Relationships xmlns="http://schemas.openxmlformats.org/package/2006/relationships"><Relationship Id="rId1" Type="http://schemas.openxmlformats.org/officeDocument/2006/relationships/slideMaster" Target="../slideMasters/slideMaster161.xml"/></Relationships>
</file>

<file path=ppt/slideLayouts/_rels/slideLayout1765.xml.rels><?xml version="1.0" encoding="UTF-8" standalone="yes"?>
<Relationships xmlns="http://schemas.openxmlformats.org/package/2006/relationships"><Relationship Id="rId1" Type="http://schemas.openxmlformats.org/officeDocument/2006/relationships/slideMaster" Target="../slideMasters/slideMaster161.xml"/></Relationships>
</file>

<file path=ppt/slideLayouts/_rels/slideLayout1766.xml.rels><?xml version="1.0" encoding="UTF-8" standalone="yes"?>
<Relationships xmlns="http://schemas.openxmlformats.org/package/2006/relationships"><Relationship Id="rId1" Type="http://schemas.openxmlformats.org/officeDocument/2006/relationships/slideMaster" Target="../slideMasters/slideMaster161.xml"/></Relationships>
</file>

<file path=ppt/slideLayouts/_rels/slideLayout1767.xml.rels><?xml version="1.0" encoding="UTF-8" standalone="yes"?>
<Relationships xmlns="http://schemas.openxmlformats.org/package/2006/relationships"><Relationship Id="rId1" Type="http://schemas.openxmlformats.org/officeDocument/2006/relationships/slideMaster" Target="../slideMasters/slideMaster161.xml"/></Relationships>
</file>

<file path=ppt/slideLayouts/_rels/slideLayout1768.xml.rels><?xml version="1.0" encoding="UTF-8" standalone="yes"?>
<Relationships xmlns="http://schemas.openxmlformats.org/package/2006/relationships"><Relationship Id="rId1" Type="http://schemas.openxmlformats.org/officeDocument/2006/relationships/slideMaster" Target="../slideMasters/slideMaster161.xml"/></Relationships>
</file>

<file path=ppt/slideLayouts/_rels/slideLayout1769.xml.rels><?xml version="1.0" encoding="UTF-8" standalone="yes"?>
<Relationships xmlns="http://schemas.openxmlformats.org/package/2006/relationships"><Relationship Id="rId1" Type="http://schemas.openxmlformats.org/officeDocument/2006/relationships/slideMaster" Target="../slideMasters/slideMaster16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0.xml.rels><?xml version="1.0" encoding="UTF-8" standalone="yes"?>
<Relationships xmlns="http://schemas.openxmlformats.org/package/2006/relationships"><Relationship Id="rId1" Type="http://schemas.openxmlformats.org/officeDocument/2006/relationships/slideMaster" Target="../slideMasters/slideMaster161.xml"/></Relationships>
</file>

<file path=ppt/slideLayouts/_rels/slideLayout1771.xml.rels><?xml version="1.0" encoding="UTF-8" standalone="yes"?>
<Relationships xmlns="http://schemas.openxmlformats.org/package/2006/relationships"><Relationship Id="rId1" Type="http://schemas.openxmlformats.org/officeDocument/2006/relationships/slideMaster" Target="../slideMasters/slideMaster161.xml"/></Relationships>
</file>

<file path=ppt/slideLayouts/_rels/slideLayout1772.xml.rels><?xml version="1.0" encoding="UTF-8" standalone="yes"?>
<Relationships xmlns="http://schemas.openxmlformats.org/package/2006/relationships"><Relationship Id="rId1" Type="http://schemas.openxmlformats.org/officeDocument/2006/relationships/slideMaster" Target="../slideMasters/slideMaster162.xml"/></Relationships>
</file>

<file path=ppt/slideLayouts/_rels/slideLayout1773.xml.rels><?xml version="1.0" encoding="UTF-8" standalone="yes"?>
<Relationships xmlns="http://schemas.openxmlformats.org/package/2006/relationships"><Relationship Id="rId1" Type="http://schemas.openxmlformats.org/officeDocument/2006/relationships/slideMaster" Target="../slideMasters/slideMaster162.xml"/></Relationships>
</file>

<file path=ppt/slideLayouts/_rels/slideLayout1774.xml.rels><?xml version="1.0" encoding="UTF-8" standalone="yes"?>
<Relationships xmlns="http://schemas.openxmlformats.org/package/2006/relationships"><Relationship Id="rId1" Type="http://schemas.openxmlformats.org/officeDocument/2006/relationships/slideMaster" Target="../slideMasters/slideMaster162.xml"/></Relationships>
</file>

<file path=ppt/slideLayouts/_rels/slideLayout1775.xml.rels><?xml version="1.0" encoding="UTF-8" standalone="yes"?>
<Relationships xmlns="http://schemas.openxmlformats.org/package/2006/relationships"><Relationship Id="rId1" Type="http://schemas.openxmlformats.org/officeDocument/2006/relationships/slideMaster" Target="../slideMasters/slideMaster162.xml"/></Relationships>
</file>

<file path=ppt/slideLayouts/_rels/slideLayout1776.xml.rels><?xml version="1.0" encoding="UTF-8" standalone="yes"?>
<Relationships xmlns="http://schemas.openxmlformats.org/package/2006/relationships"><Relationship Id="rId1" Type="http://schemas.openxmlformats.org/officeDocument/2006/relationships/slideMaster" Target="../slideMasters/slideMaster162.xml"/></Relationships>
</file>

<file path=ppt/slideLayouts/_rels/slideLayout1777.xml.rels><?xml version="1.0" encoding="UTF-8" standalone="yes"?>
<Relationships xmlns="http://schemas.openxmlformats.org/package/2006/relationships"><Relationship Id="rId1" Type="http://schemas.openxmlformats.org/officeDocument/2006/relationships/slideMaster" Target="../slideMasters/slideMaster162.xml"/></Relationships>
</file>

<file path=ppt/slideLayouts/_rels/slideLayout1778.xml.rels><?xml version="1.0" encoding="UTF-8" standalone="yes"?>
<Relationships xmlns="http://schemas.openxmlformats.org/package/2006/relationships"><Relationship Id="rId1" Type="http://schemas.openxmlformats.org/officeDocument/2006/relationships/slideMaster" Target="../slideMasters/slideMaster162.xml"/></Relationships>
</file>

<file path=ppt/slideLayouts/_rels/slideLayout1779.xml.rels><?xml version="1.0" encoding="UTF-8" standalone="yes"?>
<Relationships xmlns="http://schemas.openxmlformats.org/package/2006/relationships"><Relationship Id="rId1" Type="http://schemas.openxmlformats.org/officeDocument/2006/relationships/slideMaster" Target="../slideMasters/slideMaster16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0.xml.rels><?xml version="1.0" encoding="UTF-8" standalone="yes"?>
<Relationships xmlns="http://schemas.openxmlformats.org/package/2006/relationships"><Relationship Id="rId1" Type="http://schemas.openxmlformats.org/officeDocument/2006/relationships/slideMaster" Target="../slideMasters/slideMaster162.xml"/></Relationships>
</file>

<file path=ppt/slideLayouts/_rels/slideLayout1781.xml.rels><?xml version="1.0" encoding="UTF-8" standalone="yes"?>
<Relationships xmlns="http://schemas.openxmlformats.org/package/2006/relationships"><Relationship Id="rId1" Type="http://schemas.openxmlformats.org/officeDocument/2006/relationships/slideMaster" Target="../slideMasters/slideMaster162.xml"/></Relationships>
</file>

<file path=ppt/slideLayouts/_rels/slideLayout1782.xml.rels><?xml version="1.0" encoding="UTF-8" standalone="yes"?>
<Relationships xmlns="http://schemas.openxmlformats.org/package/2006/relationships"><Relationship Id="rId1" Type="http://schemas.openxmlformats.org/officeDocument/2006/relationships/slideMaster" Target="../slideMasters/slideMaster162.xml"/></Relationships>
</file>

<file path=ppt/slideLayouts/_rels/slideLayout1783.xml.rels><?xml version="1.0" encoding="UTF-8" standalone="yes"?>
<Relationships xmlns="http://schemas.openxmlformats.org/package/2006/relationships"><Relationship Id="rId1" Type="http://schemas.openxmlformats.org/officeDocument/2006/relationships/slideMaster" Target="../slideMasters/slideMaster163.xml"/></Relationships>
</file>

<file path=ppt/slideLayouts/_rels/slideLayout1784.xml.rels><?xml version="1.0" encoding="UTF-8" standalone="yes"?>
<Relationships xmlns="http://schemas.openxmlformats.org/package/2006/relationships"><Relationship Id="rId1" Type="http://schemas.openxmlformats.org/officeDocument/2006/relationships/slideMaster" Target="../slideMasters/slideMaster163.xml"/></Relationships>
</file>

<file path=ppt/slideLayouts/_rels/slideLayout1785.xml.rels><?xml version="1.0" encoding="UTF-8" standalone="yes"?>
<Relationships xmlns="http://schemas.openxmlformats.org/package/2006/relationships"><Relationship Id="rId1" Type="http://schemas.openxmlformats.org/officeDocument/2006/relationships/slideMaster" Target="../slideMasters/slideMaster163.xml"/></Relationships>
</file>

<file path=ppt/slideLayouts/_rels/slideLayout1786.xml.rels><?xml version="1.0" encoding="UTF-8" standalone="yes"?>
<Relationships xmlns="http://schemas.openxmlformats.org/package/2006/relationships"><Relationship Id="rId1" Type="http://schemas.openxmlformats.org/officeDocument/2006/relationships/slideMaster" Target="../slideMasters/slideMaster163.xml"/></Relationships>
</file>

<file path=ppt/slideLayouts/_rels/slideLayout1787.xml.rels><?xml version="1.0" encoding="UTF-8" standalone="yes"?>
<Relationships xmlns="http://schemas.openxmlformats.org/package/2006/relationships"><Relationship Id="rId1" Type="http://schemas.openxmlformats.org/officeDocument/2006/relationships/slideMaster" Target="../slideMasters/slideMaster163.xml"/></Relationships>
</file>

<file path=ppt/slideLayouts/_rels/slideLayout1788.xml.rels><?xml version="1.0" encoding="UTF-8" standalone="yes"?>
<Relationships xmlns="http://schemas.openxmlformats.org/package/2006/relationships"><Relationship Id="rId1" Type="http://schemas.openxmlformats.org/officeDocument/2006/relationships/slideMaster" Target="../slideMasters/slideMaster163.xml"/></Relationships>
</file>

<file path=ppt/slideLayouts/_rels/slideLayout1789.xml.rels><?xml version="1.0" encoding="UTF-8" standalone="yes"?>
<Relationships xmlns="http://schemas.openxmlformats.org/package/2006/relationships"><Relationship Id="rId1" Type="http://schemas.openxmlformats.org/officeDocument/2006/relationships/slideMaster" Target="../slideMasters/slideMaster16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0.xml.rels><?xml version="1.0" encoding="UTF-8" standalone="yes"?>
<Relationships xmlns="http://schemas.openxmlformats.org/package/2006/relationships"><Relationship Id="rId1" Type="http://schemas.openxmlformats.org/officeDocument/2006/relationships/slideMaster" Target="../slideMasters/slideMaster163.xml"/></Relationships>
</file>

<file path=ppt/slideLayouts/_rels/slideLayout1791.xml.rels><?xml version="1.0" encoding="UTF-8" standalone="yes"?>
<Relationships xmlns="http://schemas.openxmlformats.org/package/2006/relationships"><Relationship Id="rId1" Type="http://schemas.openxmlformats.org/officeDocument/2006/relationships/slideMaster" Target="../slideMasters/slideMaster163.xml"/></Relationships>
</file>

<file path=ppt/slideLayouts/_rels/slideLayout1792.xml.rels><?xml version="1.0" encoding="UTF-8" standalone="yes"?>
<Relationships xmlns="http://schemas.openxmlformats.org/package/2006/relationships"><Relationship Id="rId1" Type="http://schemas.openxmlformats.org/officeDocument/2006/relationships/slideMaster" Target="../slideMasters/slideMaster163.xml"/></Relationships>
</file>

<file path=ppt/slideLayouts/_rels/slideLayout1793.xml.rels><?xml version="1.0" encoding="UTF-8" standalone="yes"?>
<Relationships xmlns="http://schemas.openxmlformats.org/package/2006/relationships"><Relationship Id="rId1" Type="http://schemas.openxmlformats.org/officeDocument/2006/relationships/slideMaster" Target="../slideMasters/slideMaster163.xml"/></Relationships>
</file>

<file path=ppt/slideLayouts/_rels/slideLayout1794.xml.rels><?xml version="1.0" encoding="UTF-8" standalone="yes"?>
<Relationships xmlns="http://schemas.openxmlformats.org/package/2006/relationships"><Relationship Id="rId1" Type="http://schemas.openxmlformats.org/officeDocument/2006/relationships/slideMaster" Target="../slideMasters/slideMaster164.xml"/></Relationships>
</file>

<file path=ppt/slideLayouts/_rels/slideLayout1795.xml.rels><?xml version="1.0" encoding="UTF-8" standalone="yes"?>
<Relationships xmlns="http://schemas.openxmlformats.org/package/2006/relationships"><Relationship Id="rId1" Type="http://schemas.openxmlformats.org/officeDocument/2006/relationships/slideMaster" Target="../slideMasters/slideMaster164.xml"/></Relationships>
</file>

<file path=ppt/slideLayouts/_rels/slideLayout1796.xml.rels><?xml version="1.0" encoding="UTF-8" standalone="yes"?>
<Relationships xmlns="http://schemas.openxmlformats.org/package/2006/relationships"><Relationship Id="rId1" Type="http://schemas.openxmlformats.org/officeDocument/2006/relationships/slideMaster" Target="../slideMasters/slideMaster164.xml"/></Relationships>
</file>

<file path=ppt/slideLayouts/_rels/slideLayout1797.xml.rels><?xml version="1.0" encoding="UTF-8" standalone="yes"?>
<Relationships xmlns="http://schemas.openxmlformats.org/package/2006/relationships"><Relationship Id="rId1" Type="http://schemas.openxmlformats.org/officeDocument/2006/relationships/slideMaster" Target="../slideMasters/slideMaster164.xml"/></Relationships>
</file>

<file path=ppt/slideLayouts/_rels/slideLayout1798.xml.rels><?xml version="1.0" encoding="UTF-8" standalone="yes"?>
<Relationships xmlns="http://schemas.openxmlformats.org/package/2006/relationships"><Relationship Id="rId1" Type="http://schemas.openxmlformats.org/officeDocument/2006/relationships/slideMaster" Target="../slideMasters/slideMaster164.xml"/></Relationships>
</file>

<file path=ppt/slideLayouts/_rels/slideLayout1799.xml.rels><?xml version="1.0" encoding="UTF-8" standalone="yes"?>
<Relationships xmlns="http://schemas.openxmlformats.org/package/2006/relationships"><Relationship Id="rId1" Type="http://schemas.openxmlformats.org/officeDocument/2006/relationships/slideMaster" Target="../slideMasters/slideMaster16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00.xml.rels><?xml version="1.0" encoding="UTF-8" standalone="yes"?>
<Relationships xmlns="http://schemas.openxmlformats.org/package/2006/relationships"><Relationship Id="rId1" Type="http://schemas.openxmlformats.org/officeDocument/2006/relationships/slideMaster" Target="../slideMasters/slideMaster164.xml"/></Relationships>
</file>

<file path=ppt/slideLayouts/_rels/slideLayout1801.xml.rels><?xml version="1.0" encoding="UTF-8" standalone="yes"?>
<Relationships xmlns="http://schemas.openxmlformats.org/package/2006/relationships"><Relationship Id="rId1" Type="http://schemas.openxmlformats.org/officeDocument/2006/relationships/slideMaster" Target="../slideMasters/slideMaster164.xml"/></Relationships>
</file>

<file path=ppt/slideLayouts/_rels/slideLayout1802.xml.rels><?xml version="1.0" encoding="UTF-8" standalone="yes"?>
<Relationships xmlns="http://schemas.openxmlformats.org/package/2006/relationships"><Relationship Id="rId1" Type="http://schemas.openxmlformats.org/officeDocument/2006/relationships/slideMaster" Target="../slideMasters/slideMaster164.xml"/></Relationships>
</file>

<file path=ppt/slideLayouts/_rels/slideLayout1803.xml.rels><?xml version="1.0" encoding="UTF-8" standalone="yes"?>
<Relationships xmlns="http://schemas.openxmlformats.org/package/2006/relationships"><Relationship Id="rId1" Type="http://schemas.openxmlformats.org/officeDocument/2006/relationships/slideMaster" Target="../slideMasters/slideMaster164.xml"/></Relationships>
</file>

<file path=ppt/slideLayouts/_rels/slideLayout1804.xml.rels><?xml version="1.0" encoding="UTF-8" standalone="yes"?>
<Relationships xmlns="http://schemas.openxmlformats.org/package/2006/relationships"><Relationship Id="rId1" Type="http://schemas.openxmlformats.org/officeDocument/2006/relationships/slideMaster" Target="../slideMasters/slideMaster164.xml"/></Relationships>
</file>

<file path=ppt/slideLayouts/_rels/slideLayout1805.xml.rels><?xml version="1.0" encoding="UTF-8" standalone="yes"?>
<Relationships xmlns="http://schemas.openxmlformats.org/package/2006/relationships"><Relationship Id="rId1" Type="http://schemas.openxmlformats.org/officeDocument/2006/relationships/slideMaster" Target="../slideMasters/slideMaster165.xml"/></Relationships>
</file>

<file path=ppt/slideLayouts/_rels/slideLayout1806.xml.rels><?xml version="1.0" encoding="UTF-8" standalone="yes"?>
<Relationships xmlns="http://schemas.openxmlformats.org/package/2006/relationships"><Relationship Id="rId1" Type="http://schemas.openxmlformats.org/officeDocument/2006/relationships/slideMaster" Target="../slideMasters/slideMaster165.xml"/></Relationships>
</file>

<file path=ppt/slideLayouts/_rels/slideLayout1807.xml.rels><?xml version="1.0" encoding="UTF-8" standalone="yes"?>
<Relationships xmlns="http://schemas.openxmlformats.org/package/2006/relationships"><Relationship Id="rId1" Type="http://schemas.openxmlformats.org/officeDocument/2006/relationships/slideMaster" Target="../slideMasters/slideMaster165.xml"/></Relationships>
</file>

<file path=ppt/slideLayouts/_rels/slideLayout1808.xml.rels><?xml version="1.0" encoding="UTF-8" standalone="yes"?>
<Relationships xmlns="http://schemas.openxmlformats.org/package/2006/relationships"><Relationship Id="rId1" Type="http://schemas.openxmlformats.org/officeDocument/2006/relationships/slideMaster" Target="../slideMasters/slideMaster165.xml"/></Relationships>
</file>

<file path=ppt/slideLayouts/_rels/slideLayout1809.xml.rels><?xml version="1.0" encoding="UTF-8" standalone="yes"?>
<Relationships xmlns="http://schemas.openxmlformats.org/package/2006/relationships"><Relationship Id="rId1" Type="http://schemas.openxmlformats.org/officeDocument/2006/relationships/slideMaster" Target="../slideMasters/slideMaster16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0.xml.rels><?xml version="1.0" encoding="UTF-8" standalone="yes"?>
<Relationships xmlns="http://schemas.openxmlformats.org/package/2006/relationships"><Relationship Id="rId1" Type="http://schemas.openxmlformats.org/officeDocument/2006/relationships/slideMaster" Target="../slideMasters/slideMaster165.xml"/></Relationships>
</file>

<file path=ppt/slideLayouts/_rels/slideLayout1811.xml.rels><?xml version="1.0" encoding="UTF-8" standalone="yes"?>
<Relationships xmlns="http://schemas.openxmlformats.org/package/2006/relationships"><Relationship Id="rId1" Type="http://schemas.openxmlformats.org/officeDocument/2006/relationships/slideMaster" Target="../slideMasters/slideMaster165.xml"/></Relationships>
</file>

<file path=ppt/slideLayouts/_rels/slideLayout1812.xml.rels><?xml version="1.0" encoding="UTF-8" standalone="yes"?>
<Relationships xmlns="http://schemas.openxmlformats.org/package/2006/relationships"><Relationship Id="rId1" Type="http://schemas.openxmlformats.org/officeDocument/2006/relationships/slideMaster" Target="../slideMasters/slideMaster165.xml"/></Relationships>
</file>

<file path=ppt/slideLayouts/_rels/slideLayout1813.xml.rels><?xml version="1.0" encoding="UTF-8" standalone="yes"?>
<Relationships xmlns="http://schemas.openxmlformats.org/package/2006/relationships"><Relationship Id="rId1" Type="http://schemas.openxmlformats.org/officeDocument/2006/relationships/slideMaster" Target="../slideMasters/slideMaster165.xml"/></Relationships>
</file>

<file path=ppt/slideLayouts/_rels/slideLayout1814.xml.rels><?xml version="1.0" encoding="UTF-8" standalone="yes"?>
<Relationships xmlns="http://schemas.openxmlformats.org/package/2006/relationships"><Relationship Id="rId1" Type="http://schemas.openxmlformats.org/officeDocument/2006/relationships/slideMaster" Target="../slideMasters/slideMaster165.xml"/></Relationships>
</file>

<file path=ppt/slideLayouts/_rels/slideLayout1815.xml.rels><?xml version="1.0" encoding="UTF-8" standalone="yes"?>
<Relationships xmlns="http://schemas.openxmlformats.org/package/2006/relationships"><Relationship Id="rId1" Type="http://schemas.openxmlformats.org/officeDocument/2006/relationships/slideMaster" Target="../slideMasters/slideMaster165.xml"/></Relationships>
</file>

<file path=ppt/slideLayouts/_rels/slideLayout1816.xml.rels><?xml version="1.0" encoding="UTF-8" standalone="yes"?>
<Relationships xmlns="http://schemas.openxmlformats.org/package/2006/relationships"><Relationship Id="rId1" Type="http://schemas.openxmlformats.org/officeDocument/2006/relationships/slideMaster" Target="../slideMasters/slideMaster166.xml"/></Relationships>
</file>

<file path=ppt/slideLayouts/_rels/slideLayout1817.xml.rels><?xml version="1.0" encoding="UTF-8" standalone="yes"?>
<Relationships xmlns="http://schemas.openxmlformats.org/package/2006/relationships"><Relationship Id="rId1" Type="http://schemas.openxmlformats.org/officeDocument/2006/relationships/slideMaster" Target="../slideMasters/slideMaster166.xml"/></Relationships>
</file>

<file path=ppt/slideLayouts/_rels/slideLayout1818.xml.rels><?xml version="1.0" encoding="UTF-8" standalone="yes"?>
<Relationships xmlns="http://schemas.openxmlformats.org/package/2006/relationships"><Relationship Id="rId1" Type="http://schemas.openxmlformats.org/officeDocument/2006/relationships/slideMaster" Target="../slideMasters/slideMaster166.xml"/></Relationships>
</file>

<file path=ppt/slideLayouts/_rels/slideLayout1819.xml.rels><?xml version="1.0" encoding="UTF-8" standalone="yes"?>
<Relationships xmlns="http://schemas.openxmlformats.org/package/2006/relationships"><Relationship Id="rId1" Type="http://schemas.openxmlformats.org/officeDocument/2006/relationships/slideMaster" Target="../slideMasters/slideMaster16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0.xml.rels><?xml version="1.0" encoding="UTF-8" standalone="yes"?>
<Relationships xmlns="http://schemas.openxmlformats.org/package/2006/relationships"><Relationship Id="rId1" Type="http://schemas.openxmlformats.org/officeDocument/2006/relationships/slideMaster" Target="../slideMasters/slideMaster166.xml"/></Relationships>
</file>

<file path=ppt/slideLayouts/_rels/slideLayout1821.xml.rels><?xml version="1.0" encoding="UTF-8" standalone="yes"?>
<Relationships xmlns="http://schemas.openxmlformats.org/package/2006/relationships"><Relationship Id="rId1" Type="http://schemas.openxmlformats.org/officeDocument/2006/relationships/slideMaster" Target="../slideMasters/slideMaster166.xml"/></Relationships>
</file>

<file path=ppt/slideLayouts/_rels/slideLayout1822.xml.rels><?xml version="1.0" encoding="UTF-8" standalone="yes"?>
<Relationships xmlns="http://schemas.openxmlformats.org/package/2006/relationships"><Relationship Id="rId1" Type="http://schemas.openxmlformats.org/officeDocument/2006/relationships/slideMaster" Target="../slideMasters/slideMaster166.xml"/></Relationships>
</file>

<file path=ppt/slideLayouts/_rels/slideLayout1823.xml.rels><?xml version="1.0" encoding="UTF-8" standalone="yes"?>
<Relationships xmlns="http://schemas.openxmlformats.org/package/2006/relationships"><Relationship Id="rId1" Type="http://schemas.openxmlformats.org/officeDocument/2006/relationships/slideMaster" Target="../slideMasters/slideMaster166.xml"/></Relationships>
</file>

<file path=ppt/slideLayouts/_rels/slideLayout1824.xml.rels><?xml version="1.0" encoding="UTF-8" standalone="yes"?>
<Relationships xmlns="http://schemas.openxmlformats.org/package/2006/relationships"><Relationship Id="rId1" Type="http://schemas.openxmlformats.org/officeDocument/2006/relationships/slideMaster" Target="../slideMasters/slideMaster166.xml"/></Relationships>
</file>

<file path=ppt/slideLayouts/_rels/slideLayout1825.xml.rels><?xml version="1.0" encoding="UTF-8" standalone="yes"?>
<Relationships xmlns="http://schemas.openxmlformats.org/package/2006/relationships"><Relationship Id="rId1" Type="http://schemas.openxmlformats.org/officeDocument/2006/relationships/slideMaster" Target="../slideMasters/slideMaster166.xml"/></Relationships>
</file>

<file path=ppt/slideLayouts/_rels/slideLayout1826.xml.rels><?xml version="1.0" encoding="UTF-8" standalone="yes"?>
<Relationships xmlns="http://schemas.openxmlformats.org/package/2006/relationships"><Relationship Id="rId1" Type="http://schemas.openxmlformats.org/officeDocument/2006/relationships/slideMaster" Target="../slideMasters/slideMaster166.xml"/></Relationships>
</file>

<file path=ppt/slideLayouts/_rels/slideLayout1827.xml.rels><?xml version="1.0" encoding="UTF-8" standalone="yes"?>
<Relationships xmlns="http://schemas.openxmlformats.org/package/2006/relationships"><Relationship Id="rId1" Type="http://schemas.openxmlformats.org/officeDocument/2006/relationships/slideMaster" Target="../slideMasters/slideMaster167.xml"/></Relationships>
</file>

<file path=ppt/slideLayouts/_rels/slideLayout1828.xml.rels><?xml version="1.0" encoding="UTF-8" standalone="yes"?>
<Relationships xmlns="http://schemas.openxmlformats.org/package/2006/relationships"><Relationship Id="rId1" Type="http://schemas.openxmlformats.org/officeDocument/2006/relationships/slideMaster" Target="../slideMasters/slideMaster167.xml"/></Relationships>
</file>

<file path=ppt/slideLayouts/_rels/slideLayout1829.xml.rels><?xml version="1.0" encoding="UTF-8" standalone="yes"?>
<Relationships xmlns="http://schemas.openxmlformats.org/package/2006/relationships"><Relationship Id="rId1" Type="http://schemas.openxmlformats.org/officeDocument/2006/relationships/slideMaster" Target="../slideMasters/slideMaster16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0.xml.rels><?xml version="1.0" encoding="UTF-8" standalone="yes"?>
<Relationships xmlns="http://schemas.openxmlformats.org/package/2006/relationships"><Relationship Id="rId1" Type="http://schemas.openxmlformats.org/officeDocument/2006/relationships/slideMaster" Target="../slideMasters/slideMaster167.xml"/></Relationships>
</file>

<file path=ppt/slideLayouts/_rels/slideLayout1831.xml.rels><?xml version="1.0" encoding="UTF-8" standalone="yes"?>
<Relationships xmlns="http://schemas.openxmlformats.org/package/2006/relationships"><Relationship Id="rId1" Type="http://schemas.openxmlformats.org/officeDocument/2006/relationships/slideMaster" Target="../slideMasters/slideMaster167.xml"/></Relationships>
</file>

<file path=ppt/slideLayouts/_rels/slideLayout1832.xml.rels><?xml version="1.0" encoding="UTF-8" standalone="yes"?>
<Relationships xmlns="http://schemas.openxmlformats.org/package/2006/relationships"><Relationship Id="rId1" Type="http://schemas.openxmlformats.org/officeDocument/2006/relationships/slideMaster" Target="../slideMasters/slideMaster167.xml"/></Relationships>
</file>

<file path=ppt/slideLayouts/_rels/slideLayout1833.xml.rels><?xml version="1.0" encoding="UTF-8" standalone="yes"?>
<Relationships xmlns="http://schemas.openxmlformats.org/package/2006/relationships"><Relationship Id="rId1" Type="http://schemas.openxmlformats.org/officeDocument/2006/relationships/slideMaster" Target="../slideMasters/slideMaster167.xml"/></Relationships>
</file>

<file path=ppt/slideLayouts/_rels/slideLayout1834.xml.rels><?xml version="1.0" encoding="UTF-8" standalone="yes"?>
<Relationships xmlns="http://schemas.openxmlformats.org/package/2006/relationships"><Relationship Id="rId1" Type="http://schemas.openxmlformats.org/officeDocument/2006/relationships/slideMaster" Target="../slideMasters/slideMaster167.xml"/></Relationships>
</file>

<file path=ppt/slideLayouts/_rels/slideLayout1835.xml.rels><?xml version="1.0" encoding="UTF-8" standalone="yes"?>
<Relationships xmlns="http://schemas.openxmlformats.org/package/2006/relationships"><Relationship Id="rId1" Type="http://schemas.openxmlformats.org/officeDocument/2006/relationships/slideMaster" Target="../slideMasters/slideMaster167.xml"/></Relationships>
</file>

<file path=ppt/slideLayouts/_rels/slideLayout1836.xml.rels><?xml version="1.0" encoding="UTF-8" standalone="yes"?>
<Relationships xmlns="http://schemas.openxmlformats.org/package/2006/relationships"><Relationship Id="rId1" Type="http://schemas.openxmlformats.org/officeDocument/2006/relationships/slideMaster" Target="../slideMasters/slideMaster167.xml"/></Relationships>
</file>

<file path=ppt/slideLayouts/_rels/slideLayout1837.xml.rels><?xml version="1.0" encoding="UTF-8" standalone="yes"?>
<Relationships xmlns="http://schemas.openxmlformats.org/package/2006/relationships"><Relationship Id="rId1" Type="http://schemas.openxmlformats.org/officeDocument/2006/relationships/slideMaster" Target="../slideMasters/slideMaster167.xml"/></Relationships>
</file>

<file path=ppt/slideLayouts/_rels/slideLayout1838.xml.rels><?xml version="1.0" encoding="UTF-8" standalone="yes"?>
<Relationships xmlns="http://schemas.openxmlformats.org/package/2006/relationships"><Relationship Id="rId1" Type="http://schemas.openxmlformats.org/officeDocument/2006/relationships/slideMaster" Target="../slideMasters/slideMaster168.xml"/></Relationships>
</file>

<file path=ppt/slideLayouts/_rels/slideLayout1839.xml.rels><?xml version="1.0" encoding="UTF-8" standalone="yes"?>
<Relationships xmlns="http://schemas.openxmlformats.org/package/2006/relationships"><Relationship Id="rId1" Type="http://schemas.openxmlformats.org/officeDocument/2006/relationships/slideMaster" Target="../slideMasters/slideMaster16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0.xml.rels><?xml version="1.0" encoding="UTF-8" standalone="yes"?>
<Relationships xmlns="http://schemas.openxmlformats.org/package/2006/relationships"><Relationship Id="rId1" Type="http://schemas.openxmlformats.org/officeDocument/2006/relationships/slideMaster" Target="../slideMasters/slideMaster168.xml"/></Relationships>
</file>

<file path=ppt/slideLayouts/_rels/slideLayout1841.xml.rels><?xml version="1.0" encoding="UTF-8" standalone="yes"?>
<Relationships xmlns="http://schemas.openxmlformats.org/package/2006/relationships"><Relationship Id="rId1" Type="http://schemas.openxmlformats.org/officeDocument/2006/relationships/slideMaster" Target="../slideMasters/slideMaster168.xml"/></Relationships>
</file>

<file path=ppt/slideLayouts/_rels/slideLayout1842.xml.rels><?xml version="1.0" encoding="UTF-8" standalone="yes"?>
<Relationships xmlns="http://schemas.openxmlformats.org/package/2006/relationships"><Relationship Id="rId1" Type="http://schemas.openxmlformats.org/officeDocument/2006/relationships/slideMaster" Target="../slideMasters/slideMaster168.xml"/></Relationships>
</file>

<file path=ppt/slideLayouts/_rels/slideLayout1843.xml.rels><?xml version="1.0" encoding="UTF-8" standalone="yes"?>
<Relationships xmlns="http://schemas.openxmlformats.org/package/2006/relationships"><Relationship Id="rId1" Type="http://schemas.openxmlformats.org/officeDocument/2006/relationships/slideMaster" Target="../slideMasters/slideMaster168.xml"/></Relationships>
</file>

<file path=ppt/slideLayouts/_rels/slideLayout1844.xml.rels><?xml version="1.0" encoding="UTF-8" standalone="yes"?>
<Relationships xmlns="http://schemas.openxmlformats.org/package/2006/relationships"><Relationship Id="rId1" Type="http://schemas.openxmlformats.org/officeDocument/2006/relationships/slideMaster" Target="../slideMasters/slideMaster168.xml"/></Relationships>
</file>

<file path=ppt/slideLayouts/_rels/slideLayout1845.xml.rels><?xml version="1.0" encoding="UTF-8" standalone="yes"?>
<Relationships xmlns="http://schemas.openxmlformats.org/package/2006/relationships"><Relationship Id="rId1" Type="http://schemas.openxmlformats.org/officeDocument/2006/relationships/slideMaster" Target="../slideMasters/slideMaster168.xml"/></Relationships>
</file>

<file path=ppt/slideLayouts/_rels/slideLayout1846.xml.rels><?xml version="1.0" encoding="UTF-8" standalone="yes"?>
<Relationships xmlns="http://schemas.openxmlformats.org/package/2006/relationships"><Relationship Id="rId1" Type="http://schemas.openxmlformats.org/officeDocument/2006/relationships/slideMaster" Target="../slideMasters/slideMaster168.xml"/></Relationships>
</file>

<file path=ppt/slideLayouts/_rels/slideLayout1847.xml.rels><?xml version="1.0" encoding="UTF-8" standalone="yes"?>
<Relationships xmlns="http://schemas.openxmlformats.org/package/2006/relationships"><Relationship Id="rId1" Type="http://schemas.openxmlformats.org/officeDocument/2006/relationships/slideMaster" Target="../slideMasters/slideMaster168.xml"/></Relationships>
</file>

<file path=ppt/slideLayouts/_rels/slideLayout1848.xml.rels><?xml version="1.0" encoding="UTF-8" standalone="yes"?>
<Relationships xmlns="http://schemas.openxmlformats.org/package/2006/relationships"><Relationship Id="rId1" Type="http://schemas.openxmlformats.org/officeDocument/2006/relationships/slideMaster" Target="../slideMasters/slideMaster168.xml"/></Relationships>
</file>

<file path=ppt/slideLayouts/_rels/slideLayout1849.xml.rels><?xml version="1.0" encoding="UTF-8" standalone="yes"?>
<Relationships xmlns="http://schemas.openxmlformats.org/package/2006/relationships"><Relationship Id="rId1" Type="http://schemas.openxmlformats.org/officeDocument/2006/relationships/slideMaster" Target="../slideMasters/slideMaster16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0.xml.rels><?xml version="1.0" encoding="UTF-8" standalone="yes"?>
<Relationships xmlns="http://schemas.openxmlformats.org/package/2006/relationships"><Relationship Id="rId1" Type="http://schemas.openxmlformats.org/officeDocument/2006/relationships/slideMaster" Target="../slideMasters/slideMaster169.xml"/></Relationships>
</file>

<file path=ppt/slideLayouts/_rels/slideLayout1851.xml.rels><?xml version="1.0" encoding="UTF-8" standalone="yes"?>
<Relationships xmlns="http://schemas.openxmlformats.org/package/2006/relationships"><Relationship Id="rId1" Type="http://schemas.openxmlformats.org/officeDocument/2006/relationships/slideMaster" Target="../slideMasters/slideMaster169.xml"/></Relationships>
</file>

<file path=ppt/slideLayouts/_rels/slideLayout1852.xml.rels><?xml version="1.0" encoding="UTF-8" standalone="yes"?>
<Relationships xmlns="http://schemas.openxmlformats.org/package/2006/relationships"><Relationship Id="rId1" Type="http://schemas.openxmlformats.org/officeDocument/2006/relationships/slideMaster" Target="../slideMasters/slideMaster169.xml"/></Relationships>
</file>

<file path=ppt/slideLayouts/_rels/slideLayout1853.xml.rels><?xml version="1.0" encoding="UTF-8" standalone="yes"?>
<Relationships xmlns="http://schemas.openxmlformats.org/package/2006/relationships"><Relationship Id="rId1" Type="http://schemas.openxmlformats.org/officeDocument/2006/relationships/slideMaster" Target="../slideMasters/slideMaster169.xml"/></Relationships>
</file>

<file path=ppt/slideLayouts/_rels/slideLayout1854.xml.rels><?xml version="1.0" encoding="UTF-8" standalone="yes"?>
<Relationships xmlns="http://schemas.openxmlformats.org/package/2006/relationships"><Relationship Id="rId1" Type="http://schemas.openxmlformats.org/officeDocument/2006/relationships/slideMaster" Target="../slideMasters/slideMaster169.xml"/></Relationships>
</file>

<file path=ppt/slideLayouts/_rels/slideLayout1855.xml.rels><?xml version="1.0" encoding="UTF-8" standalone="yes"?>
<Relationships xmlns="http://schemas.openxmlformats.org/package/2006/relationships"><Relationship Id="rId1" Type="http://schemas.openxmlformats.org/officeDocument/2006/relationships/slideMaster" Target="../slideMasters/slideMaster169.xml"/></Relationships>
</file>

<file path=ppt/slideLayouts/_rels/slideLayout1856.xml.rels><?xml version="1.0" encoding="UTF-8" standalone="yes"?>
<Relationships xmlns="http://schemas.openxmlformats.org/package/2006/relationships"><Relationship Id="rId1" Type="http://schemas.openxmlformats.org/officeDocument/2006/relationships/slideMaster" Target="../slideMasters/slideMaster169.xml"/></Relationships>
</file>

<file path=ppt/slideLayouts/_rels/slideLayout1857.xml.rels><?xml version="1.0" encoding="UTF-8" standalone="yes"?>
<Relationships xmlns="http://schemas.openxmlformats.org/package/2006/relationships"><Relationship Id="rId1" Type="http://schemas.openxmlformats.org/officeDocument/2006/relationships/slideMaster" Target="../slideMasters/slideMaster169.xml"/></Relationships>
</file>

<file path=ppt/slideLayouts/_rels/slideLayout1858.xml.rels><?xml version="1.0" encoding="UTF-8" standalone="yes"?>
<Relationships xmlns="http://schemas.openxmlformats.org/package/2006/relationships"><Relationship Id="rId1" Type="http://schemas.openxmlformats.org/officeDocument/2006/relationships/slideMaster" Target="../slideMasters/slideMaster169.xml"/></Relationships>
</file>

<file path=ppt/slideLayouts/_rels/slideLayout1859.xml.rels><?xml version="1.0" encoding="UTF-8" standalone="yes"?>
<Relationships xmlns="http://schemas.openxmlformats.org/package/2006/relationships"><Relationship Id="rId1" Type="http://schemas.openxmlformats.org/officeDocument/2006/relationships/slideMaster" Target="../slideMasters/slideMaster16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0.xml.rels><?xml version="1.0" encoding="UTF-8" standalone="yes"?>
<Relationships xmlns="http://schemas.openxmlformats.org/package/2006/relationships"><Relationship Id="rId1" Type="http://schemas.openxmlformats.org/officeDocument/2006/relationships/slideMaster" Target="../slideMasters/slideMaster170.xml"/></Relationships>
</file>

<file path=ppt/slideLayouts/_rels/slideLayout1861.xml.rels><?xml version="1.0" encoding="UTF-8" standalone="yes"?>
<Relationships xmlns="http://schemas.openxmlformats.org/package/2006/relationships"><Relationship Id="rId1" Type="http://schemas.openxmlformats.org/officeDocument/2006/relationships/slideMaster" Target="../slideMasters/slideMaster170.xml"/></Relationships>
</file>

<file path=ppt/slideLayouts/_rels/slideLayout1862.xml.rels><?xml version="1.0" encoding="UTF-8" standalone="yes"?>
<Relationships xmlns="http://schemas.openxmlformats.org/package/2006/relationships"><Relationship Id="rId1" Type="http://schemas.openxmlformats.org/officeDocument/2006/relationships/slideMaster" Target="../slideMasters/slideMaster170.xml"/></Relationships>
</file>

<file path=ppt/slideLayouts/_rels/slideLayout1863.xml.rels><?xml version="1.0" encoding="UTF-8" standalone="yes"?>
<Relationships xmlns="http://schemas.openxmlformats.org/package/2006/relationships"><Relationship Id="rId1" Type="http://schemas.openxmlformats.org/officeDocument/2006/relationships/slideMaster" Target="../slideMasters/slideMaster170.xml"/></Relationships>
</file>

<file path=ppt/slideLayouts/_rels/slideLayout1864.xml.rels><?xml version="1.0" encoding="UTF-8" standalone="yes"?>
<Relationships xmlns="http://schemas.openxmlformats.org/package/2006/relationships"><Relationship Id="rId1" Type="http://schemas.openxmlformats.org/officeDocument/2006/relationships/slideMaster" Target="../slideMasters/slideMaster170.xml"/></Relationships>
</file>

<file path=ppt/slideLayouts/_rels/slideLayout1865.xml.rels><?xml version="1.0" encoding="UTF-8" standalone="yes"?>
<Relationships xmlns="http://schemas.openxmlformats.org/package/2006/relationships"><Relationship Id="rId1" Type="http://schemas.openxmlformats.org/officeDocument/2006/relationships/slideMaster" Target="../slideMasters/slideMaster170.xml"/></Relationships>
</file>

<file path=ppt/slideLayouts/_rels/slideLayout1866.xml.rels><?xml version="1.0" encoding="UTF-8" standalone="yes"?>
<Relationships xmlns="http://schemas.openxmlformats.org/package/2006/relationships"><Relationship Id="rId1" Type="http://schemas.openxmlformats.org/officeDocument/2006/relationships/slideMaster" Target="../slideMasters/slideMaster170.xml"/></Relationships>
</file>

<file path=ppt/slideLayouts/_rels/slideLayout1867.xml.rels><?xml version="1.0" encoding="UTF-8" standalone="yes"?>
<Relationships xmlns="http://schemas.openxmlformats.org/package/2006/relationships"><Relationship Id="rId1" Type="http://schemas.openxmlformats.org/officeDocument/2006/relationships/slideMaster" Target="../slideMasters/slideMaster170.xml"/></Relationships>
</file>

<file path=ppt/slideLayouts/_rels/slideLayout1868.xml.rels><?xml version="1.0" encoding="UTF-8" standalone="yes"?>
<Relationships xmlns="http://schemas.openxmlformats.org/package/2006/relationships"><Relationship Id="rId1" Type="http://schemas.openxmlformats.org/officeDocument/2006/relationships/slideMaster" Target="../slideMasters/slideMaster170.xml"/></Relationships>
</file>

<file path=ppt/slideLayouts/_rels/slideLayout1869.xml.rels><?xml version="1.0" encoding="UTF-8" standalone="yes"?>
<Relationships xmlns="http://schemas.openxmlformats.org/package/2006/relationships"><Relationship Id="rId1" Type="http://schemas.openxmlformats.org/officeDocument/2006/relationships/slideMaster" Target="../slideMasters/slideMaster17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0.xml.rels><?xml version="1.0" encoding="UTF-8" standalone="yes"?>
<Relationships xmlns="http://schemas.openxmlformats.org/package/2006/relationships"><Relationship Id="rId1" Type="http://schemas.openxmlformats.org/officeDocument/2006/relationships/slideMaster" Target="../slideMasters/slideMaster170.xml"/></Relationships>
</file>

<file path=ppt/slideLayouts/_rels/slideLayout1871.xml.rels><?xml version="1.0" encoding="UTF-8" standalone="yes"?>
<Relationships xmlns="http://schemas.openxmlformats.org/package/2006/relationships"><Relationship Id="rId1" Type="http://schemas.openxmlformats.org/officeDocument/2006/relationships/slideMaster" Target="../slideMasters/slideMaster171.xml"/></Relationships>
</file>

<file path=ppt/slideLayouts/_rels/slideLayout1872.xml.rels><?xml version="1.0" encoding="UTF-8" standalone="yes"?>
<Relationships xmlns="http://schemas.openxmlformats.org/package/2006/relationships"><Relationship Id="rId1" Type="http://schemas.openxmlformats.org/officeDocument/2006/relationships/slideMaster" Target="../slideMasters/slideMaster171.xml"/></Relationships>
</file>

<file path=ppt/slideLayouts/_rels/slideLayout1873.xml.rels><?xml version="1.0" encoding="UTF-8" standalone="yes"?>
<Relationships xmlns="http://schemas.openxmlformats.org/package/2006/relationships"><Relationship Id="rId1" Type="http://schemas.openxmlformats.org/officeDocument/2006/relationships/slideMaster" Target="../slideMasters/slideMaster171.xml"/></Relationships>
</file>

<file path=ppt/slideLayouts/_rels/slideLayout1874.xml.rels><?xml version="1.0" encoding="UTF-8" standalone="yes"?>
<Relationships xmlns="http://schemas.openxmlformats.org/package/2006/relationships"><Relationship Id="rId1" Type="http://schemas.openxmlformats.org/officeDocument/2006/relationships/slideMaster" Target="../slideMasters/slideMaster171.xml"/></Relationships>
</file>

<file path=ppt/slideLayouts/_rels/slideLayout1875.xml.rels><?xml version="1.0" encoding="UTF-8" standalone="yes"?>
<Relationships xmlns="http://schemas.openxmlformats.org/package/2006/relationships"><Relationship Id="rId1" Type="http://schemas.openxmlformats.org/officeDocument/2006/relationships/slideMaster" Target="../slideMasters/slideMaster171.xml"/></Relationships>
</file>

<file path=ppt/slideLayouts/_rels/slideLayout1876.xml.rels><?xml version="1.0" encoding="UTF-8" standalone="yes"?>
<Relationships xmlns="http://schemas.openxmlformats.org/package/2006/relationships"><Relationship Id="rId1" Type="http://schemas.openxmlformats.org/officeDocument/2006/relationships/slideMaster" Target="../slideMasters/slideMaster171.xml"/></Relationships>
</file>

<file path=ppt/slideLayouts/_rels/slideLayout1877.xml.rels><?xml version="1.0" encoding="UTF-8" standalone="yes"?>
<Relationships xmlns="http://schemas.openxmlformats.org/package/2006/relationships"><Relationship Id="rId1" Type="http://schemas.openxmlformats.org/officeDocument/2006/relationships/slideMaster" Target="../slideMasters/slideMaster171.xml"/></Relationships>
</file>

<file path=ppt/slideLayouts/_rels/slideLayout1878.xml.rels><?xml version="1.0" encoding="UTF-8" standalone="yes"?>
<Relationships xmlns="http://schemas.openxmlformats.org/package/2006/relationships"><Relationship Id="rId1" Type="http://schemas.openxmlformats.org/officeDocument/2006/relationships/slideMaster" Target="../slideMasters/slideMaster171.xml"/></Relationships>
</file>

<file path=ppt/slideLayouts/_rels/slideLayout1879.xml.rels><?xml version="1.0" encoding="UTF-8" standalone="yes"?>
<Relationships xmlns="http://schemas.openxmlformats.org/package/2006/relationships"><Relationship Id="rId1" Type="http://schemas.openxmlformats.org/officeDocument/2006/relationships/slideMaster" Target="../slideMasters/slideMaster17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0.xml.rels><?xml version="1.0" encoding="UTF-8" standalone="yes"?>
<Relationships xmlns="http://schemas.openxmlformats.org/package/2006/relationships"><Relationship Id="rId1" Type="http://schemas.openxmlformats.org/officeDocument/2006/relationships/slideMaster" Target="../slideMasters/slideMaster171.xml"/></Relationships>
</file>

<file path=ppt/slideLayouts/_rels/slideLayout1881.xml.rels><?xml version="1.0" encoding="UTF-8" standalone="yes"?>
<Relationships xmlns="http://schemas.openxmlformats.org/package/2006/relationships"><Relationship Id="rId1" Type="http://schemas.openxmlformats.org/officeDocument/2006/relationships/slideMaster" Target="../slideMasters/slideMaster171.xml"/></Relationships>
</file>

<file path=ppt/slideLayouts/_rels/slideLayout1882.xml.rels><?xml version="1.0" encoding="UTF-8" standalone="yes"?>
<Relationships xmlns="http://schemas.openxmlformats.org/package/2006/relationships"><Relationship Id="rId1" Type="http://schemas.openxmlformats.org/officeDocument/2006/relationships/slideMaster" Target="../slideMasters/slideMaster172.xml"/></Relationships>
</file>

<file path=ppt/slideLayouts/_rels/slideLayout1883.xml.rels><?xml version="1.0" encoding="UTF-8" standalone="yes"?>
<Relationships xmlns="http://schemas.openxmlformats.org/package/2006/relationships"><Relationship Id="rId1" Type="http://schemas.openxmlformats.org/officeDocument/2006/relationships/slideMaster" Target="../slideMasters/slideMaster172.xml"/></Relationships>
</file>

<file path=ppt/slideLayouts/_rels/slideLayout1884.xml.rels><?xml version="1.0" encoding="UTF-8" standalone="yes"?>
<Relationships xmlns="http://schemas.openxmlformats.org/package/2006/relationships"><Relationship Id="rId1" Type="http://schemas.openxmlformats.org/officeDocument/2006/relationships/slideMaster" Target="../slideMasters/slideMaster172.xml"/></Relationships>
</file>

<file path=ppt/slideLayouts/_rels/slideLayout1885.xml.rels><?xml version="1.0" encoding="UTF-8" standalone="yes"?>
<Relationships xmlns="http://schemas.openxmlformats.org/package/2006/relationships"><Relationship Id="rId1" Type="http://schemas.openxmlformats.org/officeDocument/2006/relationships/slideMaster" Target="../slideMasters/slideMaster172.xml"/></Relationships>
</file>

<file path=ppt/slideLayouts/_rels/slideLayout1886.xml.rels><?xml version="1.0" encoding="UTF-8" standalone="yes"?>
<Relationships xmlns="http://schemas.openxmlformats.org/package/2006/relationships"><Relationship Id="rId1" Type="http://schemas.openxmlformats.org/officeDocument/2006/relationships/slideMaster" Target="../slideMasters/slideMaster172.xml"/></Relationships>
</file>

<file path=ppt/slideLayouts/_rels/slideLayout1887.xml.rels><?xml version="1.0" encoding="UTF-8" standalone="yes"?>
<Relationships xmlns="http://schemas.openxmlformats.org/package/2006/relationships"><Relationship Id="rId1" Type="http://schemas.openxmlformats.org/officeDocument/2006/relationships/slideMaster" Target="../slideMasters/slideMaster172.xml"/></Relationships>
</file>

<file path=ppt/slideLayouts/_rels/slideLayout1888.xml.rels><?xml version="1.0" encoding="UTF-8" standalone="yes"?>
<Relationships xmlns="http://schemas.openxmlformats.org/package/2006/relationships"><Relationship Id="rId1" Type="http://schemas.openxmlformats.org/officeDocument/2006/relationships/slideMaster" Target="../slideMasters/slideMaster172.xml"/></Relationships>
</file>

<file path=ppt/slideLayouts/_rels/slideLayout1889.xml.rels><?xml version="1.0" encoding="UTF-8" standalone="yes"?>
<Relationships xmlns="http://schemas.openxmlformats.org/package/2006/relationships"><Relationship Id="rId1" Type="http://schemas.openxmlformats.org/officeDocument/2006/relationships/slideMaster" Target="../slideMasters/slideMaster17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0.xml.rels><?xml version="1.0" encoding="UTF-8" standalone="yes"?>
<Relationships xmlns="http://schemas.openxmlformats.org/package/2006/relationships"><Relationship Id="rId1" Type="http://schemas.openxmlformats.org/officeDocument/2006/relationships/slideMaster" Target="../slideMasters/slideMaster172.xml"/></Relationships>
</file>

<file path=ppt/slideLayouts/_rels/slideLayout1891.xml.rels><?xml version="1.0" encoding="UTF-8" standalone="yes"?>
<Relationships xmlns="http://schemas.openxmlformats.org/package/2006/relationships"><Relationship Id="rId1" Type="http://schemas.openxmlformats.org/officeDocument/2006/relationships/slideMaster" Target="../slideMasters/slideMaster172.xml"/></Relationships>
</file>

<file path=ppt/slideLayouts/_rels/slideLayout1892.xml.rels><?xml version="1.0" encoding="UTF-8" standalone="yes"?>
<Relationships xmlns="http://schemas.openxmlformats.org/package/2006/relationships"><Relationship Id="rId1" Type="http://schemas.openxmlformats.org/officeDocument/2006/relationships/slideMaster" Target="../slideMasters/slideMaster172.xml"/></Relationships>
</file>

<file path=ppt/slideLayouts/_rels/slideLayout1893.xml.rels><?xml version="1.0" encoding="UTF-8" standalone="yes"?>
<Relationships xmlns="http://schemas.openxmlformats.org/package/2006/relationships"><Relationship Id="rId1" Type="http://schemas.openxmlformats.org/officeDocument/2006/relationships/slideMaster" Target="../slideMasters/slideMaster173.xml"/></Relationships>
</file>

<file path=ppt/slideLayouts/_rels/slideLayout1894.xml.rels><?xml version="1.0" encoding="UTF-8" standalone="yes"?>
<Relationships xmlns="http://schemas.openxmlformats.org/package/2006/relationships"><Relationship Id="rId1" Type="http://schemas.openxmlformats.org/officeDocument/2006/relationships/slideMaster" Target="../slideMasters/slideMaster173.xml"/></Relationships>
</file>

<file path=ppt/slideLayouts/_rels/slideLayout1895.xml.rels><?xml version="1.0" encoding="UTF-8" standalone="yes"?>
<Relationships xmlns="http://schemas.openxmlformats.org/package/2006/relationships"><Relationship Id="rId1" Type="http://schemas.openxmlformats.org/officeDocument/2006/relationships/slideMaster" Target="../slideMasters/slideMaster173.xml"/></Relationships>
</file>

<file path=ppt/slideLayouts/_rels/slideLayout1896.xml.rels><?xml version="1.0" encoding="UTF-8" standalone="yes"?>
<Relationships xmlns="http://schemas.openxmlformats.org/package/2006/relationships"><Relationship Id="rId1" Type="http://schemas.openxmlformats.org/officeDocument/2006/relationships/slideMaster" Target="../slideMasters/slideMaster173.xml"/></Relationships>
</file>

<file path=ppt/slideLayouts/_rels/slideLayout1897.xml.rels><?xml version="1.0" encoding="UTF-8" standalone="yes"?>
<Relationships xmlns="http://schemas.openxmlformats.org/package/2006/relationships"><Relationship Id="rId1" Type="http://schemas.openxmlformats.org/officeDocument/2006/relationships/slideMaster" Target="../slideMasters/slideMaster173.xml"/></Relationships>
</file>

<file path=ppt/slideLayouts/_rels/slideLayout1898.xml.rels><?xml version="1.0" encoding="UTF-8" standalone="yes"?>
<Relationships xmlns="http://schemas.openxmlformats.org/package/2006/relationships"><Relationship Id="rId1" Type="http://schemas.openxmlformats.org/officeDocument/2006/relationships/slideMaster" Target="../slideMasters/slideMaster173.xml"/></Relationships>
</file>

<file path=ppt/slideLayouts/_rels/slideLayout1899.xml.rels><?xml version="1.0" encoding="UTF-8" standalone="yes"?>
<Relationships xmlns="http://schemas.openxmlformats.org/package/2006/relationships"><Relationship Id="rId1" Type="http://schemas.openxmlformats.org/officeDocument/2006/relationships/slideMaster" Target="../slideMasters/slideMaster17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00.xml.rels><?xml version="1.0" encoding="UTF-8" standalone="yes"?>
<Relationships xmlns="http://schemas.openxmlformats.org/package/2006/relationships"><Relationship Id="rId1" Type="http://schemas.openxmlformats.org/officeDocument/2006/relationships/slideMaster" Target="../slideMasters/slideMaster173.xml"/></Relationships>
</file>

<file path=ppt/slideLayouts/_rels/slideLayout1901.xml.rels><?xml version="1.0" encoding="UTF-8" standalone="yes"?>
<Relationships xmlns="http://schemas.openxmlformats.org/package/2006/relationships"><Relationship Id="rId1" Type="http://schemas.openxmlformats.org/officeDocument/2006/relationships/slideMaster" Target="../slideMasters/slideMaster173.xml"/></Relationships>
</file>

<file path=ppt/slideLayouts/_rels/slideLayout1902.xml.rels><?xml version="1.0" encoding="UTF-8" standalone="yes"?>
<Relationships xmlns="http://schemas.openxmlformats.org/package/2006/relationships"><Relationship Id="rId1" Type="http://schemas.openxmlformats.org/officeDocument/2006/relationships/slideMaster" Target="../slideMasters/slideMaster173.xml"/></Relationships>
</file>

<file path=ppt/slideLayouts/_rels/slideLayout1903.xml.rels><?xml version="1.0" encoding="UTF-8" standalone="yes"?>
<Relationships xmlns="http://schemas.openxmlformats.org/package/2006/relationships"><Relationship Id="rId1" Type="http://schemas.openxmlformats.org/officeDocument/2006/relationships/slideMaster" Target="../slideMasters/slideMaster173.xml"/></Relationships>
</file>

<file path=ppt/slideLayouts/_rels/slideLayout1904.xml.rels><?xml version="1.0" encoding="UTF-8" standalone="yes"?>
<Relationships xmlns="http://schemas.openxmlformats.org/package/2006/relationships"><Relationship Id="rId1" Type="http://schemas.openxmlformats.org/officeDocument/2006/relationships/slideMaster" Target="../slideMasters/slideMaster174.xml"/></Relationships>
</file>

<file path=ppt/slideLayouts/_rels/slideLayout1905.xml.rels><?xml version="1.0" encoding="UTF-8" standalone="yes"?>
<Relationships xmlns="http://schemas.openxmlformats.org/package/2006/relationships"><Relationship Id="rId1" Type="http://schemas.openxmlformats.org/officeDocument/2006/relationships/slideMaster" Target="../slideMasters/slideMaster174.xml"/></Relationships>
</file>

<file path=ppt/slideLayouts/_rels/slideLayout1906.xml.rels><?xml version="1.0" encoding="UTF-8" standalone="yes"?>
<Relationships xmlns="http://schemas.openxmlformats.org/package/2006/relationships"><Relationship Id="rId1" Type="http://schemas.openxmlformats.org/officeDocument/2006/relationships/slideMaster" Target="../slideMasters/slideMaster174.xml"/></Relationships>
</file>

<file path=ppt/slideLayouts/_rels/slideLayout1907.xml.rels><?xml version="1.0" encoding="UTF-8" standalone="yes"?>
<Relationships xmlns="http://schemas.openxmlformats.org/package/2006/relationships"><Relationship Id="rId1" Type="http://schemas.openxmlformats.org/officeDocument/2006/relationships/slideMaster" Target="../slideMasters/slideMaster174.xml"/></Relationships>
</file>

<file path=ppt/slideLayouts/_rels/slideLayout1908.xml.rels><?xml version="1.0" encoding="UTF-8" standalone="yes"?>
<Relationships xmlns="http://schemas.openxmlformats.org/package/2006/relationships"><Relationship Id="rId1" Type="http://schemas.openxmlformats.org/officeDocument/2006/relationships/slideMaster" Target="../slideMasters/slideMaster174.xml"/></Relationships>
</file>

<file path=ppt/slideLayouts/_rels/slideLayout1909.xml.rels><?xml version="1.0" encoding="UTF-8" standalone="yes"?>
<Relationships xmlns="http://schemas.openxmlformats.org/package/2006/relationships"><Relationship Id="rId1" Type="http://schemas.openxmlformats.org/officeDocument/2006/relationships/slideMaster" Target="../slideMasters/slideMaster17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0.xml.rels><?xml version="1.0" encoding="UTF-8" standalone="yes"?>
<Relationships xmlns="http://schemas.openxmlformats.org/package/2006/relationships"><Relationship Id="rId1" Type="http://schemas.openxmlformats.org/officeDocument/2006/relationships/slideMaster" Target="../slideMasters/slideMaster174.xml"/></Relationships>
</file>

<file path=ppt/slideLayouts/_rels/slideLayout1911.xml.rels><?xml version="1.0" encoding="UTF-8" standalone="yes"?>
<Relationships xmlns="http://schemas.openxmlformats.org/package/2006/relationships"><Relationship Id="rId1" Type="http://schemas.openxmlformats.org/officeDocument/2006/relationships/slideMaster" Target="../slideMasters/slideMaster174.xml"/></Relationships>
</file>

<file path=ppt/slideLayouts/_rels/slideLayout1912.xml.rels><?xml version="1.0" encoding="UTF-8" standalone="yes"?>
<Relationships xmlns="http://schemas.openxmlformats.org/package/2006/relationships"><Relationship Id="rId1" Type="http://schemas.openxmlformats.org/officeDocument/2006/relationships/slideMaster" Target="../slideMasters/slideMaster174.xml"/></Relationships>
</file>

<file path=ppt/slideLayouts/_rels/slideLayout1913.xml.rels><?xml version="1.0" encoding="UTF-8" standalone="yes"?>
<Relationships xmlns="http://schemas.openxmlformats.org/package/2006/relationships"><Relationship Id="rId1" Type="http://schemas.openxmlformats.org/officeDocument/2006/relationships/slideMaster" Target="../slideMasters/slideMaster174.xml"/></Relationships>
</file>

<file path=ppt/slideLayouts/_rels/slideLayout1914.xml.rels><?xml version="1.0" encoding="UTF-8" standalone="yes"?>
<Relationships xmlns="http://schemas.openxmlformats.org/package/2006/relationships"><Relationship Id="rId1" Type="http://schemas.openxmlformats.org/officeDocument/2006/relationships/slideMaster" Target="../slideMasters/slideMaster174.xml"/></Relationships>
</file>

<file path=ppt/slideLayouts/_rels/slideLayout1915.xml.rels><?xml version="1.0" encoding="UTF-8" standalone="yes"?>
<Relationships xmlns="http://schemas.openxmlformats.org/package/2006/relationships"><Relationship Id="rId1" Type="http://schemas.openxmlformats.org/officeDocument/2006/relationships/slideMaster" Target="../slideMasters/slideMaster175.xml"/></Relationships>
</file>

<file path=ppt/slideLayouts/_rels/slideLayout1916.xml.rels><?xml version="1.0" encoding="UTF-8" standalone="yes"?>
<Relationships xmlns="http://schemas.openxmlformats.org/package/2006/relationships"><Relationship Id="rId1" Type="http://schemas.openxmlformats.org/officeDocument/2006/relationships/slideMaster" Target="../slideMasters/slideMaster175.xml"/></Relationships>
</file>

<file path=ppt/slideLayouts/_rels/slideLayout1917.xml.rels><?xml version="1.0" encoding="UTF-8" standalone="yes"?>
<Relationships xmlns="http://schemas.openxmlformats.org/package/2006/relationships"><Relationship Id="rId1" Type="http://schemas.openxmlformats.org/officeDocument/2006/relationships/slideMaster" Target="../slideMasters/slideMaster175.xml"/></Relationships>
</file>

<file path=ppt/slideLayouts/_rels/slideLayout1918.xml.rels><?xml version="1.0" encoding="UTF-8" standalone="yes"?>
<Relationships xmlns="http://schemas.openxmlformats.org/package/2006/relationships"><Relationship Id="rId1" Type="http://schemas.openxmlformats.org/officeDocument/2006/relationships/slideMaster" Target="../slideMasters/slideMaster175.xml"/></Relationships>
</file>

<file path=ppt/slideLayouts/_rels/slideLayout1919.xml.rels><?xml version="1.0" encoding="UTF-8" standalone="yes"?>
<Relationships xmlns="http://schemas.openxmlformats.org/package/2006/relationships"><Relationship Id="rId1" Type="http://schemas.openxmlformats.org/officeDocument/2006/relationships/slideMaster" Target="../slideMasters/slideMaster17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0.xml.rels><?xml version="1.0" encoding="UTF-8" standalone="yes"?>
<Relationships xmlns="http://schemas.openxmlformats.org/package/2006/relationships"><Relationship Id="rId1" Type="http://schemas.openxmlformats.org/officeDocument/2006/relationships/slideMaster" Target="../slideMasters/slideMaster175.xml"/></Relationships>
</file>

<file path=ppt/slideLayouts/_rels/slideLayout1921.xml.rels><?xml version="1.0" encoding="UTF-8" standalone="yes"?>
<Relationships xmlns="http://schemas.openxmlformats.org/package/2006/relationships"><Relationship Id="rId1" Type="http://schemas.openxmlformats.org/officeDocument/2006/relationships/slideMaster" Target="../slideMasters/slideMaster175.xml"/></Relationships>
</file>

<file path=ppt/slideLayouts/_rels/slideLayout1922.xml.rels><?xml version="1.0" encoding="UTF-8" standalone="yes"?>
<Relationships xmlns="http://schemas.openxmlformats.org/package/2006/relationships"><Relationship Id="rId1" Type="http://schemas.openxmlformats.org/officeDocument/2006/relationships/slideMaster" Target="../slideMasters/slideMaster175.xml"/></Relationships>
</file>

<file path=ppt/slideLayouts/_rels/slideLayout1923.xml.rels><?xml version="1.0" encoding="UTF-8" standalone="yes"?>
<Relationships xmlns="http://schemas.openxmlformats.org/package/2006/relationships"><Relationship Id="rId1" Type="http://schemas.openxmlformats.org/officeDocument/2006/relationships/slideMaster" Target="../slideMasters/slideMaster175.xml"/></Relationships>
</file>

<file path=ppt/slideLayouts/_rels/slideLayout1924.xml.rels><?xml version="1.0" encoding="UTF-8" standalone="yes"?>
<Relationships xmlns="http://schemas.openxmlformats.org/package/2006/relationships"><Relationship Id="rId1" Type="http://schemas.openxmlformats.org/officeDocument/2006/relationships/slideMaster" Target="../slideMasters/slideMaster175.xml"/></Relationships>
</file>

<file path=ppt/slideLayouts/_rels/slideLayout1925.xml.rels><?xml version="1.0" encoding="UTF-8" standalone="yes"?>
<Relationships xmlns="http://schemas.openxmlformats.org/package/2006/relationships"><Relationship Id="rId1" Type="http://schemas.openxmlformats.org/officeDocument/2006/relationships/slideMaster" Target="../slideMasters/slideMaster175.xml"/></Relationships>
</file>

<file path=ppt/slideLayouts/_rels/slideLayout1926.xml.rels><?xml version="1.0" encoding="UTF-8" standalone="yes"?>
<Relationships xmlns="http://schemas.openxmlformats.org/package/2006/relationships"><Relationship Id="rId1" Type="http://schemas.openxmlformats.org/officeDocument/2006/relationships/slideMaster" Target="../slideMasters/slideMaster176.xml"/></Relationships>
</file>

<file path=ppt/slideLayouts/_rels/slideLayout1927.xml.rels><?xml version="1.0" encoding="UTF-8" standalone="yes"?>
<Relationships xmlns="http://schemas.openxmlformats.org/package/2006/relationships"><Relationship Id="rId1" Type="http://schemas.openxmlformats.org/officeDocument/2006/relationships/slideMaster" Target="../slideMasters/slideMaster176.xml"/></Relationships>
</file>

<file path=ppt/slideLayouts/_rels/slideLayout1928.xml.rels><?xml version="1.0" encoding="UTF-8" standalone="yes"?>
<Relationships xmlns="http://schemas.openxmlformats.org/package/2006/relationships"><Relationship Id="rId1" Type="http://schemas.openxmlformats.org/officeDocument/2006/relationships/slideMaster" Target="../slideMasters/slideMaster176.xml"/></Relationships>
</file>

<file path=ppt/slideLayouts/_rels/slideLayout1929.xml.rels><?xml version="1.0" encoding="UTF-8" standalone="yes"?>
<Relationships xmlns="http://schemas.openxmlformats.org/package/2006/relationships"><Relationship Id="rId1" Type="http://schemas.openxmlformats.org/officeDocument/2006/relationships/slideMaster" Target="../slideMasters/slideMaster17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0.xml.rels><?xml version="1.0" encoding="UTF-8" standalone="yes"?>
<Relationships xmlns="http://schemas.openxmlformats.org/package/2006/relationships"><Relationship Id="rId1" Type="http://schemas.openxmlformats.org/officeDocument/2006/relationships/slideMaster" Target="../slideMasters/slideMaster176.xml"/></Relationships>
</file>

<file path=ppt/slideLayouts/_rels/slideLayout1931.xml.rels><?xml version="1.0" encoding="UTF-8" standalone="yes"?>
<Relationships xmlns="http://schemas.openxmlformats.org/package/2006/relationships"><Relationship Id="rId1" Type="http://schemas.openxmlformats.org/officeDocument/2006/relationships/slideMaster" Target="../slideMasters/slideMaster176.xml"/></Relationships>
</file>

<file path=ppt/slideLayouts/_rels/slideLayout1932.xml.rels><?xml version="1.0" encoding="UTF-8" standalone="yes"?>
<Relationships xmlns="http://schemas.openxmlformats.org/package/2006/relationships"><Relationship Id="rId1" Type="http://schemas.openxmlformats.org/officeDocument/2006/relationships/slideMaster" Target="../slideMasters/slideMaster176.xml"/></Relationships>
</file>

<file path=ppt/slideLayouts/_rels/slideLayout1933.xml.rels><?xml version="1.0" encoding="UTF-8" standalone="yes"?>
<Relationships xmlns="http://schemas.openxmlformats.org/package/2006/relationships"><Relationship Id="rId1" Type="http://schemas.openxmlformats.org/officeDocument/2006/relationships/slideMaster" Target="../slideMasters/slideMaster176.xml"/></Relationships>
</file>

<file path=ppt/slideLayouts/_rels/slideLayout1934.xml.rels><?xml version="1.0" encoding="UTF-8" standalone="yes"?>
<Relationships xmlns="http://schemas.openxmlformats.org/package/2006/relationships"><Relationship Id="rId1" Type="http://schemas.openxmlformats.org/officeDocument/2006/relationships/slideMaster" Target="../slideMasters/slideMaster176.xml"/></Relationships>
</file>

<file path=ppt/slideLayouts/_rels/slideLayout1935.xml.rels><?xml version="1.0" encoding="UTF-8" standalone="yes"?>
<Relationships xmlns="http://schemas.openxmlformats.org/package/2006/relationships"><Relationship Id="rId1" Type="http://schemas.openxmlformats.org/officeDocument/2006/relationships/slideMaster" Target="../slideMasters/slideMaster176.xml"/></Relationships>
</file>

<file path=ppt/slideLayouts/_rels/slideLayout1936.xml.rels><?xml version="1.0" encoding="UTF-8" standalone="yes"?>
<Relationships xmlns="http://schemas.openxmlformats.org/package/2006/relationships"><Relationship Id="rId1" Type="http://schemas.openxmlformats.org/officeDocument/2006/relationships/slideMaster" Target="../slideMasters/slideMaster176.xml"/></Relationships>
</file>

<file path=ppt/slideLayouts/_rels/slideLayout1937.xml.rels><?xml version="1.0" encoding="UTF-8" standalone="yes"?>
<Relationships xmlns="http://schemas.openxmlformats.org/package/2006/relationships"><Relationship Id="rId1" Type="http://schemas.openxmlformats.org/officeDocument/2006/relationships/slideMaster" Target="../slideMasters/slideMaster177.xml"/></Relationships>
</file>

<file path=ppt/slideLayouts/_rels/slideLayout1938.xml.rels><?xml version="1.0" encoding="UTF-8" standalone="yes"?>
<Relationships xmlns="http://schemas.openxmlformats.org/package/2006/relationships"><Relationship Id="rId1" Type="http://schemas.openxmlformats.org/officeDocument/2006/relationships/slideMaster" Target="../slideMasters/slideMaster177.xml"/></Relationships>
</file>

<file path=ppt/slideLayouts/_rels/slideLayout1939.xml.rels><?xml version="1.0" encoding="UTF-8" standalone="yes"?>
<Relationships xmlns="http://schemas.openxmlformats.org/package/2006/relationships"><Relationship Id="rId1" Type="http://schemas.openxmlformats.org/officeDocument/2006/relationships/slideMaster" Target="../slideMasters/slideMaster17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0.xml.rels><?xml version="1.0" encoding="UTF-8" standalone="yes"?>
<Relationships xmlns="http://schemas.openxmlformats.org/package/2006/relationships"><Relationship Id="rId1" Type="http://schemas.openxmlformats.org/officeDocument/2006/relationships/slideMaster" Target="../slideMasters/slideMaster177.xml"/></Relationships>
</file>

<file path=ppt/slideLayouts/_rels/slideLayout1941.xml.rels><?xml version="1.0" encoding="UTF-8" standalone="yes"?>
<Relationships xmlns="http://schemas.openxmlformats.org/package/2006/relationships"><Relationship Id="rId1" Type="http://schemas.openxmlformats.org/officeDocument/2006/relationships/slideMaster" Target="../slideMasters/slideMaster177.xml"/></Relationships>
</file>

<file path=ppt/slideLayouts/_rels/slideLayout1942.xml.rels><?xml version="1.0" encoding="UTF-8" standalone="yes"?>
<Relationships xmlns="http://schemas.openxmlformats.org/package/2006/relationships"><Relationship Id="rId1" Type="http://schemas.openxmlformats.org/officeDocument/2006/relationships/slideMaster" Target="../slideMasters/slideMaster177.xml"/></Relationships>
</file>

<file path=ppt/slideLayouts/_rels/slideLayout1943.xml.rels><?xml version="1.0" encoding="UTF-8" standalone="yes"?>
<Relationships xmlns="http://schemas.openxmlformats.org/package/2006/relationships"><Relationship Id="rId1" Type="http://schemas.openxmlformats.org/officeDocument/2006/relationships/slideMaster" Target="../slideMasters/slideMaster177.xml"/></Relationships>
</file>

<file path=ppt/slideLayouts/_rels/slideLayout1944.xml.rels><?xml version="1.0" encoding="UTF-8" standalone="yes"?>
<Relationships xmlns="http://schemas.openxmlformats.org/package/2006/relationships"><Relationship Id="rId1" Type="http://schemas.openxmlformats.org/officeDocument/2006/relationships/slideMaster" Target="../slideMasters/slideMaster177.xml"/></Relationships>
</file>

<file path=ppt/slideLayouts/_rels/slideLayout1945.xml.rels><?xml version="1.0" encoding="UTF-8" standalone="yes"?>
<Relationships xmlns="http://schemas.openxmlformats.org/package/2006/relationships"><Relationship Id="rId1" Type="http://schemas.openxmlformats.org/officeDocument/2006/relationships/slideMaster" Target="../slideMasters/slideMaster177.xml"/></Relationships>
</file>

<file path=ppt/slideLayouts/_rels/slideLayout1946.xml.rels><?xml version="1.0" encoding="UTF-8" standalone="yes"?>
<Relationships xmlns="http://schemas.openxmlformats.org/package/2006/relationships"><Relationship Id="rId1" Type="http://schemas.openxmlformats.org/officeDocument/2006/relationships/slideMaster" Target="../slideMasters/slideMaster177.xml"/></Relationships>
</file>

<file path=ppt/slideLayouts/_rels/slideLayout1947.xml.rels><?xml version="1.0" encoding="UTF-8" standalone="yes"?>
<Relationships xmlns="http://schemas.openxmlformats.org/package/2006/relationships"><Relationship Id="rId1" Type="http://schemas.openxmlformats.org/officeDocument/2006/relationships/slideMaster" Target="../slideMasters/slideMaster177.xml"/></Relationships>
</file>

<file path=ppt/slideLayouts/_rels/slideLayout1948.xml.rels><?xml version="1.0" encoding="UTF-8" standalone="yes"?>
<Relationships xmlns="http://schemas.openxmlformats.org/package/2006/relationships"><Relationship Id="rId1" Type="http://schemas.openxmlformats.org/officeDocument/2006/relationships/slideMaster" Target="../slideMasters/slideMaster178.xml"/></Relationships>
</file>

<file path=ppt/slideLayouts/_rels/slideLayout1949.xml.rels><?xml version="1.0" encoding="UTF-8" standalone="yes"?>
<Relationships xmlns="http://schemas.openxmlformats.org/package/2006/relationships"><Relationship Id="rId1" Type="http://schemas.openxmlformats.org/officeDocument/2006/relationships/slideMaster" Target="../slideMasters/slideMaster17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0.xml.rels><?xml version="1.0" encoding="UTF-8" standalone="yes"?>
<Relationships xmlns="http://schemas.openxmlformats.org/package/2006/relationships"><Relationship Id="rId1" Type="http://schemas.openxmlformats.org/officeDocument/2006/relationships/slideMaster" Target="../slideMasters/slideMaster178.xml"/></Relationships>
</file>

<file path=ppt/slideLayouts/_rels/slideLayout1951.xml.rels><?xml version="1.0" encoding="UTF-8" standalone="yes"?>
<Relationships xmlns="http://schemas.openxmlformats.org/package/2006/relationships"><Relationship Id="rId1" Type="http://schemas.openxmlformats.org/officeDocument/2006/relationships/slideMaster" Target="../slideMasters/slideMaster178.xml"/></Relationships>
</file>

<file path=ppt/slideLayouts/_rels/slideLayout1952.xml.rels><?xml version="1.0" encoding="UTF-8" standalone="yes"?>
<Relationships xmlns="http://schemas.openxmlformats.org/package/2006/relationships"><Relationship Id="rId1" Type="http://schemas.openxmlformats.org/officeDocument/2006/relationships/slideMaster" Target="../slideMasters/slideMaster178.xml"/></Relationships>
</file>

<file path=ppt/slideLayouts/_rels/slideLayout1953.xml.rels><?xml version="1.0" encoding="UTF-8" standalone="yes"?>
<Relationships xmlns="http://schemas.openxmlformats.org/package/2006/relationships"><Relationship Id="rId1" Type="http://schemas.openxmlformats.org/officeDocument/2006/relationships/slideMaster" Target="../slideMasters/slideMaster178.xml"/></Relationships>
</file>

<file path=ppt/slideLayouts/_rels/slideLayout1954.xml.rels><?xml version="1.0" encoding="UTF-8" standalone="yes"?>
<Relationships xmlns="http://schemas.openxmlformats.org/package/2006/relationships"><Relationship Id="rId1" Type="http://schemas.openxmlformats.org/officeDocument/2006/relationships/slideMaster" Target="../slideMasters/slideMaster178.xml"/></Relationships>
</file>

<file path=ppt/slideLayouts/_rels/slideLayout1955.xml.rels><?xml version="1.0" encoding="UTF-8" standalone="yes"?>
<Relationships xmlns="http://schemas.openxmlformats.org/package/2006/relationships"><Relationship Id="rId1" Type="http://schemas.openxmlformats.org/officeDocument/2006/relationships/slideMaster" Target="../slideMasters/slideMaster178.xml"/></Relationships>
</file>

<file path=ppt/slideLayouts/_rels/slideLayout1956.xml.rels><?xml version="1.0" encoding="UTF-8" standalone="yes"?>
<Relationships xmlns="http://schemas.openxmlformats.org/package/2006/relationships"><Relationship Id="rId1" Type="http://schemas.openxmlformats.org/officeDocument/2006/relationships/slideMaster" Target="../slideMasters/slideMaster178.xml"/></Relationships>
</file>

<file path=ppt/slideLayouts/_rels/slideLayout1957.xml.rels><?xml version="1.0" encoding="UTF-8" standalone="yes"?>
<Relationships xmlns="http://schemas.openxmlformats.org/package/2006/relationships"><Relationship Id="rId1" Type="http://schemas.openxmlformats.org/officeDocument/2006/relationships/slideMaster" Target="../slideMasters/slideMaster178.xml"/></Relationships>
</file>

<file path=ppt/slideLayouts/_rels/slideLayout1958.xml.rels><?xml version="1.0" encoding="UTF-8" standalone="yes"?>
<Relationships xmlns="http://schemas.openxmlformats.org/package/2006/relationships"><Relationship Id="rId1" Type="http://schemas.openxmlformats.org/officeDocument/2006/relationships/slideMaster" Target="../slideMasters/slideMaster178.xml"/></Relationships>
</file>

<file path=ppt/slideLayouts/_rels/slideLayout1959.xml.rels><?xml version="1.0" encoding="UTF-8" standalone="yes"?>
<Relationships xmlns="http://schemas.openxmlformats.org/package/2006/relationships"><Relationship Id="rId1" Type="http://schemas.openxmlformats.org/officeDocument/2006/relationships/slideMaster" Target="../slideMasters/slideMaster17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0.xml.rels><?xml version="1.0" encoding="UTF-8" standalone="yes"?>
<Relationships xmlns="http://schemas.openxmlformats.org/package/2006/relationships"><Relationship Id="rId1" Type="http://schemas.openxmlformats.org/officeDocument/2006/relationships/slideMaster" Target="../slideMasters/slideMaster179.xml"/></Relationships>
</file>

<file path=ppt/slideLayouts/_rels/slideLayout1961.xml.rels><?xml version="1.0" encoding="UTF-8" standalone="yes"?>
<Relationships xmlns="http://schemas.openxmlformats.org/package/2006/relationships"><Relationship Id="rId1" Type="http://schemas.openxmlformats.org/officeDocument/2006/relationships/slideMaster" Target="../slideMasters/slideMaster179.xml"/></Relationships>
</file>

<file path=ppt/slideLayouts/_rels/slideLayout1962.xml.rels><?xml version="1.0" encoding="UTF-8" standalone="yes"?>
<Relationships xmlns="http://schemas.openxmlformats.org/package/2006/relationships"><Relationship Id="rId1" Type="http://schemas.openxmlformats.org/officeDocument/2006/relationships/slideMaster" Target="../slideMasters/slideMaster179.xml"/></Relationships>
</file>

<file path=ppt/slideLayouts/_rels/slideLayout1963.xml.rels><?xml version="1.0" encoding="UTF-8" standalone="yes"?>
<Relationships xmlns="http://schemas.openxmlformats.org/package/2006/relationships"><Relationship Id="rId1" Type="http://schemas.openxmlformats.org/officeDocument/2006/relationships/slideMaster" Target="../slideMasters/slideMaster179.xml"/></Relationships>
</file>

<file path=ppt/slideLayouts/_rels/slideLayout1964.xml.rels><?xml version="1.0" encoding="UTF-8" standalone="yes"?>
<Relationships xmlns="http://schemas.openxmlformats.org/package/2006/relationships"><Relationship Id="rId1" Type="http://schemas.openxmlformats.org/officeDocument/2006/relationships/slideMaster" Target="../slideMasters/slideMaster179.xml"/></Relationships>
</file>

<file path=ppt/slideLayouts/_rels/slideLayout1965.xml.rels><?xml version="1.0" encoding="UTF-8" standalone="yes"?>
<Relationships xmlns="http://schemas.openxmlformats.org/package/2006/relationships"><Relationship Id="rId1" Type="http://schemas.openxmlformats.org/officeDocument/2006/relationships/slideMaster" Target="../slideMasters/slideMaster179.xml"/></Relationships>
</file>

<file path=ppt/slideLayouts/_rels/slideLayout1966.xml.rels><?xml version="1.0" encoding="UTF-8" standalone="yes"?>
<Relationships xmlns="http://schemas.openxmlformats.org/package/2006/relationships"><Relationship Id="rId1" Type="http://schemas.openxmlformats.org/officeDocument/2006/relationships/slideMaster" Target="../slideMasters/slideMaster179.xml"/></Relationships>
</file>

<file path=ppt/slideLayouts/_rels/slideLayout1967.xml.rels><?xml version="1.0" encoding="UTF-8" standalone="yes"?>
<Relationships xmlns="http://schemas.openxmlformats.org/package/2006/relationships"><Relationship Id="rId1" Type="http://schemas.openxmlformats.org/officeDocument/2006/relationships/slideMaster" Target="../slideMasters/slideMaster179.xml"/></Relationships>
</file>

<file path=ppt/slideLayouts/_rels/slideLayout1968.xml.rels><?xml version="1.0" encoding="UTF-8" standalone="yes"?>
<Relationships xmlns="http://schemas.openxmlformats.org/package/2006/relationships"><Relationship Id="rId1" Type="http://schemas.openxmlformats.org/officeDocument/2006/relationships/slideMaster" Target="../slideMasters/slideMaster179.xml"/></Relationships>
</file>

<file path=ppt/slideLayouts/_rels/slideLayout1969.xml.rels><?xml version="1.0" encoding="UTF-8" standalone="yes"?>
<Relationships xmlns="http://schemas.openxmlformats.org/package/2006/relationships"><Relationship Id="rId1" Type="http://schemas.openxmlformats.org/officeDocument/2006/relationships/slideMaster" Target="../slideMasters/slideMaster17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0.xml.rels><?xml version="1.0" encoding="UTF-8" standalone="yes"?>
<Relationships xmlns="http://schemas.openxmlformats.org/package/2006/relationships"><Relationship Id="rId1" Type="http://schemas.openxmlformats.org/officeDocument/2006/relationships/slideMaster" Target="../slideMasters/slideMaster180.xml"/></Relationships>
</file>

<file path=ppt/slideLayouts/_rels/slideLayout1971.xml.rels><?xml version="1.0" encoding="UTF-8" standalone="yes"?>
<Relationships xmlns="http://schemas.openxmlformats.org/package/2006/relationships"><Relationship Id="rId1" Type="http://schemas.openxmlformats.org/officeDocument/2006/relationships/slideMaster" Target="../slideMasters/slideMaster180.xml"/></Relationships>
</file>

<file path=ppt/slideLayouts/_rels/slideLayout1972.xml.rels><?xml version="1.0" encoding="UTF-8" standalone="yes"?>
<Relationships xmlns="http://schemas.openxmlformats.org/package/2006/relationships"><Relationship Id="rId1" Type="http://schemas.openxmlformats.org/officeDocument/2006/relationships/slideMaster" Target="../slideMasters/slideMaster180.xml"/></Relationships>
</file>

<file path=ppt/slideLayouts/_rels/slideLayout1973.xml.rels><?xml version="1.0" encoding="UTF-8" standalone="yes"?>
<Relationships xmlns="http://schemas.openxmlformats.org/package/2006/relationships"><Relationship Id="rId1" Type="http://schemas.openxmlformats.org/officeDocument/2006/relationships/slideMaster" Target="../slideMasters/slideMaster180.xml"/></Relationships>
</file>

<file path=ppt/slideLayouts/_rels/slideLayout1974.xml.rels><?xml version="1.0" encoding="UTF-8" standalone="yes"?>
<Relationships xmlns="http://schemas.openxmlformats.org/package/2006/relationships"><Relationship Id="rId1" Type="http://schemas.openxmlformats.org/officeDocument/2006/relationships/slideMaster" Target="../slideMasters/slideMaster180.xml"/></Relationships>
</file>

<file path=ppt/slideLayouts/_rels/slideLayout1975.xml.rels><?xml version="1.0" encoding="UTF-8" standalone="yes"?>
<Relationships xmlns="http://schemas.openxmlformats.org/package/2006/relationships"><Relationship Id="rId1" Type="http://schemas.openxmlformats.org/officeDocument/2006/relationships/slideMaster" Target="../slideMasters/slideMaster180.xml"/></Relationships>
</file>

<file path=ppt/slideLayouts/_rels/slideLayout1976.xml.rels><?xml version="1.0" encoding="UTF-8" standalone="yes"?>
<Relationships xmlns="http://schemas.openxmlformats.org/package/2006/relationships"><Relationship Id="rId1" Type="http://schemas.openxmlformats.org/officeDocument/2006/relationships/slideMaster" Target="../slideMasters/slideMaster180.xml"/></Relationships>
</file>

<file path=ppt/slideLayouts/_rels/slideLayout1977.xml.rels><?xml version="1.0" encoding="UTF-8" standalone="yes"?>
<Relationships xmlns="http://schemas.openxmlformats.org/package/2006/relationships"><Relationship Id="rId1" Type="http://schemas.openxmlformats.org/officeDocument/2006/relationships/slideMaster" Target="../slideMasters/slideMaster180.xml"/></Relationships>
</file>

<file path=ppt/slideLayouts/_rels/slideLayout1978.xml.rels><?xml version="1.0" encoding="UTF-8" standalone="yes"?>
<Relationships xmlns="http://schemas.openxmlformats.org/package/2006/relationships"><Relationship Id="rId1" Type="http://schemas.openxmlformats.org/officeDocument/2006/relationships/slideMaster" Target="../slideMasters/slideMaster180.xml"/></Relationships>
</file>

<file path=ppt/slideLayouts/_rels/slideLayout1979.xml.rels><?xml version="1.0" encoding="UTF-8" standalone="yes"?>
<Relationships xmlns="http://schemas.openxmlformats.org/package/2006/relationships"><Relationship Id="rId1" Type="http://schemas.openxmlformats.org/officeDocument/2006/relationships/slideMaster" Target="../slideMasters/slideMaster18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0.xml.rels><?xml version="1.0" encoding="UTF-8" standalone="yes"?>
<Relationships xmlns="http://schemas.openxmlformats.org/package/2006/relationships"><Relationship Id="rId1" Type="http://schemas.openxmlformats.org/officeDocument/2006/relationships/slideMaster" Target="../slideMasters/slideMaster180.xml"/></Relationships>
</file>

<file path=ppt/slideLayouts/_rels/slideLayout1981.xml.rels><?xml version="1.0" encoding="UTF-8" standalone="yes"?>
<Relationships xmlns="http://schemas.openxmlformats.org/package/2006/relationships"><Relationship Id="rId1" Type="http://schemas.openxmlformats.org/officeDocument/2006/relationships/slideMaster" Target="../slideMasters/slideMaster181.xml"/></Relationships>
</file>

<file path=ppt/slideLayouts/_rels/slideLayout1982.xml.rels><?xml version="1.0" encoding="UTF-8" standalone="yes"?>
<Relationships xmlns="http://schemas.openxmlformats.org/package/2006/relationships"><Relationship Id="rId1" Type="http://schemas.openxmlformats.org/officeDocument/2006/relationships/slideMaster" Target="../slideMasters/slideMaster181.xml"/></Relationships>
</file>

<file path=ppt/slideLayouts/_rels/slideLayout1983.xml.rels><?xml version="1.0" encoding="UTF-8" standalone="yes"?>
<Relationships xmlns="http://schemas.openxmlformats.org/package/2006/relationships"><Relationship Id="rId1" Type="http://schemas.openxmlformats.org/officeDocument/2006/relationships/slideMaster" Target="../slideMasters/slideMaster181.xml"/></Relationships>
</file>

<file path=ppt/slideLayouts/_rels/slideLayout1984.xml.rels><?xml version="1.0" encoding="UTF-8" standalone="yes"?>
<Relationships xmlns="http://schemas.openxmlformats.org/package/2006/relationships"><Relationship Id="rId1" Type="http://schemas.openxmlformats.org/officeDocument/2006/relationships/slideMaster" Target="../slideMasters/slideMaster181.xml"/></Relationships>
</file>

<file path=ppt/slideLayouts/_rels/slideLayout1985.xml.rels><?xml version="1.0" encoding="UTF-8" standalone="yes"?>
<Relationships xmlns="http://schemas.openxmlformats.org/package/2006/relationships"><Relationship Id="rId1" Type="http://schemas.openxmlformats.org/officeDocument/2006/relationships/slideMaster" Target="../slideMasters/slideMaster181.xml"/></Relationships>
</file>

<file path=ppt/slideLayouts/_rels/slideLayout1986.xml.rels><?xml version="1.0" encoding="UTF-8" standalone="yes"?>
<Relationships xmlns="http://schemas.openxmlformats.org/package/2006/relationships"><Relationship Id="rId1" Type="http://schemas.openxmlformats.org/officeDocument/2006/relationships/slideMaster" Target="../slideMasters/slideMaster181.xml"/></Relationships>
</file>

<file path=ppt/slideLayouts/_rels/slideLayout1987.xml.rels><?xml version="1.0" encoding="UTF-8" standalone="yes"?>
<Relationships xmlns="http://schemas.openxmlformats.org/package/2006/relationships"><Relationship Id="rId1" Type="http://schemas.openxmlformats.org/officeDocument/2006/relationships/slideMaster" Target="../slideMasters/slideMaster181.xml"/></Relationships>
</file>

<file path=ppt/slideLayouts/_rels/slideLayout1988.xml.rels><?xml version="1.0" encoding="UTF-8" standalone="yes"?>
<Relationships xmlns="http://schemas.openxmlformats.org/package/2006/relationships"><Relationship Id="rId1" Type="http://schemas.openxmlformats.org/officeDocument/2006/relationships/slideMaster" Target="../slideMasters/slideMaster181.xml"/></Relationships>
</file>

<file path=ppt/slideLayouts/_rels/slideLayout1989.xml.rels><?xml version="1.0" encoding="UTF-8" standalone="yes"?>
<Relationships xmlns="http://schemas.openxmlformats.org/package/2006/relationships"><Relationship Id="rId1" Type="http://schemas.openxmlformats.org/officeDocument/2006/relationships/slideMaster" Target="../slideMasters/slideMaster18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0.xml.rels><?xml version="1.0" encoding="UTF-8" standalone="yes"?>
<Relationships xmlns="http://schemas.openxmlformats.org/package/2006/relationships"><Relationship Id="rId1" Type="http://schemas.openxmlformats.org/officeDocument/2006/relationships/slideMaster" Target="../slideMasters/slideMaster181.xml"/></Relationships>
</file>

<file path=ppt/slideLayouts/_rels/slideLayout1991.xml.rels><?xml version="1.0" encoding="UTF-8" standalone="yes"?>
<Relationships xmlns="http://schemas.openxmlformats.org/package/2006/relationships"><Relationship Id="rId1" Type="http://schemas.openxmlformats.org/officeDocument/2006/relationships/slideMaster" Target="../slideMasters/slideMaster181.xml"/></Relationships>
</file>

<file path=ppt/slideLayouts/_rels/slideLayout1992.xml.rels><?xml version="1.0" encoding="UTF-8" standalone="yes"?>
<Relationships xmlns="http://schemas.openxmlformats.org/package/2006/relationships"><Relationship Id="rId1" Type="http://schemas.openxmlformats.org/officeDocument/2006/relationships/slideMaster" Target="../slideMasters/slideMaster182.xml"/></Relationships>
</file>

<file path=ppt/slideLayouts/_rels/slideLayout1993.xml.rels><?xml version="1.0" encoding="UTF-8" standalone="yes"?>
<Relationships xmlns="http://schemas.openxmlformats.org/package/2006/relationships"><Relationship Id="rId1" Type="http://schemas.openxmlformats.org/officeDocument/2006/relationships/slideMaster" Target="../slideMasters/slideMaster182.xml"/></Relationships>
</file>

<file path=ppt/slideLayouts/_rels/slideLayout1994.xml.rels><?xml version="1.0" encoding="UTF-8" standalone="yes"?>
<Relationships xmlns="http://schemas.openxmlformats.org/package/2006/relationships"><Relationship Id="rId1" Type="http://schemas.openxmlformats.org/officeDocument/2006/relationships/slideMaster" Target="../slideMasters/slideMaster182.xml"/></Relationships>
</file>

<file path=ppt/slideLayouts/_rels/slideLayout1995.xml.rels><?xml version="1.0" encoding="UTF-8" standalone="yes"?>
<Relationships xmlns="http://schemas.openxmlformats.org/package/2006/relationships"><Relationship Id="rId1" Type="http://schemas.openxmlformats.org/officeDocument/2006/relationships/slideMaster" Target="../slideMasters/slideMaster182.xml"/></Relationships>
</file>

<file path=ppt/slideLayouts/_rels/slideLayout1996.xml.rels><?xml version="1.0" encoding="UTF-8" standalone="yes"?>
<Relationships xmlns="http://schemas.openxmlformats.org/package/2006/relationships"><Relationship Id="rId1" Type="http://schemas.openxmlformats.org/officeDocument/2006/relationships/slideMaster" Target="../slideMasters/slideMaster182.xml"/></Relationships>
</file>

<file path=ppt/slideLayouts/_rels/slideLayout1997.xml.rels><?xml version="1.0" encoding="UTF-8" standalone="yes"?>
<Relationships xmlns="http://schemas.openxmlformats.org/package/2006/relationships"><Relationship Id="rId1" Type="http://schemas.openxmlformats.org/officeDocument/2006/relationships/slideMaster" Target="../slideMasters/slideMaster182.xml"/></Relationships>
</file>

<file path=ppt/slideLayouts/_rels/slideLayout1998.xml.rels><?xml version="1.0" encoding="UTF-8" standalone="yes"?>
<Relationships xmlns="http://schemas.openxmlformats.org/package/2006/relationships"><Relationship Id="rId1" Type="http://schemas.openxmlformats.org/officeDocument/2006/relationships/slideMaster" Target="../slideMasters/slideMaster182.xml"/></Relationships>
</file>

<file path=ppt/slideLayouts/_rels/slideLayout1999.xml.rels><?xml version="1.0" encoding="UTF-8" standalone="yes"?>
<Relationships xmlns="http://schemas.openxmlformats.org/package/2006/relationships"><Relationship Id="rId1" Type="http://schemas.openxmlformats.org/officeDocument/2006/relationships/slideMaster" Target="../slideMasters/slideMaster18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00.xml.rels><?xml version="1.0" encoding="UTF-8" standalone="yes"?>
<Relationships xmlns="http://schemas.openxmlformats.org/package/2006/relationships"><Relationship Id="rId1" Type="http://schemas.openxmlformats.org/officeDocument/2006/relationships/slideMaster" Target="../slideMasters/slideMaster182.xml"/></Relationships>
</file>

<file path=ppt/slideLayouts/_rels/slideLayout2001.xml.rels><?xml version="1.0" encoding="UTF-8" standalone="yes"?>
<Relationships xmlns="http://schemas.openxmlformats.org/package/2006/relationships"><Relationship Id="rId1" Type="http://schemas.openxmlformats.org/officeDocument/2006/relationships/slideMaster" Target="../slideMasters/slideMaster182.xml"/></Relationships>
</file>

<file path=ppt/slideLayouts/_rels/slideLayout2002.xml.rels><?xml version="1.0" encoding="UTF-8" standalone="yes"?>
<Relationships xmlns="http://schemas.openxmlformats.org/package/2006/relationships"><Relationship Id="rId1" Type="http://schemas.openxmlformats.org/officeDocument/2006/relationships/slideMaster" Target="../slideMasters/slideMaster182.xml"/></Relationships>
</file>

<file path=ppt/slideLayouts/_rels/slideLayout2003.xml.rels><?xml version="1.0" encoding="UTF-8" standalone="yes"?>
<Relationships xmlns="http://schemas.openxmlformats.org/package/2006/relationships"><Relationship Id="rId1" Type="http://schemas.openxmlformats.org/officeDocument/2006/relationships/slideMaster" Target="../slideMasters/slideMaster183.xml"/></Relationships>
</file>

<file path=ppt/slideLayouts/_rels/slideLayout2004.xml.rels><?xml version="1.0" encoding="UTF-8" standalone="yes"?>
<Relationships xmlns="http://schemas.openxmlformats.org/package/2006/relationships"><Relationship Id="rId1" Type="http://schemas.openxmlformats.org/officeDocument/2006/relationships/slideMaster" Target="../slideMasters/slideMaster183.xml"/></Relationships>
</file>

<file path=ppt/slideLayouts/_rels/slideLayout2005.xml.rels><?xml version="1.0" encoding="UTF-8" standalone="yes"?>
<Relationships xmlns="http://schemas.openxmlformats.org/package/2006/relationships"><Relationship Id="rId1" Type="http://schemas.openxmlformats.org/officeDocument/2006/relationships/slideMaster" Target="../slideMasters/slideMaster183.xml"/></Relationships>
</file>

<file path=ppt/slideLayouts/_rels/slideLayout2006.xml.rels><?xml version="1.0" encoding="UTF-8" standalone="yes"?>
<Relationships xmlns="http://schemas.openxmlformats.org/package/2006/relationships"><Relationship Id="rId1" Type="http://schemas.openxmlformats.org/officeDocument/2006/relationships/slideMaster" Target="../slideMasters/slideMaster183.xml"/></Relationships>
</file>

<file path=ppt/slideLayouts/_rels/slideLayout2007.xml.rels><?xml version="1.0" encoding="UTF-8" standalone="yes"?>
<Relationships xmlns="http://schemas.openxmlformats.org/package/2006/relationships"><Relationship Id="rId1" Type="http://schemas.openxmlformats.org/officeDocument/2006/relationships/slideMaster" Target="../slideMasters/slideMaster183.xml"/></Relationships>
</file>

<file path=ppt/slideLayouts/_rels/slideLayout2008.xml.rels><?xml version="1.0" encoding="UTF-8" standalone="yes"?>
<Relationships xmlns="http://schemas.openxmlformats.org/package/2006/relationships"><Relationship Id="rId1" Type="http://schemas.openxmlformats.org/officeDocument/2006/relationships/slideMaster" Target="../slideMasters/slideMaster183.xml"/></Relationships>
</file>

<file path=ppt/slideLayouts/_rels/slideLayout2009.xml.rels><?xml version="1.0" encoding="UTF-8" standalone="yes"?>
<Relationships xmlns="http://schemas.openxmlformats.org/package/2006/relationships"><Relationship Id="rId1" Type="http://schemas.openxmlformats.org/officeDocument/2006/relationships/slideMaster" Target="../slideMasters/slideMaster18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0.xml.rels><?xml version="1.0" encoding="UTF-8" standalone="yes"?>
<Relationships xmlns="http://schemas.openxmlformats.org/package/2006/relationships"><Relationship Id="rId1" Type="http://schemas.openxmlformats.org/officeDocument/2006/relationships/slideMaster" Target="../slideMasters/slideMaster183.xml"/></Relationships>
</file>

<file path=ppt/slideLayouts/_rels/slideLayout2011.xml.rels><?xml version="1.0" encoding="UTF-8" standalone="yes"?>
<Relationships xmlns="http://schemas.openxmlformats.org/package/2006/relationships"><Relationship Id="rId1" Type="http://schemas.openxmlformats.org/officeDocument/2006/relationships/slideMaster" Target="../slideMasters/slideMaster183.xml"/></Relationships>
</file>

<file path=ppt/slideLayouts/_rels/slideLayout2012.xml.rels><?xml version="1.0" encoding="UTF-8" standalone="yes"?>
<Relationships xmlns="http://schemas.openxmlformats.org/package/2006/relationships"><Relationship Id="rId1" Type="http://schemas.openxmlformats.org/officeDocument/2006/relationships/slideMaster" Target="../slideMasters/slideMaster183.xml"/></Relationships>
</file>

<file path=ppt/slideLayouts/_rels/slideLayout2013.xml.rels><?xml version="1.0" encoding="UTF-8" standalone="yes"?>
<Relationships xmlns="http://schemas.openxmlformats.org/package/2006/relationships"><Relationship Id="rId1" Type="http://schemas.openxmlformats.org/officeDocument/2006/relationships/slideMaster" Target="../slideMasters/slideMaster183.xml"/></Relationships>
</file>

<file path=ppt/slideLayouts/_rels/slideLayout2014.xml.rels><?xml version="1.0" encoding="UTF-8" standalone="yes"?>
<Relationships xmlns="http://schemas.openxmlformats.org/package/2006/relationships"><Relationship Id="rId1" Type="http://schemas.openxmlformats.org/officeDocument/2006/relationships/slideMaster" Target="../slideMasters/slideMaster184.xml"/></Relationships>
</file>

<file path=ppt/slideLayouts/_rels/slideLayout2015.xml.rels><?xml version="1.0" encoding="UTF-8" standalone="yes"?>
<Relationships xmlns="http://schemas.openxmlformats.org/package/2006/relationships"><Relationship Id="rId1" Type="http://schemas.openxmlformats.org/officeDocument/2006/relationships/slideMaster" Target="../slideMasters/slideMaster184.xml"/></Relationships>
</file>

<file path=ppt/slideLayouts/_rels/slideLayout2016.xml.rels><?xml version="1.0" encoding="UTF-8" standalone="yes"?>
<Relationships xmlns="http://schemas.openxmlformats.org/package/2006/relationships"><Relationship Id="rId1" Type="http://schemas.openxmlformats.org/officeDocument/2006/relationships/slideMaster" Target="../slideMasters/slideMaster184.xml"/></Relationships>
</file>

<file path=ppt/slideLayouts/_rels/slideLayout2017.xml.rels><?xml version="1.0" encoding="UTF-8" standalone="yes"?>
<Relationships xmlns="http://schemas.openxmlformats.org/package/2006/relationships"><Relationship Id="rId1" Type="http://schemas.openxmlformats.org/officeDocument/2006/relationships/slideMaster" Target="../slideMasters/slideMaster184.xml"/></Relationships>
</file>

<file path=ppt/slideLayouts/_rels/slideLayout2018.xml.rels><?xml version="1.0" encoding="UTF-8" standalone="yes"?>
<Relationships xmlns="http://schemas.openxmlformats.org/package/2006/relationships"><Relationship Id="rId1" Type="http://schemas.openxmlformats.org/officeDocument/2006/relationships/slideMaster" Target="../slideMasters/slideMaster184.xml"/></Relationships>
</file>

<file path=ppt/slideLayouts/_rels/slideLayout2019.xml.rels><?xml version="1.0" encoding="UTF-8" standalone="yes"?>
<Relationships xmlns="http://schemas.openxmlformats.org/package/2006/relationships"><Relationship Id="rId1" Type="http://schemas.openxmlformats.org/officeDocument/2006/relationships/slideMaster" Target="../slideMasters/slideMaster18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0.xml.rels><?xml version="1.0" encoding="UTF-8" standalone="yes"?>
<Relationships xmlns="http://schemas.openxmlformats.org/package/2006/relationships"><Relationship Id="rId1" Type="http://schemas.openxmlformats.org/officeDocument/2006/relationships/slideMaster" Target="../slideMasters/slideMaster184.xml"/></Relationships>
</file>

<file path=ppt/slideLayouts/_rels/slideLayout2021.xml.rels><?xml version="1.0" encoding="UTF-8" standalone="yes"?>
<Relationships xmlns="http://schemas.openxmlformats.org/package/2006/relationships"><Relationship Id="rId1" Type="http://schemas.openxmlformats.org/officeDocument/2006/relationships/slideMaster" Target="../slideMasters/slideMaster184.xml"/></Relationships>
</file>

<file path=ppt/slideLayouts/_rels/slideLayout2022.xml.rels><?xml version="1.0" encoding="UTF-8" standalone="yes"?>
<Relationships xmlns="http://schemas.openxmlformats.org/package/2006/relationships"><Relationship Id="rId1" Type="http://schemas.openxmlformats.org/officeDocument/2006/relationships/slideMaster" Target="../slideMasters/slideMaster184.xml"/></Relationships>
</file>

<file path=ppt/slideLayouts/_rels/slideLayout2023.xml.rels><?xml version="1.0" encoding="UTF-8" standalone="yes"?>
<Relationships xmlns="http://schemas.openxmlformats.org/package/2006/relationships"><Relationship Id="rId1" Type="http://schemas.openxmlformats.org/officeDocument/2006/relationships/slideMaster" Target="../slideMasters/slideMaster184.xml"/></Relationships>
</file>

<file path=ppt/slideLayouts/_rels/slideLayout2024.xml.rels><?xml version="1.0" encoding="UTF-8" standalone="yes"?>
<Relationships xmlns="http://schemas.openxmlformats.org/package/2006/relationships"><Relationship Id="rId1" Type="http://schemas.openxmlformats.org/officeDocument/2006/relationships/slideMaster" Target="../slideMasters/slideMaster184.xml"/></Relationships>
</file>

<file path=ppt/slideLayouts/_rels/slideLayout2025.xml.rels><?xml version="1.0" encoding="UTF-8" standalone="yes"?>
<Relationships xmlns="http://schemas.openxmlformats.org/package/2006/relationships"><Relationship Id="rId1" Type="http://schemas.openxmlformats.org/officeDocument/2006/relationships/slideMaster" Target="../slideMasters/slideMaster185.xml"/></Relationships>
</file>

<file path=ppt/slideLayouts/_rels/slideLayout2026.xml.rels><?xml version="1.0" encoding="UTF-8" standalone="yes"?>
<Relationships xmlns="http://schemas.openxmlformats.org/package/2006/relationships"><Relationship Id="rId1" Type="http://schemas.openxmlformats.org/officeDocument/2006/relationships/slideMaster" Target="../slideMasters/slideMaster185.xml"/></Relationships>
</file>

<file path=ppt/slideLayouts/_rels/slideLayout2027.xml.rels><?xml version="1.0" encoding="UTF-8" standalone="yes"?>
<Relationships xmlns="http://schemas.openxmlformats.org/package/2006/relationships"><Relationship Id="rId1" Type="http://schemas.openxmlformats.org/officeDocument/2006/relationships/slideMaster" Target="../slideMasters/slideMaster185.xml"/></Relationships>
</file>

<file path=ppt/slideLayouts/_rels/slideLayout2028.xml.rels><?xml version="1.0" encoding="UTF-8" standalone="yes"?>
<Relationships xmlns="http://schemas.openxmlformats.org/package/2006/relationships"><Relationship Id="rId1" Type="http://schemas.openxmlformats.org/officeDocument/2006/relationships/slideMaster" Target="../slideMasters/slideMaster185.xml"/></Relationships>
</file>

<file path=ppt/slideLayouts/_rels/slideLayout2029.xml.rels><?xml version="1.0" encoding="UTF-8" standalone="yes"?>
<Relationships xmlns="http://schemas.openxmlformats.org/package/2006/relationships"><Relationship Id="rId1" Type="http://schemas.openxmlformats.org/officeDocument/2006/relationships/slideMaster" Target="../slideMasters/slideMaster18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0.xml.rels><?xml version="1.0" encoding="UTF-8" standalone="yes"?>
<Relationships xmlns="http://schemas.openxmlformats.org/package/2006/relationships"><Relationship Id="rId1" Type="http://schemas.openxmlformats.org/officeDocument/2006/relationships/slideMaster" Target="../slideMasters/slideMaster185.xml"/></Relationships>
</file>

<file path=ppt/slideLayouts/_rels/slideLayout2031.xml.rels><?xml version="1.0" encoding="UTF-8" standalone="yes"?>
<Relationships xmlns="http://schemas.openxmlformats.org/package/2006/relationships"><Relationship Id="rId1" Type="http://schemas.openxmlformats.org/officeDocument/2006/relationships/slideMaster" Target="../slideMasters/slideMaster185.xml"/></Relationships>
</file>

<file path=ppt/slideLayouts/_rels/slideLayout2032.xml.rels><?xml version="1.0" encoding="UTF-8" standalone="yes"?>
<Relationships xmlns="http://schemas.openxmlformats.org/package/2006/relationships"><Relationship Id="rId1" Type="http://schemas.openxmlformats.org/officeDocument/2006/relationships/slideMaster" Target="../slideMasters/slideMaster185.xml"/></Relationships>
</file>

<file path=ppt/slideLayouts/_rels/slideLayout2033.xml.rels><?xml version="1.0" encoding="UTF-8" standalone="yes"?>
<Relationships xmlns="http://schemas.openxmlformats.org/package/2006/relationships"><Relationship Id="rId1" Type="http://schemas.openxmlformats.org/officeDocument/2006/relationships/slideMaster" Target="../slideMasters/slideMaster185.xml"/></Relationships>
</file>

<file path=ppt/slideLayouts/_rels/slideLayout2034.xml.rels><?xml version="1.0" encoding="UTF-8" standalone="yes"?>
<Relationships xmlns="http://schemas.openxmlformats.org/package/2006/relationships"><Relationship Id="rId1" Type="http://schemas.openxmlformats.org/officeDocument/2006/relationships/slideMaster" Target="../slideMasters/slideMaster185.xml"/></Relationships>
</file>

<file path=ppt/slideLayouts/_rels/slideLayout2035.xml.rels><?xml version="1.0" encoding="UTF-8" standalone="yes"?>
<Relationships xmlns="http://schemas.openxmlformats.org/package/2006/relationships"><Relationship Id="rId1" Type="http://schemas.openxmlformats.org/officeDocument/2006/relationships/slideMaster" Target="../slideMasters/slideMaster185.xml"/></Relationships>
</file>

<file path=ppt/slideLayouts/_rels/slideLayout2036.xml.rels><?xml version="1.0" encoding="UTF-8" standalone="yes"?>
<Relationships xmlns="http://schemas.openxmlformats.org/package/2006/relationships"><Relationship Id="rId1" Type="http://schemas.openxmlformats.org/officeDocument/2006/relationships/slideMaster" Target="../slideMasters/slideMaster186.xml"/></Relationships>
</file>

<file path=ppt/slideLayouts/_rels/slideLayout2037.xml.rels><?xml version="1.0" encoding="UTF-8" standalone="yes"?>
<Relationships xmlns="http://schemas.openxmlformats.org/package/2006/relationships"><Relationship Id="rId1" Type="http://schemas.openxmlformats.org/officeDocument/2006/relationships/slideMaster" Target="../slideMasters/slideMaster186.xml"/></Relationships>
</file>

<file path=ppt/slideLayouts/_rels/slideLayout2038.xml.rels><?xml version="1.0" encoding="UTF-8" standalone="yes"?>
<Relationships xmlns="http://schemas.openxmlformats.org/package/2006/relationships"><Relationship Id="rId1" Type="http://schemas.openxmlformats.org/officeDocument/2006/relationships/slideMaster" Target="../slideMasters/slideMaster186.xml"/></Relationships>
</file>

<file path=ppt/slideLayouts/_rels/slideLayout2039.xml.rels><?xml version="1.0" encoding="UTF-8" standalone="yes"?>
<Relationships xmlns="http://schemas.openxmlformats.org/package/2006/relationships"><Relationship Id="rId1" Type="http://schemas.openxmlformats.org/officeDocument/2006/relationships/slideMaster" Target="../slideMasters/slideMaster18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0.xml.rels><?xml version="1.0" encoding="UTF-8" standalone="yes"?>
<Relationships xmlns="http://schemas.openxmlformats.org/package/2006/relationships"><Relationship Id="rId1" Type="http://schemas.openxmlformats.org/officeDocument/2006/relationships/slideMaster" Target="../slideMasters/slideMaster186.xml"/></Relationships>
</file>

<file path=ppt/slideLayouts/_rels/slideLayout2041.xml.rels><?xml version="1.0" encoding="UTF-8" standalone="yes"?>
<Relationships xmlns="http://schemas.openxmlformats.org/package/2006/relationships"><Relationship Id="rId1" Type="http://schemas.openxmlformats.org/officeDocument/2006/relationships/slideMaster" Target="../slideMasters/slideMaster186.xml"/></Relationships>
</file>

<file path=ppt/slideLayouts/_rels/slideLayout2042.xml.rels><?xml version="1.0" encoding="UTF-8" standalone="yes"?>
<Relationships xmlns="http://schemas.openxmlformats.org/package/2006/relationships"><Relationship Id="rId1" Type="http://schemas.openxmlformats.org/officeDocument/2006/relationships/slideMaster" Target="../slideMasters/slideMaster186.xml"/></Relationships>
</file>

<file path=ppt/slideLayouts/_rels/slideLayout2043.xml.rels><?xml version="1.0" encoding="UTF-8" standalone="yes"?>
<Relationships xmlns="http://schemas.openxmlformats.org/package/2006/relationships"><Relationship Id="rId1" Type="http://schemas.openxmlformats.org/officeDocument/2006/relationships/slideMaster" Target="../slideMasters/slideMaster186.xml"/></Relationships>
</file>

<file path=ppt/slideLayouts/_rels/slideLayout2044.xml.rels><?xml version="1.0" encoding="UTF-8" standalone="yes"?>
<Relationships xmlns="http://schemas.openxmlformats.org/package/2006/relationships"><Relationship Id="rId1" Type="http://schemas.openxmlformats.org/officeDocument/2006/relationships/slideMaster" Target="../slideMasters/slideMaster186.xml"/></Relationships>
</file>

<file path=ppt/slideLayouts/_rels/slideLayout2045.xml.rels><?xml version="1.0" encoding="UTF-8" standalone="yes"?>
<Relationships xmlns="http://schemas.openxmlformats.org/package/2006/relationships"><Relationship Id="rId1" Type="http://schemas.openxmlformats.org/officeDocument/2006/relationships/slideMaster" Target="../slideMasters/slideMaster186.xml"/></Relationships>
</file>

<file path=ppt/slideLayouts/_rels/slideLayout2046.xml.rels><?xml version="1.0" encoding="UTF-8" standalone="yes"?>
<Relationships xmlns="http://schemas.openxmlformats.org/package/2006/relationships"><Relationship Id="rId1" Type="http://schemas.openxmlformats.org/officeDocument/2006/relationships/slideMaster" Target="../slideMasters/slideMaster186.xml"/></Relationships>
</file>

<file path=ppt/slideLayouts/_rels/slideLayout2047.xml.rels><?xml version="1.0" encoding="UTF-8" standalone="yes"?>
<Relationships xmlns="http://schemas.openxmlformats.org/package/2006/relationships"><Relationship Id="rId1" Type="http://schemas.openxmlformats.org/officeDocument/2006/relationships/slideMaster" Target="../slideMasters/slideMaster187.xml"/></Relationships>
</file>

<file path=ppt/slideLayouts/_rels/slideLayout2048.xml.rels><?xml version="1.0" encoding="UTF-8" standalone="yes"?>
<Relationships xmlns="http://schemas.openxmlformats.org/package/2006/relationships"><Relationship Id="rId1" Type="http://schemas.openxmlformats.org/officeDocument/2006/relationships/slideMaster" Target="../slideMasters/slideMaster187.xml"/></Relationships>
</file>

<file path=ppt/slideLayouts/_rels/slideLayout2049.xml.rels><?xml version="1.0" encoding="UTF-8" standalone="yes"?>
<Relationships xmlns="http://schemas.openxmlformats.org/package/2006/relationships"><Relationship Id="rId1" Type="http://schemas.openxmlformats.org/officeDocument/2006/relationships/slideMaster" Target="../slideMasters/slideMaster18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0.xml.rels><?xml version="1.0" encoding="UTF-8" standalone="yes"?>
<Relationships xmlns="http://schemas.openxmlformats.org/package/2006/relationships"><Relationship Id="rId1" Type="http://schemas.openxmlformats.org/officeDocument/2006/relationships/slideMaster" Target="../slideMasters/slideMaster187.xml"/></Relationships>
</file>

<file path=ppt/slideLayouts/_rels/slideLayout2051.xml.rels><?xml version="1.0" encoding="UTF-8" standalone="yes"?>
<Relationships xmlns="http://schemas.openxmlformats.org/package/2006/relationships"><Relationship Id="rId1" Type="http://schemas.openxmlformats.org/officeDocument/2006/relationships/slideMaster" Target="../slideMasters/slideMaster187.xml"/></Relationships>
</file>

<file path=ppt/slideLayouts/_rels/slideLayout2052.xml.rels><?xml version="1.0" encoding="UTF-8" standalone="yes"?>
<Relationships xmlns="http://schemas.openxmlformats.org/package/2006/relationships"><Relationship Id="rId1" Type="http://schemas.openxmlformats.org/officeDocument/2006/relationships/slideMaster" Target="../slideMasters/slideMaster187.xml"/></Relationships>
</file>

<file path=ppt/slideLayouts/_rels/slideLayout2053.xml.rels><?xml version="1.0" encoding="UTF-8" standalone="yes"?>
<Relationships xmlns="http://schemas.openxmlformats.org/package/2006/relationships"><Relationship Id="rId1" Type="http://schemas.openxmlformats.org/officeDocument/2006/relationships/slideMaster" Target="../slideMasters/slideMaster187.xml"/></Relationships>
</file>

<file path=ppt/slideLayouts/_rels/slideLayout2054.xml.rels><?xml version="1.0" encoding="UTF-8" standalone="yes"?>
<Relationships xmlns="http://schemas.openxmlformats.org/package/2006/relationships"><Relationship Id="rId1" Type="http://schemas.openxmlformats.org/officeDocument/2006/relationships/slideMaster" Target="../slideMasters/slideMaster187.xml"/></Relationships>
</file>

<file path=ppt/slideLayouts/_rels/slideLayout2055.xml.rels><?xml version="1.0" encoding="UTF-8" standalone="yes"?>
<Relationships xmlns="http://schemas.openxmlformats.org/package/2006/relationships"><Relationship Id="rId1" Type="http://schemas.openxmlformats.org/officeDocument/2006/relationships/slideMaster" Target="../slideMasters/slideMaster187.xml"/></Relationships>
</file>

<file path=ppt/slideLayouts/_rels/slideLayout2056.xml.rels><?xml version="1.0" encoding="UTF-8" standalone="yes"?>
<Relationships xmlns="http://schemas.openxmlformats.org/package/2006/relationships"><Relationship Id="rId1" Type="http://schemas.openxmlformats.org/officeDocument/2006/relationships/slideMaster" Target="../slideMasters/slideMaster187.xml"/></Relationships>
</file>

<file path=ppt/slideLayouts/_rels/slideLayout2057.xml.rels><?xml version="1.0" encoding="UTF-8" standalone="yes"?>
<Relationships xmlns="http://schemas.openxmlformats.org/package/2006/relationships"><Relationship Id="rId1" Type="http://schemas.openxmlformats.org/officeDocument/2006/relationships/slideMaster" Target="../slideMasters/slideMaster187.xml"/></Relationships>
</file>

<file path=ppt/slideLayouts/_rels/slideLayout2058.xml.rels><?xml version="1.0" encoding="UTF-8" standalone="yes"?>
<Relationships xmlns="http://schemas.openxmlformats.org/package/2006/relationships"><Relationship Id="rId1" Type="http://schemas.openxmlformats.org/officeDocument/2006/relationships/slideMaster" Target="../slideMasters/slideMaster188.xml"/></Relationships>
</file>

<file path=ppt/slideLayouts/_rels/slideLayout2059.xml.rels><?xml version="1.0" encoding="UTF-8" standalone="yes"?>
<Relationships xmlns="http://schemas.openxmlformats.org/package/2006/relationships"><Relationship Id="rId1" Type="http://schemas.openxmlformats.org/officeDocument/2006/relationships/slideMaster" Target="../slideMasters/slideMaster18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0.xml.rels><?xml version="1.0" encoding="UTF-8" standalone="yes"?>
<Relationships xmlns="http://schemas.openxmlformats.org/package/2006/relationships"><Relationship Id="rId1" Type="http://schemas.openxmlformats.org/officeDocument/2006/relationships/slideMaster" Target="../slideMasters/slideMaster188.xml"/></Relationships>
</file>

<file path=ppt/slideLayouts/_rels/slideLayout2061.xml.rels><?xml version="1.0" encoding="UTF-8" standalone="yes"?>
<Relationships xmlns="http://schemas.openxmlformats.org/package/2006/relationships"><Relationship Id="rId1" Type="http://schemas.openxmlformats.org/officeDocument/2006/relationships/slideMaster" Target="../slideMasters/slideMaster188.xml"/></Relationships>
</file>

<file path=ppt/slideLayouts/_rels/slideLayout2062.xml.rels><?xml version="1.0" encoding="UTF-8" standalone="yes"?>
<Relationships xmlns="http://schemas.openxmlformats.org/package/2006/relationships"><Relationship Id="rId1" Type="http://schemas.openxmlformats.org/officeDocument/2006/relationships/slideMaster" Target="../slideMasters/slideMaster188.xml"/></Relationships>
</file>

<file path=ppt/slideLayouts/_rels/slideLayout2063.xml.rels><?xml version="1.0" encoding="UTF-8" standalone="yes"?>
<Relationships xmlns="http://schemas.openxmlformats.org/package/2006/relationships"><Relationship Id="rId1" Type="http://schemas.openxmlformats.org/officeDocument/2006/relationships/slideMaster" Target="../slideMasters/slideMaster188.xml"/></Relationships>
</file>

<file path=ppt/slideLayouts/_rels/slideLayout2064.xml.rels><?xml version="1.0" encoding="UTF-8" standalone="yes"?>
<Relationships xmlns="http://schemas.openxmlformats.org/package/2006/relationships"><Relationship Id="rId1" Type="http://schemas.openxmlformats.org/officeDocument/2006/relationships/slideMaster" Target="../slideMasters/slideMaster188.xml"/></Relationships>
</file>

<file path=ppt/slideLayouts/_rels/slideLayout2065.xml.rels><?xml version="1.0" encoding="UTF-8" standalone="yes"?>
<Relationships xmlns="http://schemas.openxmlformats.org/package/2006/relationships"><Relationship Id="rId1" Type="http://schemas.openxmlformats.org/officeDocument/2006/relationships/slideMaster" Target="../slideMasters/slideMaster188.xml"/></Relationships>
</file>

<file path=ppt/slideLayouts/_rels/slideLayout2066.xml.rels><?xml version="1.0" encoding="UTF-8" standalone="yes"?>
<Relationships xmlns="http://schemas.openxmlformats.org/package/2006/relationships"><Relationship Id="rId1" Type="http://schemas.openxmlformats.org/officeDocument/2006/relationships/slideMaster" Target="../slideMasters/slideMaster188.xml"/></Relationships>
</file>

<file path=ppt/slideLayouts/_rels/slideLayout2067.xml.rels><?xml version="1.0" encoding="UTF-8" standalone="yes"?>
<Relationships xmlns="http://schemas.openxmlformats.org/package/2006/relationships"><Relationship Id="rId1" Type="http://schemas.openxmlformats.org/officeDocument/2006/relationships/slideMaster" Target="../slideMasters/slideMaster188.xml"/></Relationships>
</file>

<file path=ppt/slideLayouts/_rels/slideLayout2068.xml.rels><?xml version="1.0" encoding="UTF-8" standalone="yes"?>
<Relationships xmlns="http://schemas.openxmlformats.org/package/2006/relationships"><Relationship Id="rId1" Type="http://schemas.openxmlformats.org/officeDocument/2006/relationships/slideMaster" Target="../slideMasters/slideMaster188.xml"/></Relationships>
</file>

<file path=ppt/slideLayouts/_rels/slideLayout206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8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0.xml.rels><?xml version="1.0" encoding="UTF-8" standalone="yes"?>
<Relationships xmlns="http://schemas.openxmlformats.org/package/2006/relationships"><Relationship Id="rId1" Type="http://schemas.openxmlformats.org/officeDocument/2006/relationships/slideMaster" Target="../slideMasters/slideMaster189.xml"/></Relationships>
</file>

<file path=ppt/slideLayouts/_rels/slideLayout207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89.xml"/></Relationships>
</file>

<file path=ppt/slideLayouts/_rels/slideLayout2072.xml.rels><?xml version="1.0" encoding="UTF-8" standalone="yes"?>
<Relationships xmlns="http://schemas.openxmlformats.org/package/2006/relationships"><Relationship Id="rId1" Type="http://schemas.openxmlformats.org/officeDocument/2006/relationships/slideMaster" Target="../slideMasters/slideMaster189.xml"/></Relationships>
</file>

<file path=ppt/slideLayouts/_rels/slideLayout2073.xml.rels><?xml version="1.0" encoding="UTF-8" standalone="yes"?>
<Relationships xmlns="http://schemas.openxmlformats.org/package/2006/relationships"><Relationship Id="rId1" Type="http://schemas.openxmlformats.org/officeDocument/2006/relationships/slideMaster" Target="../slideMasters/slideMaster189.xml"/></Relationships>
</file>

<file path=ppt/slideLayouts/_rels/slideLayout2074.xml.rels><?xml version="1.0" encoding="UTF-8" standalone="yes"?>
<Relationships xmlns="http://schemas.openxmlformats.org/package/2006/relationships"><Relationship Id="rId1" Type="http://schemas.openxmlformats.org/officeDocument/2006/relationships/slideMaster" Target="../slideMasters/slideMaster189.xml"/></Relationships>
</file>

<file path=ppt/slideLayouts/_rels/slideLayout2075.xml.rels><?xml version="1.0" encoding="UTF-8" standalone="yes"?>
<Relationships xmlns="http://schemas.openxmlformats.org/package/2006/relationships"><Relationship Id="rId1" Type="http://schemas.openxmlformats.org/officeDocument/2006/relationships/slideMaster" Target="../slideMasters/slideMaster189.xml"/></Relationships>
</file>

<file path=ppt/slideLayouts/_rels/slideLayout207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89.xml"/></Relationships>
</file>

<file path=ppt/slideLayouts/_rels/slideLayout207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89.xml"/></Relationships>
</file>

<file path=ppt/slideLayouts/_rels/slideLayout207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89.xml"/></Relationships>
</file>

<file path=ppt/slideLayouts/_rels/slideLayout207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8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89.xml"/></Relationships>
</file>

<file path=ppt/slideLayouts/_rels/slideLayout208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89.xml"/></Relationships>
</file>

<file path=ppt/slideLayouts/_rels/slideLayout2082.xml.rels><?xml version="1.0" encoding="UTF-8" standalone="yes"?>
<Relationships xmlns="http://schemas.openxmlformats.org/package/2006/relationships"><Relationship Id="rId1" Type="http://schemas.openxmlformats.org/officeDocument/2006/relationships/slideMaster" Target="../slideMasters/slideMaster189.xml"/></Relationships>
</file>

<file path=ppt/slideLayouts/_rels/slideLayout2083.xml.rels><?xml version="1.0" encoding="UTF-8" standalone="yes"?>
<Relationships xmlns="http://schemas.openxmlformats.org/package/2006/relationships"><Relationship Id="rId1" Type="http://schemas.openxmlformats.org/officeDocument/2006/relationships/slideMaster" Target="../slideMasters/slideMaster189.xml"/></Relationships>
</file>

<file path=ppt/slideLayouts/_rels/slideLayout2084.xml.rels><?xml version="1.0" encoding="UTF-8" standalone="yes"?>
<Relationships xmlns="http://schemas.openxmlformats.org/package/2006/relationships"><Relationship Id="rId1" Type="http://schemas.openxmlformats.org/officeDocument/2006/relationships/slideMaster" Target="../slideMasters/slideMaster189.xml"/></Relationships>
</file>

<file path=ppt/slideLayouts/_rels/slideLayout208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89.xml"/></Relationships>
</file>

<file path=ppt/slideLayouts/_rels/slideLayout2086.xml.rels><?xml version="1.0" encoding="UTF-8" standalone="yes"?>
<Relationships xmlns="http://schemas.openxmlformats.org/package/2006/relationships"><Relationship Id="rId1" Type="http://schemas.openxmlformats.org/officeDocument/2006/relationships/slideMaster" Target="../slideMasters/slideMaster190.xml"/></Relationships>
</file>

<file path=ppt/slideLayouts/_rels/slideLayout2087.xml.rels><?xml version="1.0" encoding="UTF-8" standalone="yes"?>
<Relationships xmlns="http://schemas.openxmlformats.org/package/2006/relationships"><Relationship Id="rId1" Type="http://schemas.openxmlformats.org/officeDocument/2006/relationships/slideMaster" Target="../slideMasters/slideMaster190.xml"/></Relationships>
</file>

<file path=ppt/slideLayouts/_rels/slideLayout2088.xml.rels><?xml version="1.0" encoding="UTF-8" standalone="yes"?>
<Relationships xmlns="http://schemas.openxmlformats.org/package/2006/relationships"><Relationship Id="rId1" Type="http://schemas.openxmlformats.org/officeDocument/2006/relationships/slideMaster" Target="../slideMasters/slideMaster190.xml"/></Relationships>
</file>

<file path=ppt/slideLayouts/_rels/slideLayout2089.xml.rels><?xml version="1.0" encoding="UTF-8" standalone="yes"?>
<Relationships xmlns="http://schemas.openxmlformats.org/package/2006/relationships"><Relationship Id="rId1" Type="http://schemas.openxmlformats.org/officeDocument/2006/relationships/slideMaster" Target="../slideMasters/slideMaster19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0.xml.rels><?xml version="1.0" encoding="UTF-8" standalone="yes"?>
<Relationships xmlns="http://schemas.openxmlformats.org/package/2006/relationships"><Relationship Id="rId1" Type="http://schemas.openxmlformats.org/officeDocument/2006/relationships/slideMaster" Target="../slideMasters/slideMaster190.xml"/></Relationships>
</file>

<file path=ppt/slideLayouts/_rels/slideLayout2091.xml.rels><?xml version="1.0" encoding="UTF-8" standalone="yes"?>
<Relationships xmlns="http://schemas.openxmlformats.org/package/2006/relationships"><Relationship Id="rId1" Type="http://schemas.openxmlformats.org/officeDocument/2006/relationships/slideMaster" Target="../slideMasters/slideMaster190.xml"/></Relationships>
</file>

<file path=ppt/slideLayouts/_rels/slideLayout2092.xml.rels><?xml version="1.0" encoding="UTF-8" standalone="yes"?>
<Relationships xmlns="http://schemas.openxmlformats.org/package/2006/relationships"><Relationship Id="rId1" Type="http://schemas.openxmlformats.org/officeDocument/2006/relationships/slideMaster" Target="../slideMasters/slideMaster190.xml"/></Relationships>
</file>

<file path=ppt/slideLayouts/_rels/slideLayout2093.xml.rels><?xml version="1.0" encoding="UTF-8" standalone="yes"?>
<Relationships xmlns="http://schemas.openxmlformats.org/package/2006/relationships"><Relationship Id="rId1" Type="http://schemas.openxmlformats.org/officeDocument/2006/relationships/slideMaster" Target="../slideMasters/slideMaster190.xml"/></Relationships>
</file>

<file path=ppt/slideLayouts/_rels/slideLayout2094.xml.rels><?xml version="1.0" encoding="UTF-8" standalone="yes"?>
<Relationships xmlns="http://schemas.openxmlformats.org/package/2006/relationships"><Relationship Id="rId1" Type="http://schemas.openxmlformats.org/officeDocument/2006/relationships/slideMaster" Target="../slideMasters/slideMaster190.xml"/></Relationships>
</file>

<file path=ppt/slideLayouts/_rels/slideLayout2095.xml.rels><?xml version="1.0" encoding="UTF-8" standalone="yes"?>
<Relationships xmlns="http://schemas.openxmlformats.org/package/2006/relationships"><Relationship Id="rId1" Type="http://schemas.openxmlformats.org/officeDocument/2006/relationships/slideMaster" Target="../slideMasters/slideMaster190.xml"/></Relationships>
</file>

<file path=ppt/slideLayouts/_rels/slideLayout2096.xml.rels><?xml version="1.0" encoding="UTF-8" standalone="yes"?>
<Relationships xmlns="http://schemas.openxmlformats.org/package/2006/relationships"><Relationship Id="rId1" Type="http://schemas.openxmlformats.org/officeDocument/2006/relationships/slideMaster" Target="../slideMasters/slideMaster190.xml"/></Relationships>
</file>

<file path=ppt/slideLayouts/_rels/slideLayout2097.xml.rels><?xml version="1.0" encoding="UTF-8" standalone="yes"?>
<Relationships xmlns="http://schemas.openxmlformats.org/package/2006/relationships"><Relationship Id="rId1" Type="http://schemas.openxmlformats.org/officeDocument/2006/relationships/slideMaster" Target="../slideMasters/slideMaster191.xml"/></Relationships>
</file>

<file path=ppt/slideLayouts/_rels/slideLayout2098.xml.rels><?xml version="1.0" encoding="UTF-8" standalone="yes"?>
<Relationships xmlns="http://schemas.openxmlformats.org/package/2006/relationships"><Relationship Id="rId1" Type="http://schemas.openxmlformats.org/officeDocument/2006/relationships/slideMaster" Target="../slideMasters/slideMaster191.xml"/></Relationships>
</file>

<file path=ppt/slideLayouts/_rels/slideLayout2099.xml.rels><?xml version="1.0" encoding="UTF-8" standalone="yes"?>
<Relationships xmlns="http://schemas.openxmlformats.org/package/2006/relationships"><Relationship Id="rId1" Type="http://schemas.openxmlformats.org/officeDocument/2006/relationships/slideMaster" Target="../slideMasters/slideMaster19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00.xml.rels><?xml version="1.0" encoding="UTF-8" standalone="yes"?>
<Relationships xmlns="http://schemas.openxmlformats.org/package/2006/relationships"><Relationship Id="rId1" Type="http://schemas.openxmlformats.org/officeDocument/2006/relationships/slideMaster" Target="../slideMasters/slideMaster191.xml"/></Relationships>
</file>

<file path=ppt/slideLayouts/_rels/slideLayout2101.xml.rels><?xml version="1.0" encoding="UTF-8" standalone="yes"?>
<Relationships xmlns="http://schemas.openxmlformats.org/package/2006/relationships"><Relationship Id="rId1" Type="http://schemas.openxmlformats.org/officeDocument/2006/relationships/slideMaster" Target="../slideMasters/slideMaster191.xml"/></Relationships>
</file>

<file path=ppt/slideLayouts/_rels/slideLayout2102.xml.rels><?xml version="1.0" encoding="UTF-8" standalone="yes"?>
<Relationships xmlns="http://schemas.openxmlformats.org/package/2006/relationships"><Relationship Id="rId1" Type="http://schemas.openxmlformats.org/officeDocument/2006/relationships/slideMaster" Target="../slideMasters/slideMaster191.xml"/></Relationships>
</file>

<file path=ppt/slideLayouts/_rels/slideLayout2103.xml.rels><?xml version="1.0" encoding="UTF-8" standalone="yes"?>
<Relationships xmlns="http://schemas.openxmlformats.org/package/2006/relationships"><Relationship Id="rId1" Type="http://schemas.openxmlformats.org/officeDocument/2006/relationships/slideMaster" Target="../slideMasters/slideMaster191.xml"/></Relationships>
</file>

<file path=ppt/slideLayouts/_rels/slideLayout2104.xml.rels><?xml version="1.0" encoding="UTF-8" standalone="yes"?>
<Relationships xmlns="http://schemas.openxmlformats.org/package/2006/relationships"><Relationship Id="rId1" Type="http://schemas.openxmlformats.org/officeDocument/2006/relationships/slideMaster" Target="../slideMasters/slideMaster191.xml"/></Relationships>
</file>

<file path=ppt/slideLayouts/_rels/slideLayout2105.xml.rels><?xml version="1.0" encoding="UTF-8" standalone="yes"?>
<Relationships xmlns="http://schemas.openxmlformats.org/package/2006/relationships"><Relationship Id="rId1" Type="http://schemas.openxmlformats.org/officeDocument/2006/relationships/slideMaster" Target="../slideMasters/slideMaster191.xml"/></Relationships>
</file>

<file path=ppt/slideLayouts/_rels/slideLayout2106.xml.rels><?xml version="1.0" encoding="UTF-8" standalone="yes"?>
<Relationships xmlns="http://schemas.openxmlformats.org/package/2006/relationships"><Relationship Id="rId1" Type="http://schemas.openxmlformats.org/officeDocument/2006/relationships/slideMaster" Target="../slideMasters/slideMaster191.xml"/></Relationships>
</file>

<file path=ppt/slideLayouts/_rels/slideLayout2107.xml.rels><?xml version="1.0" encoding="UTF-8" standalone="yes"?>
<Relationships xmlns="http://schemas.openxmlformats.org/package/2006/relationships"><Relationship Id="rId1" Type="http://schemas.openxmlformats.org/officeDocument/2006/relationships/slideMaster" Target="../slideMasters/slideMaster191.xml"/></Relationships>
</file>

<file path=ppt/slideLayouts/_rels/slideLayout2108.xml.rels><?xml version="1.0" encoding="UTF-8" standalone="yes"?>
<Relationships xmlns="http://schemas.openxmlformats.org/package/2006/relationships"><Relationship Id="rId1" Type="http://schemas.openxmlformats.org/officeDocument/2006/relationships/slideMaster" Target="../slideMasters/slideMaster192.xml"/></Relationships>
</file>

<file path=ppt/slideLayouts/_rels/slideLayout2109.xml.rels><?xml version="1.0" encoding="UTF-8" standalone="yes"?>
<Relationships xmlns="http://schemas.openxmlformats.org/package/2006/relationships"><Relationship Id="rId1" Type="http://schemas.openxmlformats.org/officeDocument/2006/relationships/slideMaster" Target="../slideMasters/slideMaster19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0.xml.rels><?xml version="1.0" encoding="UTF-8" standalone="yes"?>
<Relationships xmlns="http://schemas.openxmlformats.org/package/2006/relationships"><Relationship Id="rId1" Type="http://schemas.openxmlformats.org/officeDocument/2006/relationships/slideMaster" Target="../slideMasters/slideMaster192.xml"/></Relationships>
</file>

<file path=ppt/slideLayouts/_rels/slideLayout2111.xml.rels><?xml version="1.0" encoding="UTF-8" standalone="yes"?>
<Relationships xmlns="http://schemas.openxmlformats.org/package/2006/relationships"><Relationship Id="rId1" Type="http://schemas.openxmlformats.org/officeDocument/2006/relationships/slideMaster" Target="../slideMasters/slideMaster192.xml"/></Relationships>
</file>

<file path=ppt/slideLayouts/_rels/slideLayout2112.xml.rels><?xml version="1.0" encoding="UTF-8" standalone="yes"?>
<Relationships xmlns="http://schemas.openxmlformats.org/package/2006/relationships"><Relationship Id="rId1" Type="http://schemas.openxmlformats.org/officeDocument/2006/relationships/slideMaster" Target="../slideMasters/slideMaster192.xml"/></Relationships>
</file>

<file path=ppt/slideLayouts/_rels/slideLayout2113.xml.rels><?xml version="1.0" encoding="UTF-8" standalone="yes"?>
<Relationships xmlns="http://schemas.openxmlformats.org/package/2006/relationships"><Relationship Id="rId1" Type="http://schemas.openxmlformats.org/officeDocument/2006/relationships/slideMaster" Target="../slideMasters/slideMaster192.xml"/></Relationships>
</file>

<file path=ppt/slideLayouts/_rels/slideLayout2114.xml.rels><?xml version="1.0" encoding="UTF-8" standalone="yes"?>
<Relationships xmlns="http://schemas.openxmlformats.org/package/2006/relationships"><Relationship Id="rId1" Type="http://schemas.openxmlformats.org/officeDocument/2006/relationships/slideMaster" Target="../slideMasters/slideMaster192.xml"/></Relationships>
</file>

<file path=ppt/slideLayouts/_rels/slideLayout2115.xml.rels><?xml version="1.0" encoding="UTF-8" standalone="yes"?>
<Relationships xmlns="http://schemas.openxmlformats.org/package/2006/relationships"><Relationship Id="rId1" Type="http://schemas.openxmlformats.org/officeDocument/2006/relationships/slideMaster" Target="../slideMasters/slideMaster192.xml"/></Relationships>
</file>

<file path=ppt/slideLayouts/_rels/slideLayout2116.xml.rels><?xml version="1.0" encoding="UTF-8" standalone="yes"?>
<Relationships xmlns="http://schemas.openxmlformats.org/package/2006/relationships"><Relationship Id="rId1" Type="http://schemas.openxmlformats.org/officeDocument/2006/relationships/slideMaster" Target="../slideMasters/slideMaster192.xml"/></Relationships>
</file>

<file path=ppt/slideLayouts/_rels/slideLayout2117.xml.rels><?xml version="1.0" encoding="UTF-8" standalone="yes"?>
<Relationships xmlns="http://schemas.openxmlformats.org/package/2006/relationships"><Relationship Id="rId1" Type="http://schemas.openxmlformats.org/officeDocument/2006/relationships/slideMaster" Target="../slideMasters/slideMaster192.xml"/></Relationships>
</file>

<file path=ppt/slideLayouts/_rels/slideLayout2118.xml.rels><?xml version="1.0" encoding="UTF-8" standalone="yes"?>
<Relationships xmlns="http://schemas.openxmlformats.org/package/2006/relationships"><Relationship Id="rId1" Type="http://schemas.openxmlformats.org/officeDocument/2006/relationships/slideMaster" Target="../slideMasters/slideMaster19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399" indent="0" algn="ctr">
              <a:buNone/>
              <a:defRPr/>
            </a:lvl3pPr>
            <a:lvl4pPr marL="1371599" indent="0" algn="ctr">
              <a:buNone/>
              <a:defRPr/>
            </a:lvl4pPr>
            <a:lvl5pPr marL="1828800" indent="0" algn="ctr">
              <a:buNone/>
              <a:defRPr/>
            </a:lvl5pPr>
            <a:lvl6pPr marL="2286000" indent="0" algn="ctr">
              <a:buNone/>
              <a:defRPr/>
            </a:lvl6pPr>
            <a:lvl7pPr marL="2743199" indent="0" algn="ctr">
              <a:buNone/>
              <a:defRPr/>
            </a:lvl7pPr>
            <a:lvl8pPr marL="3200401" indent="0" algn="ctr">
              <a:buNone/>
              <a:defRPr/>
            </a:lvl8pPr>
            <a:lvl9pPr marL="3657601"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AE11F8-E8A9-4B24-851C-65BA11ED528D}"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781523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3653787-1E44-4C55-8BFD-865DAB9B1C40}"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404734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11" indent="0" algn="ctr">
              <a:buNone/>
              <a:defRPr/>
            </a:lvl2pPr>
            <a:lvl3pPr marL="914422" indent="0" algn="ctr">
              <a:buNone/>
              <a:defRPr/>
            </a:lvl3pPr>
            <a:lvl4pPr marL="1371635" indent="0" algn="ctr">
              <a:buNone/>
              <a:defRPr/>
            </a:lvl4pPr>
            <a:lvl5pPr marL="1828846" indent="0" algn="ctr">
              <a:buNone/>
              <a:defRPr/>
            </a:lvl5pPr>
            <a:lvl6pPr marL="2286057" indent="0" algn="ctr">
              <a:buNone/>
              <a:defRPr/>
            </a:lvl6pPr>
            <a:lvl7pPr marL="2743268" indent="0" algn="ctr">
              <a:buNone/>
              <a:defRPr/>
            </a:lvl7pPr>
            <a:lvl8pPr marL="3200481" indent="0" algn="ctr">
              <a:buNone/>
              <a:defRPr/>
            </a:lvl8pPr>
            <a:lvl9pPr marL="3657692"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fld id="{19BB1BFC-B08B-4ECD-A6D0-659B7F41976D}" type="slidenum">
              <a:rPr lang="en-US" altLang="en-US"/>
              <a:pPr/>
              <a:t>‹#›</a:t>
            </a:fld>
            <a:endParaRPr lang="en-US" altLang="en-US" dirty="0"/>
          </a:p>
        </p:txBody>
      </p:sp>
    </p:spTree>
    <p:extLst>
      <p:ext uri="{BB962C8B-B14F-4D97-AF65-F5344CB8AC3E}">
        <p14:creationId xmlns:p14="http://schemas.microsoft.com/office/powerpoint/2010/main" val="2476348980"/>
      </p:ext>
    </p:extLst>
  </p:cSld>
  <p:clrMapOvr>
    <a:masterClrMapping/>
  </p:clrMapOvr>
</p:sldLayout>
</file>

<file path=ppt/slideLayouts/slideLayout10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67CCA8C0-4549-4A3D-87DD-6244307E8733}"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219094019"/>
      </p:ext>
    </p:extLst>
  </p:cSld>
  <p:clrMapOvr>
    <a:masterClrMapping/>
  </p:clrMapOvr>
</p:sldLayout>
</file>

<file path=ppt/slideLayouts/slideLayout10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F3DB5418-7B79-4B00-B8BC-0CAAAF25429B}"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870960555"/>
      </p:ext>
    </p:extLst>
  </p:cSld>
  <p:clrMapOvr>
    <a:masterClrMapping/>
  </p:clrMapOvr>
</p:sldLayout>
</file>

<file path=ppt/slideLayouts/slideLayout10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DE54992F-A6F9-445C-B7BA-26B1A16E6E1B}"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868207521"/>
      </p:ext>
    </p:extLst>
  </p:cSld>
  <p:clrMapOvr>
    <a:masterClrMapping/>
  </p:clrMapOvr>
</p:sldLayout>
</file>

<file path=ppt/slideLayouts/slideLayout10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907A8C85-B31F-4022-A465-6D143190808C}"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899407052"/>
      </p:ext>
    </p:extLst>
  </p:cSld>
  <p:clrMapOvr>
    <a:masterClrMapping/>
  </p:clrMapOvr>
</p:sldLayout>
</file>

<file path=ppt/slideLayouts/slideLayout10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D29EFC05-1476-46C2-AE55-1B5DB70D6604}"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393355233"/>
      </p:ext>
    </p:extLst>
  </p:cSld>
  <p:clrMapOvr>
    <a:masterClrMapping/>
  </p:clrMapOvr>
</p:sldLayout>
</file>

<file path=ppt/slideLayouts/slideLayout10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18DE43AD-9D23-4AD1-86EE-FAA9EF9D34F6}"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72191610"/>
      </p:ext>
    </p:extLst>
  </p:cSld>
  <p:clrMapOvr>
    <a:masterClrMapping/>
  </p:clrMapOvr>
</p:sldLayout>
</file>

<file path=ppt/slideLayouts/slideLayout10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8" name="Slide Number Placeholder 7"/>
          <p:cNvSpPr>
            <a:spLocks noGrp="1"/>
          </p:cNvSpPr>
          <p:nvPr>
            <p:ph type="sldNum" sz="quarter" idx="11"/>
          </p:nvPr>
        </p:nvSpPr>
        <p:spPr/>
        <p:txBody>
          <a:bodyPr/>
          <a:lstStyle>
            <a:lvl1pPr>
              <a:defRPr/>
            </a:lvl1pPr>
          </a:lstStyle>
          <a:p>
            <a:fld id="{023660A7-5D8C-4346-87B4-EB094C89B1B8}"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481132002"/>
      </p:ext>
    </p:extLst>
  </p:cSld>
  <p:clrMapOvr>
    <a:masterClrMapping/>
  </p:clrMapOvr>
</p:sldLayout>
</file>

<file path=ppt/slideLayouts/slideLayout10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4" name="Slide Number Placeholder 3"/>
          <p:cNvSpPr>
            <a:spLocks noGrp="1"/>
          </p:cNvSpPr>
          <p:nvPr>
            <p:ph type="sldNum" sz="quarter" idx="11"/>
          </p:nvPr>
        </p:nvSpPr>
        <p:spPr/>
        <p:txBody>
          <a:bodyPr/>
          <a:lstStyle>
            <a:lvl1pPr>
              <a:defRPr/>
            </a:lvl1pPr>
          </a:lstStyle>
          <a:p>
            <a:fld id="{F3F1CFAE-EFF3-444D-8AE0-33B06628966C}"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124964725"/>
      </p:ext>
    </p:extLst>
  </p:cSld>
  <p:clrMapOvr>
    <a:masterClrMapping/>
  </p:clrMapOvr>
</p:sldLayout>
</file>

<file path=ppt/slideLayouts/slideLayout10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3" name="Slide Number Placeholder 2"/>
          <p:cNvSpPr>
            <a:spLocks noGrp="1"/>
          </p:cNvSpPr>
          <p:nvPr>
            <p:ph type="sldNum" sz="quarter" idx="11"/>
          </p:nvPr>
        </p:nvSpPr>
        <p:spPr/>
        <p:txBody>
          <a:bodyPr/>
          <a:lstStyle>
            <a:lvl1pPr>
              <a:defRPr/>
            </a:lvl1pPr>
          </a:lstStyle>
          <a:p>
            <a:fld id="{815846EB-11A0-4ACD-ACFD-164743C80D17}"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522802537"/>
      </p:ext>
    </p:extLst>
  </p:cSld>
  <p:clrMapOvr>
    <a:masterClrMapping/>
  </p:clrMapOvr>
</p:sldLayout>
</file>

<file path=ppt/slideLayouts/slideLayout10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43C57F47-AE1D-4FC3-81CD-02E6CCCA7294}"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47441920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fld id="{18E8A2F7-CE0B-4891-8921-C2192A8E0A16}" type="slidenum">
              <a:rPr lang="en-US" altLang="en-US"/>
              <a:pPr/>
              <a:t>‹#›</a:t>
            </a:fld>
            <a:endParaRPr lang="en-US" altLang="en-US" dirty="0"/>
          </a:p>
        </p:txBody>
      </p:sp>
    </p:spTree>
    <p:extLst>
      <p:ext uri="{BB962C8B-B14F-4D97-AF65-F5344CB8AC3E}">
        <p14:creationId xmlns:p14="http://schemas.microsoft.com/office/powerpoint/2010/main" val="881186966"/>
      </p:ext>
    </p:extLst>
  </p:cSld>
  <p:clrMapOvr>
    <a:masterClrMapping/>
  </p:clrMapOvr>
</p:sldLayout>
</file>

<file path=ppt/slideLayouts/slideLayout10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406FC344-4B31-4E77-AF81-F66658C3F8ED}"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471495486"/>
      </p:ext>
    </p:extLst>
  </p:cSld>
  <p:clrMapOvr>
    <a:masterClrMapping/>
  </p:clrMapOvr>
</p:sldLayout>
</file>

<file path=ppt/slideLayouts/slideLayout10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FC18DD20-DB3B-4E80-B12C-D9570156D64E}"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028552089"/>
      </p:ext>
    </p:extLst>
  </p:cSld>
  <p:clrMapOvr>
    <a:masterClrMapping/>
  </p:clrMapOvr>
</p:sldLayout>
</file>

<file path=ppt/slideLayouts/slideLayout10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52D849E5-E47E-42AB-B140-EF26AFED509C}"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330906853"/>
      </p:ext>
    </p:extLst>
  </p:cSld>
  <p:clrMapOvr>
    <a:masterClrMapping/>
  </p:clrMapOvr>
</p:sldLayout>
</file>

<file path=ppt/slideLayouts/slideLayout10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2574564262"/>
      </p:ext>
    </p:extLst>
  </p:cSld>
  <p:clrMapOvr>
    <a:masterClrMapping/>
  </p:clrMapOvr>
</p:sldLayout>
</file>

<file path=ppt/slideLayouts/slideLayout10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2209782123"/>
      </p:ext>
    </p:extLst>
  </p:cSld>
  <p:clrMapOvr>
    <a:masterClrMapping/>
  </p:clrMapOvr>
</p:sldLayout>
</file>

<file path=ppt/slideLayouts/slideLayout10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2129432531"/>
      </p:ext>
    </p:extLst>
  </p:cSld>
  <p:clrMapOvr>
    <a:masterClrMapping/>
  </p:clrMapOvr>
</p:sldLayout>
</file>

<file path=ppt/slideLayouts/slideLayout10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946400" y="2057400"/>
            <a:ext cx="33020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51600" y="2057400"/>
            <a:ext cx="33020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4262644012"/>
      </p:ext>
    </p:extLst>
  </p:cSld>
  <p:clrMapOvr>
    <a:masterClrMapping/>
  </p:clrMapOvr>
</p:sldLayout>
</file>

<file path=ppt/slideLayouts/slideLayout10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1"/>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515415938"/>
      </p:ext>
    </p:extLst>
  </p:cSld>
  <p:clrMapOvr>
    <a:masterClrMapping/>
  </p:clrMapOvr>
</p:sldLayout>
</file>

<file path=ppt/slideLayouts/slideLayout10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1"/>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1088776663"/>
      </p:ext>
    </p:extLst>
  </p:cSld>
  <p:clrMapOvr>
    <a:masterClrMapping/>
  </p:clrMapOvr>
</p:sldLayout>
</file>

<file path=ppt/slideLayouts/slideLayout10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3" name="Rectangle 6"/>
          <p:cNvSpPr>
            <a:spLocks noGrp="1" noChangeArrowheads="1"/>
          </p:cNvSpPr>
          <p:nvPr>
            <p:ph type="sldNum" sz="quarter" idx="11"/>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33513311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211" indent="0">
              <a:buNone/>
              <a:defRPr sz="1801"/>
            </a:lvl2pPr>
            <a:lvl3pPr marL="914422" indent="0">
              <a:buNone/>
              <a:defRPr sz="1600"/>
            </a:lvl3pPr>
            <a:lvl4pPr marL="1371635" indent="0">
              <a:buNone/>
              <a:defRPr sz="1401"/>
            </a:lvl4pPr>
            <a:lvl5pPr marL="1828846" indent="0">
              <a:buNone/>
              <a:defRPr sz="1401"/>
            </a:lvl5pPr>
            <a:lvl6pPr marL="2286057" indent="0">
              <a:buNone/>
              <a:defRPr sz="1401"/>
            </a:lvl6pPr>
            <a:lvl7pPr marL="2743268" indent="0">
              <a:buNone/>
              <a:defRPr sz="1401"/>
            </a:lvl7pPr>
            <a:lvl8pPr marL="3200481" indent="0">
              <a:buNone/>
              <a:defRPr sz="1401"/>
            </a:lvl8pPr>
            <a:lvl9pPr marL="3657692" indent="0">
              <a:buNone/>
              <a:defRPr sz="1401"/>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fld id="{57E2F5C3-BCC0-44F4-946F-4FA4C599A949}" type="slidenum">
              <a:rPr lang="en-US" altLang="en-US"/>
              <a:pPr/>
              <a:t>‹#›</a:t>
            </a:fld>
            <a:endParaRPr lang="en-US" altLang="en-US" dirty="0"/>
          </a:p>
        </p:txBody>
      </p:sp>
    </p:spTree>
    <p:extLst>
      <p:ext uri="{BB962C8B-B14F-4D97-AF65-F5344CB8AC3E}">
        <p14:creationId xmlns:p14="http://schemas.microsoft.com/office/powerpoint/2010/main" val="2358966611"/>
      </p:ext>
    </p:extLst>
  </p:cSld>
  <p:clrMapOvr>
    <a:masterClrMapping/>
  </p:clrMapOvr>
</p:sldLayout>
</file>

<file path=ppt/slideLayouts/slideLayout10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1615105385"/>
      </p:ext>
    </p:extLst>
  </p:cSld>
  <p:clrMapOvr>
    <a:masterClrMapping/>
  </p:clrMapOvr>
</p:sldLayout>
</file>

<file path=ppt/slideLayouts/slideLayout10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80797763"/>
      </p:ext>
    </p:extLst>
  </p:cSld>
  <p:clrMapOvr>
    <a:masterClrMapping/>
  </p:clrMapOvr>
</p:sldLayout>
</file>

<file path=ppt/slideLayouts/slideLayout10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2975725805"/>
      </p:ext>
    </p:extLst>
  </p:cSld>
  <p:clrMapOvr>
    <a:masterClrMapping/>
  </p:clrMapOvr>
</p:sldLayout>
</file>

<file path=ppt/slideLayouts/slideLayout10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28600"/>
            <a:ext cx="3048000" cy="2743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28600"/>
            <a:ext cx="8940800" cy="2743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3591545235"/>
      </p:ext>
    </p:extLst>
  </p:cSld>
  <p:clrMapOvr>
    <a:masterClrMapping/>
  </p:clrMapOvr>
</p:sldLayout>
</file>

<file path=ppt/slideLayouts/slideLayout10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742DA98B-23B2-4F29-8EE0-305D18D209CC}" type="slidenum">
              <a:rPr lang="en-US" altLang="en-US"/>
              <a:pPr/>
              <a:t>‹#›</a:t>
            </a:fld>
            <a:endParaRPr lang="en-US" altLang="en-US" dirty="0"/>
          </a:p>
        </p:txBody>
      </p:sp>
    </p:spTree>
    <p:extLst>
      <p:ext uri="{BB962C8B-B14F-4D97-AF65-F5344CB8AC3E}">
        <p14:creationId xmlns:p14="http://schemas.microsoft.com/office/powerpoint/2010/main" val="2965285331"/>
      </p:ext>
    </p:extLst>
  </p:cSld>
  <p:clrMapOvr>
    <a:masterClrMapping/>
  </p:clrMapOvr>
</p:sldLayout>
</file>

<file path=ppt/slideLayouts/slideLayout10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340D673E-76A7-42F6-817F-4A98FA77FAB9}" type="slidenum">
              <a:rPr lang="en-US" altLang="en-US"/>
              <a:pPr/>
              <a:t>‹#›</a:t>
            </a:fld>
            <a:endParaRPr lang="en-US" altLang="en-US" dirty="0"/>
          </a:p>
        </p:txBody>
      </p:sp>
    </p:spTree>
    <p:extLst>
      <p:ext uri="{BB962C8B-B14F-4D97-AF65-F5344CB8AC3E}">
        <p14:creationId xmlns:p14="http://schemas.microsoft.com/office/powerpoint/2010/main" val="2488048815"/>
      </p:ext>
    </p:extLst>
  </p:cSld>
  <p:clrMapOvr>
    <a:masterClrMapping/>
  </p:clrMapOvr>
</p:sldLayout>
</file>

<file path=ppt/slideLayouts/slideLayout10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FC14E58A-3E8B-4D06-B86B-20E0B5915E7D}" type="slidenum">
              <a:rPr lang="en-US" altLang="en-US"/>
              <a:pPr/>
              <a:t>‹#›</a:t>
            </a:fld>
            <a:endParaRPr lang="en-US" altLang="en-US" dirty="0"/>
          </a:p>
        </p:txBody>
      </p:sp>
    </p:spTree>
    <p:extLst>
      <p:ext uri="{BB962C8B-B14F-4D97-AF65-F5344CB8AC3E}">
        <p14:creationId xmlns:p14="http://schemas.microsoft.com/office/powerpoint/2010/main" val="1914331837"/>
      </p:ext>
    </p:extLst>
  </p:cSld>
  <p:clrMapOvr>
    <a:masterClrMapping/>
  </p:clrMapOvr>
</p:sldLayout>
</file>

<file path=ppt/slideLayouts/slideLayout10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695F3029-B32D-44AE-A216-E36DA83308C4}" type="slidenum">
              <a:rPr lang="en-US" altLang="en-US"/>
              <a:pPr/>
              <a:t>‹#›</a:t>
            </a:fld>
            <a:endParaRPr lang="en-US" altLang="en-US" dirty="0"/>
          </a:p>
        </p:txBody>
      </p:sp>
    </p:spTree>
    <p:extLst>
      <p:ext uri="{BB962C8B-B14F-4D97-AF65-F5344CB8AC3E}">
        <p14:creationId xmlns:p14="http://schemas.microsoft.com/office/powerpoint/2010/main" val="500147987"/>
      </p:ext>
    </p:extLst>
  </p:cSld>
  <p:clrMapOvr>
    <a:masterClrMapping/>
  </p:clrMapOvr>
</p:sldLayout>
</file>

<file path=ppt/slideLayouts/slideLayout10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altLang="en-US" dirty="0"/>
          </a:p>
        </p:txBody>
      </p:sp>
      <p:sp>
        <p:nvSpPr>
          <p:cNvPr id="8" name="Slide Number Placeholder 7"/>
          <p:cNvSpPr>
            <a:spLocks noGrp="1"/>
          </p:cNvSpPr>
          <p:nvPr>
            <p:ph type="sldNum" sz="quarter" idx="11"/>
          </p:nvPr>
        </p:nvSpPr>
        <p:spPr/>
        <p:txBody>
          <a:bodyPr/>
          <a:lstStyle>
            <a:lvl1pPr>
              <a:defRPr/>
            </a:lvl1pPr>
          </a:lstStyle>
          <a:p>
            <a:fld id="{0D8E11B3-9A3D-4D65-A2A4-AC7DFD95E8AC}" type="slidenum">
              <a:rPr lang="en-US" altLang="en-US"/>
              <a:pPr/>
              <a:t>‹#›</a:t>
            </a:fld>
            <a:endParaRPr lang="en-US" altLang="en-US" dirty="0"/>
          </a:p>
        </p:txBody>
      </p:sp>
    </p:spTree>
    <p:extLst>
      <p:ext uri="{BB962C8B-B14F-4D97-AF65-F5344CB8AC3E}">
        <p14:creationId xmlns:p14="http://schemas.microsoft.com/office/powerpoint/2010/main" val="1120864854"/>
      </p:ext>
    </p:extLst>
  </p:cSld>
  <p:clrMapOvr>
    <a:masterClrMapping/>
  </p:clrMapOvr>
</p:sldLayout>
</file>

<file path=ppt/slideLayouts/slideLayout10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ltLang="en-US" dirty="0"/>
          </a:p>
        </p:txBody>
      </p:sp>
      <p:sp>
        <p:nvSpPr>
          <p:cNvPr id="4" name="Slide Number Placeholder 3"/>
          <p:cNvSpPr>
            <a:spLocks noGrp="1"/>
          </p:cNvSpPr>
          <p:nvPr>
            <p:ph type="sldNum" sz="quarter" idx="11"/>
          </p:nvPr>
        </p:nvSpPr>
        <p:spPr/>
        <p:txBody>
          <a:bodyPr/>
          <a:lstStyle>
            <a:lvl1pPr>
              <a:defRPr/>
            </a:lvl1pPr>
          </a:lstStyle>
          <a:p>
            <a:fld id="{A35A52F7-B082-4133-AF90-A81D80EBD4D3}" type="slidenum">
              <a:rPr lang="en-US" altLang="en-US"/>
              <a:pPr/>
              <a:t>‹#›</a:t>
            </a:fld>
            <a:endParaRPr lang="en-US" altLang="en-US" dirty="0"/>
          </a:p>
        </p:txBody>
      </p:sp>
    </p:spTree>
    <p:extLst>
      <p:ext uri="{BB962C8B-B14F-4D97-AF65-F5344CB8AC3E}">
        <p14:creationId xmlns:p14="http://schemas.microsoft.com/office/powerpoint/2010/main" val="36834834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fld id="{8EAE60A4-7336-41D7-88AA-20541CB136AA}" type="slidenum">
              <a:rPr lang="en-US" altLang="en-US"/>
              <a:pPr/>
              <a:t>‹#›</a:t>
            </a:fld>
            <a:endParaRPr lang="en-US" altLang="en-US" dirty="0"/>
          </a:p>
        </p:txBody>
      </p:sp>
    </p:spTree>
    <p:extLst>
      <p:ext uri="{BB962C8B-B14F-4D97-AF65-F5344CB8AC3E}">
        <p14:creationId xmlns:p14="http://schemas.microsoft.com/office/powerpoint/2010/main" val="667072078"/>
      </p:ext>
    </p:extLst>
  </p:cSld>
  <p:clrMapOvr>
    <a:masterClrMapping/>
  </p:clrMapOvr>
</p:sldLayout>
</file>

<file path=ppt/slideLayouts/slideLayout10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dirty="0"/>
          </a:p>
        </p:txBody>
      </p:sp>
      <p:sp>
        <p:nvSpPr>
          <p:cNvPr id="3" name="Slide Number Placeholder 2"/>
          <p:cNvSpPr>
            <a:spLocks noGrp="1"/>
          </p:cNvSpPr>
          <p:nvPr>
            <p:ph type="sldNum" sz="quarter" idx="11"/>
          </p:nvPr>
        </p:nvSpPr>
        <p:spPr/>
        <p:txBody>
          <a:bodyPr/>
          <a:lstStyle>
            <a:lvl1pPr>
              <a:defRPr/>
            </a:lvl1pPr>
          </a:lstStyle>
          <a:p>
            <a:fld id="{77C16F71-44AC-45B0-8684-F7010645B432}" type="slidenum">
              <a:rPr lang="en-US" altLang="en-US"/>
              <a:pPr/>
              <a:t>‹#›</a:t>
            </a:fld>
            <a:endParaRPr lang="en-US" altLang="en-US" dirty="0"/>
          </a:p>
        </p:txBody>
      </p:sp>
    </p:spTree>
    <p:extLst>
      <p:ext uri="{BB962C8B-B14F-4D97-AF65-F5344CB8AC3E}">
        <p14:creationId xmlns:p14="http://schemas.microsoft.com/office/powerpoint/2010/main" val="398302127"/>
      </p:ext>
    </p:extLst>
  </p:cSld>
  <p:clrMapOvr>
    <a:masterClrMapping/>
  </p:clrMapOvr>
</p:sldLayout>
</file>

<file path=ppt/slideLayouts/slideLayout10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A4273471-A007-4BAA-ABF8-34F17A3C639A}" type="slidenum">
              <a:rPr lang="en-US" altLang="en-US"/>
              <a:pPr/>
              <a:t>‹#›</a:t>
            </a:fld>
            <a:endParaRPr lang="en-US" altLang="en-US" dirty="0"/>
          </a:p>
        </p:txBody>
      </p:sp>
    </p:spTree>
    <p:extLst>
      <p:ext uri="{BB962C8B-B14F-4D97-AF65-F5344CB8AC3E}">
        <p14:creationId xmlns:p14="http://schemas.microsoft.com/office/powerpoint/2010/main" val="608995753"/>
      </p:ext>
    </p:extLst>
  </p:cSld>
  <p:clrMapOvr>
    <a:masterClrMapping/>
  </p:clrMapOvr>
</p:sldLayout>
</file>

<file path=ppt/slideLayouts/slideLayout10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8CF4F897-9421-46D8-A9C3-DD636783ABDA}" type="slidenum">
              <a:rPr lang="en-US" altLang="en-US"/>
              <a:pPr/>
              <a:t>‹#›</a:t>
            </a:fld>
            <a:endParaRPr lang="en-US" altLang="en-US" dirty="0"/>
          </a:p>
        </p:txBody>
      </p:sp>
    </p:spTree>
    <p:extLst>
      <p:ext uri="{BB962C8B-B14F-4D97-AF65-F5344CB8AC3E}">
        <p14:creationId xmlns:p14="http://schemas.microsoft.com/office/powerpoint/2010/main" val="4147600432"/>
      </p:ext>
    </p:extLst>
  </p:cSld>
  <p:clrMapOvr>
    <a:masterClrMapping/>
  </p:clrMapOvr>
</p:sldLayout>
</file>

<file path=ppt/slideLayouts/slideLayout10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767BA8D9-2519-48BD-88E4-8C9B0C069FFF}" type="slidenum">
              <a:rPr lang="en-US" altLang="en-US"/>
              <a:pPr/>
              <a:t>‹#›</a:t>
            </a:fld>
            <a:endParaRPr lang="en-US" altLang="en-US" dirty="0"/>
          </a:p>
        </p:txBody>
      </p:sp>
    </p:spTree>
    <p:extLst>
      <p:ext uri="{BB962C8B-B14F-4D97-AF65-F5344CB8AC3E}">
        <p14:creationId xmlns:p14="http://schemas.microsoft.com/office/powerpoint/2010/main" val="253725176"/>
      </p:ext>
    </p:extLst>
  </p:cSld>
  <p:clrMapOvr>
    <a:masterClrMapping/>
  </p:clrMapOvr>
</p:sldLayout>
</file>

<file path=ppt/slideLayouts/slideLayout10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CAF8B01D-A580-4419-B27F-8D066E3E6614}" type="slidenum">
              <a:rPr lang="en-US" altLang="en-US"/>
              <a:pPr/>
              <a:t>‹#›</a:t>
            </a:fld>
            <a:endParaRPr lang="en-US" altLang="en-US" dirty="0"/>
          </a:p>
        </p:txBody>
      </p:sp>
    </p:spTree>
    <p:extLst>
      <p:ext uri="{BB962C8B-B14F-4D97-AF65-F5344CB8AC3E}">
        <p14:creationId xmlns:p14="http://schemas.microsoft.com/office/powerpoint/2010/main" val="3273596455"/>
      </p:ext>
    </p:extLst>
  </p:cSld>
  <p:clrMapOvr>
    <a:masterClrMapping/>
  </p:clrMapOvr>
</p:sldLayout>
</file>

<file path=ppt/slideLayouts/slideLayout10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1C730334-85E0-4EEC-A2C1-A33F2FB408C3}" type="slidenum">
              <a:rPr lang="en-US" altLang="en-US"/>
              <a:pPr/>
              <a:t>‹#›</a:t>
            </a:fld>
            <a:endParaRPr lang="en-US" altLang="en-US" dirty="0"/>
          </a:p>
        </p:txBody>
      </p:sp>
    </p:spTree>
    <p:extLst>
      <p:ext uri="{BB962C8B-B14F-4D97-AF65-F5344CB8AC3E}">
        <p14:creationId xmlns:p14="http://schemas.microsoft.com/office/powerpoint/2010/main" val="2049983433"/>
      </p:ext>
    </p:extLst>
  </p:cSld>
  <p:clrMapOvr>
    <a:masterClrMapping/>
  </p:clrMapOvr>
</p:sldLayout>
</file>

<file path=ppt/slideLayouts/slideLayout10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22275FB9-12C8-41F9-A71A-1C52CE53E1B0}" type="slidenum">
              <a:rPr lang="en-US" altLang="en-US"/>
              <a:pPr/>
              <a:t>‹#›</a:t>
            </a:fld>
            <a:endParaRPr lang="en-US" altLang="en-US" dirty="0"/>
          </a:p>
        </p:txBody>
      </p:sp>
    </p:spTree>
    <p:extLst>
      <p:ext uri="{BB962C8B-B14F-4D97-AF65-F5344CB8AC3E}">
        <p14:creationId xmlns:p14="http://schemas.microsoft.com/office/powerpoint/2010/main" val="3574347162"/>
      </p:ext>
    </p:extLst>
  </p:cSld>
  <p:clrMapOvr>
    <a:masterClrMapping/>
  </p:clrMapOvr>
</p:sldLayout>
</file>

<file path=ppt/slideLayouts/slideLayout10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2327855A-9665-42BE-9C1D-C26D34ECBE37}" type="slidenum">
              <a:rPr lang="en-US" altLang="en-US"/>
              <a:pPr/>
              <a:t>‹#›</a:t>
            </a:fld>
            <a:endParaRPr lang="en-US" altLang="en-US" dirty="0"/>
          </a:p>
        </p:txBody>
      </p:sp>
    </p:spTree>
    <p:extLst>
      <p:ext uri="{BB962C8B-B14F-4D97-AF65-F5344CB8AC3E}">
        <p14:creationId xmlns:p14="http://schemas.microsoft.com/office/powerpoint/2010/main" val="1427635110"/>
      </p:ext>
    </p:extLst>
  </p:cSld>
  <p:clrMapOvr>
    <a:masterClrMapping/>
  </p:clrMapOvr>
</p:sldLayout>
</file>

<file path=ppt/slideLayouts/slideLayout10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37FC89B5-52E9-490F-BB1B-FD4FCB841CEE}" type="slidenum">
              <a:rPr lang="en-US" altLang="en-US"/>
              <a:pPr/>
              <a:t>‹#›</a:t>
            </a:fld>
            <a:endParaRPr lang="en-US" altLang="en-US" dirty="0"/>
          </a:p>
        </p:txBody>
      </p:sp>
    </p:spTree>
    <p:extLst>
      <p:ext uri="{BB962C8B-B14F-4D97-AF65-F5344CB8AC3E}">
        <p14:creationId xmlns:p14="http://schemas.microsoft.com/office/powerpoint/2010/main" val="2451326460"/>
      </p:ext>
    </p:extLst>
  </p:cSld>
  <p:clrMapOvr>
    <a:masterClrMapping/>
  </p:clrMapOvr>
</p:sldLayout>
</file>

<file path=ppt/slideLayouts/slideLayout10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altLang="en-US" dirty="0"/>
          </a:p>
        </p:txBody>
      </p:sp>
      <p:sp>
        <p:nvSpPr>
          <p:cNvPr id="8" name="Slide Number Placeholder 7"/>
          <p:cNvSpPr>
            <a:spLocks noGrp="1"/>
          </p:cNvSpPr>
          <p:nvPr>
            <p:ph type="sldNum" sz="quarter" idx="11"/>
          </p:nvPr>
        </p:nvSpPr>
        <p:spPr/>
        <p:txBody>
          <a:bodyPr/>
          <a:lstStyle>
            <a:lvl1pPr>
              <a:defRPr/>
            </a:lvl1pPr>
          </a:lstStyle>
          <a:p>
            <a:fld id="{B6B975E6-F140-420E-8539-E5EB214C40F3}" type="slidenum">
              <a:rPr lang="en-US" altLang="en-US"/>
              <a:pPr/>
              <a:t>‹#›</a:t>
            </a:fld>
            <a:endParaRPr lang="en-US" altLang="en-US" dirty="0"/>
          </a:p>
        </p:txBody>
      </p:sp>
    </p:spTree>
    <p:extLst>
      <p:ext uri="{BB962C8B-B14F-4D97-AF65-F5344CB8AC3E}">
        <p14:creationId xmlns:p14="http://schemas.microsoft.com/office/powerpoint/2010/main" val="137908038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7" cy="63976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1"/>
          </p:nvPr>
        </p:nvSpPr>
        <p:spPr>
          <a:ln/>
        </p:spPr>
        <p:txBody>
          <a:bodyPr/>
          <a:lstStyle>
            <a:lvl1pPr>
              <a:defRPr/>
            </a:lvl1pPr>
          </a:lstStyle>
          <a:p>
            <a:fld id="{1457D4AA-1B42-40F6-B273-A5A1CCFEE95C}" type="slidenum">
              <a:rPr lang="en-US" altLang="en-US"/>
              <a:pPr/>
              <a:t>‹#›</a:t>
            </a:fld>
            <a:endParaRPr lang="en-US" altLang="en-US" dirty="0"/>
          </a:p>
        </p:txBody>
      </p:sp>
    </p:spTree>
    <p:extLst>
      <p:ext uri="{BB962C8B-B14F-4D97-AF65-F5344CB8AC3E}">
        <p14:creationId xmlns:p14="http://schemas.microsoft.com/office/powerpoint/2010/main" val="47241819"/>
      </p:ext>
    </p:extLst>
  </p:cSld>
  <p:clrMapOvr>
    <a:masterClrMapping/>
  </p:clrMapOvr>
</p:sldLayout>
</file>

<file path=ppt/slideLayouts/slideLayout10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ltLang="en-US" dirty="0"/>
          </a:p>
        </p:txBody>
      </p:sp>
      <p:sp>
        <p:nvSpPr>
          <p:cNvPr id="4" name="Slide Number Placeholder 3"/>
          <p:cNvSpPr>
            <a:spLocks noGrp="1"/>
          </p:cNvSpPr>
          <p:nvPr>
            <p:ph type="sldNum" sz="quarter" idx="11"/>
          </p:nvPr>
        </p:nvSpPr>
        <p:spPr/>
        <p:txBody>
          <a:bodyPr/>
          <a:lstStyle>
            <a:lvl1pPr>
              <a:defRPr/>
            </a:lvl1pPr>
          </a:lstStyle>
          <a:p>
            <a:fld id="{293DAF9B-11B9-4B5F-9DC9-6A21FBD0F907}" type="slidenum">
              <a:rPr lang="en-US" altLang="en-US"/>
              <a:pPr/>
              <a:t>‹#›</a:t>
            </a:fld>
            <a:endParaRPr lang="en-US" altLang="en-US" dirty="0"/>
          </a:p>
        </p:txBody>
      </p:sp>
    </p:spTree>
    <p:extLst>
      <p:ext uri="{BB962C8B-B14F-4D97-AF65-F5344CB8AC3E}">
        <p14:creationId xmlns:p14="http://schemas.microsoft.com/office/powerpoint/2010/main" val="328833808"/>
      </p:ext>
    </p:extLst>
  </p:cSld>
  <p:clrMapOvr>
    <a:masterClrMapping/>
  </p:clrMapOvr>
</p:sldLayout>
</file>

<file path=ppt/slideLayouts/slideLayout10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dirty="0"/>
          </a:p>
        </p:txBody>
      </p:sp>
      <p:sp>
        <p:nvSpPr>
          <p:cNvPr id="3" name="Slide Number Placeholder 2"/>
          <p:cNvSpPr>
            <a:spLocks noGrp="1"/>
          </p:cNvSpPr>
          <p:nvPr>
            <p:ph type="sldNum" sz="quarter" idx="11"/>
          </p:nvPr>
        </p:nvSpPr>
        <p:spPr/>
        <p:txBody>
          <a:bodyPr/>
          <a:lstStyle>
            <a:lvl1pPr>
              <a:defRPr/>
            </a:lvl1pPr>
          </a:lstStyle>
          <a:p>
            <a:fld id="{55862710-75FB-4654-9511-AE652826C1D9}" type="slidenum">
              <a:rPr lang="en-US" altLang="en-US"/>
              <a:pPr/>
              <a:t>‹#›</a:t>
            </a:fld>
            <a:endParaRPr lang="en-US" altLang="en-US" dirty="0"/>
          </a:p>
        </p:txBody>
      </p:sp>
    </p:spTree>
    <p:extLst>
      <p:ext uri="{BB962C8B-B14F-4D97-AF65-F5344CB8AC3E}">
        <p14:creationId xmlns:p14="http://schemas.microsoft.com/office/powerpoint/2010/main" val="472440550"/>
      </p:ext>
    </p:extLst>
  </p:cSld>
  <p:clrMapOvr>
    <a:masterClrMapping/>
  </p:clrMapOvr>
</p:sldLayout>
</file>

<file path=ppt/slideLayouts/slideLayout10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6F8C97D7-923D-41EA-A56A-256C7EB007ED}" type="slidenum">
              <a:rPr lang="en-US" altLang="en-US"/>
              <a:pPr/>
              <a:t>‹#›</a:t>
            </a:fld>
            <a:endParaRPr lang="en-US" altLang="en-US" dirty="0"/>
          </a:p>
        </p:txBody>
      </p:sp>
    </p:spTree>
    <p:extLst>
      <p:ext uri="{BB962C8B-B14F-4D97-AF65-F5344CB8AC3E}">
        <p14:creationId xmlns:p14="http://schemas.microsoft.com/office/powerpoint/2010/main" val="3173431262"/>
      </p:ext>
    </p:extLst>
  </p:cSld>
  <p:clrMapOvr>
    <a:masterClrMapping/>
  </p:clrMapOvr>
</p:sldLayout>
</file>

<file path=ppt/slideLayouts/slideLayout10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A99EF26D-581B-40D2-AFB3-8718A55FC2C7}" type="slidenum">
              <a:rPr lang="en-US" altLang="en-US"/>
              <a:pPr/>
              <a:t>‹#›</a:t>
            </a:fld>
            <a:endParaRPr lang="en-US" altLang="en-US" dirty="0"/>
          </a:p>
        </p:txBody>
      </p:sp>
    </p:spTree>
    <p:extLst>
      <p:ext uri="{BB962C8B-B14F-4D97-AF65-F5344CB8AC3E}">
        <p14:creationId xmlns:p14="http://schemas.microsoft.com/office/powerpoint/2010/main" val="883111070"/>
      </p:ext>
    </p:extLst>
  </p:cSld>
  <p:clrMapOvr>
    <a:masterClrMapping/>
  </p:clrMapOvr>
</p:sldLayout>
</file>

<file path=ppt/slideLayouts/slideLayout10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A585F36B-B78F-4BE8-AEBF-CEC74FEC9B0D}" type="slidenum">
              <a:rPr lang="en-US" altLang="en-US"/>
              <a:pPr/>
              <a:t>‹#›</a:t>
            </a:fld>
            <a:endParaRPr lang="en-US" altLang="en-US" dirty="0"/>
          </a:p>
        </p:txBody>
      </p:sp>
    </p:spTree>
    <p:extLst>
      <p:ext uri="{BB962C8B-B14F-4D97-AF65-F5344CB8AC3E}">
        <p14:creationId xmlns:p14="http://schemas.microsoft.com/office/powerpoint/2010/main" val="3902584654"/>
      </p:ext>
    </p:extLst>
  </p:cSld>
  <p:clrMapOvr>
    <a:masterClrMapping/>
  </p:clrMapOvr>
</p:sldLayout>
</file>

<file path=ppt/slideLayouts/slideLayout10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7CBF59D9-FD20-41C4-A110-FF4C7EB553FF}" type="slidenum">
              <a:rPr lang="en-US" altLang="en-US"/>
              <a:pPr/>
              <a:t>‹#›</a:t>
            </a:fld>
            <a:endParaRPr lang="en-US" altLang="en-US" dirty="0"/>
          </a:p>
        </p:txBody>
      </p:sp>
    </p:spTree>
    <p:extLst>
      <p:ext uri="{BB962C8B-B14F-4D97-AF65-F5344CB8AC3E}">
        <p14:creationId xmlns:p14="http://schemas.microsoft.com/office/powerpoint/2010/main" val="1955792210"/>
      </p:ext>
    </p:extLst>
  </p:cSld>
  <p:clrMapOvr>
    <a:masterClrMapping/>
  </p:clrMapOvr>
</p:sldLayout>
</file>

<file path=ppt/slideLayouts/slideLayout10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96D9B6CD-2011-483E-9F7D-AED0F24931AB}" type="slidenum">
              <a:rPr lang="en-US" altLang="en-US"/>
              <a:pPr>
                <a:defRPr/>
              </a:pPr>
              <a:t>‹#›</a:t>
            </a:fld>
            <a:endParaRPr lang="en-US" altLang="en-US" dirty="0"/>
          </a:p>
        </p:txBody>
      </p:sp>
    </p:spTree>
    <p:extLst>
      <p:ext uri="{BB962C8B-B14F-4D97-AF65-F5344CB8AC3E}">
        <p14:creationId xmlns:p14="http://schemas.microsoft.com/office/powerpoint/2010/main" val="2350159513"/>
      </p:ext>
    </p:extLst>
  </p:cSld>
  <p:clrMapOvr>
    <a:masterClrMapping/>
  </p:clrMapOvr>
</p:sldLayout>
</file>

<file path=ppt/slideLayouts/slideLayout10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5EB75697-FEF7-4934-92FB-560640A20D30}" type="slidenum">
              <a:rPr lang="en-US" altLang="en-US"/>
              <a:pPr>
                <a:defRPr/>
              </a:pPr>
              <a:t>‹#›</a:t>
            </a:fld>
            <a:endParaRPr lang="en-US" altLang="en-US" dirty="0"/>
          </a:p>
        </p:txBody>
      </p:sp>
    </p:spTree>
    <p:extLst>
      <p:ext uri="{BB962C8B-B14F-4D97-AF65-F5344CB8AC3E}">
        <p14:creationId xmlns:p14="http://schemas.microsoft.com/office/powerpoint/2010/main" val="139413040"/>
      </p:ext>
    </p:extLst>
  </p:cSld>
  <p:clrMapOvr>
    <a:masterClrMapping/>
  </p:clrMapOvr>
</p:sldLayout>
</file>

<file path=ppt/slideLayouts/slideLayout10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2EFFF76B-FC28-4AFE-818E-F313751B87CA}" type="slidenum">
              <a:rPr lang="en-US" altLang="en-US"/>
              <a:pPr>
                <a:defRPr/>
              </a:pPr>
              <a:t>‹#›</a:t>
            </a:fld>
            <a:endParaRPr lang="en-US" altLang="en-US" dirty="0"/>
          </a:p>
        </p:txBody>
      </p:sp>
    </p:spTree>
    <p:extLst>
      <p:ext uri="{BB962C8B-B14F-4D97-AF65-F5344CB8AC3E}">
        <p14:creationId xmlns:p14="http://schemas.microsoft.com/office/powerpoint/2010/main" val="1235582332"/>
      </p:ext>
    </p:extLst>
  </p:cSld>
  <p:clrMapOvr>
    <a:masterClrMapping/>
  </p:clrMapOvr>
</p:sldLayout>
</file>

<file path=ppt/slideLayouts/slideLayout10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D6110CBF-4558-4789-9D05-D8A261004878}" type="slidenum">
              <a:rPr lang="en-US" altLang="en-US"/>
              <a:pPr>
                <a:defRPr/>
              </a:pPr>
              <a:t>‹#›</a:t>
            </a:fld>
            <a:endParaRPr lang="en-US" altLang="en-US" dirty="0"/>
          </a:p>
        </p:txBody>
      </p:sp>
    </p:spTree>
    <p:extLst>
      <p:ext uri="{BB962C8B-B14F-4D97-AF65-F5344CB8AC3E}">
        <p14:creationId xmlns:p14="http://schemas.microsoft.com/office/powerpoint/2010/main" val="2506576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1"/>
          </p:nvPr>
        </p:nvSpPr>
        <p:spPr>
          <a:ln/>
        </p:spPr>
        <p:txBody>
          <a:bodyPr/>
          <a:lstStyle>
            <a:lvl1pPr>
              <a:defRPr/>
            </a:lvl1pPr>
          </a:lstStyle>
          <a:p>
            <a:fld id="{23F81023-C721-4F13-91B6-10912561CBE5}" type="slidenum">
              <a:rPr lang="en-US" altLang="en-US"/>
              <a:pPr/>
              <a:t>‹#›</a:t>
            </a:fld>
            <a:endParaRPr lang="en-US" altLang="en-US" dirty="0"/>
          </a:p>
        </p:txBody>
      </p:sp>
    </p:spTree>
    <p:extLst>
      <p:ext uri="{BB962C8B-B14F-4D97-AF65-F5344CB8AC3E}">
        <p14:creationId xmlns:p14="http://schemas.microsoft.com/office/powerpoint/2010/main" val="1552390727"/>
      </p:ext>
    </p:extLst>
  </p:cSld>
  <p:clrMapOvr>
    <a:masterClrMapping/>
  </p:clrMapOvr>
</p:sldLayout>
</file>

<file path=ppt/slideLayouts/slideLayout10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1"/>
          </p:nvPr>
        </p:nvSpPr>
        <p:spPr>
          <a:ln/>
        </p:spPr>
        <p:txBody>
          <a:bodyPr/>
          <a:lstStyle>
            <a:lvl1pPr>
              <a:defRPr/>
            </a:lvl1pPr>
          </a:lstStyle>
          <a:p>
            <a:pPr>
              <a:defRPr/>
            </a:pPr>
            <a:fld id="{2DA5516B-620B-4D56-8B10-1D7B7EAB6368}" type="slidenum">
              <a:rPr lang="en-US" altLang="en-US"/>
              <a:pPr>
                <a:defRPr/>
              </a:pPr>
              <a:t>‹#›</a:t>
            </a:fld>
            <a:endParaRPr lang="en-US" altLang="en-US" dirty="0"/>
          </a:p>
        </p:txBody>
      </p:sp>
    </p:spTree>
    <p:extLst>
      <p:ext uri="{BB962C8B-B14F-4D97-AF65-F5344CB8AC3E}">
        <p14:creationId xmlns:p14="http://schemas.microsoft.com/office/powerpoint/2010/main" val="3350134154"/>
      </p:ext>
    </p:extLst>
  </p:cSld>
  <p:clrMapOvr>
    <a:masterClrMapping/>
  </p:clrMapOvr>
</p:sldLayout>
</file>

<file path=ppt/slideLayouts/slideLayout10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1"/>
          </p:nvPr>
        </p:nvSpPr>
        <p:spPr>
          <a:ln/>
        </p:spPr>
        <p:txBody>
          <a:bodyPr/>
          <a:lstStyle>
            <a:lvl1pPr>
              <a:defRPr/>
            </a:lvl1pPr>
          </a:lstStyle>
          <a:p>
            <a:pPr>
              <a:defRPr/>
            </a:pPr>
            <a:fld id="{089C86CB-9244-424C-BFC6-81C20B69D9BE}" type="slidenum">
              <a:rPr lang="en-US" altLang="en-US"/>
              <a:pPr>
                <a:defRPr/>
              </a:pPr>
              <a:t>‹#›</a:t>
            </a:fld>
            <a:endParaRPr lang="en-US" altLang="en-US" dirty="0"/>
          </a:p>
        </p:txBody>
      </p:sp>
    </p:spTree>
    <p:extLst>
      <p:ext uri="{BB962C8B-B14F-4D97-AF65-F5344CB8AC3E}">
        <p14:creationId xmlns:p14="http://schemas.microsoft.com/office/powerpoint/2010/main" val="2380071581"/>
      </p:ext>
    </p:extLst>
  </p:cSld>
  <p:clrMapOvr>
    <a:masterClrMapping/>
  </p:clrMapOvr>
</p:sldLayout>
</file>

<file path=ppt/slideLayouts/slideLayout10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3" name="Rectangle 6"/>
          <p:cNvSpPr>
            <a:spLocks noGrp="1" noChangeArrowheads="1"/>
          </p:cNvSpPr>
          <p:nvPr>
            <p:ph type="sldNum" sz="quarter" idx="11"/>
          </p:nvPr>
        </p:nvSpPr>
        <p:spPr>
          <a:ln/>
        </p:spPr>
        <p:txBody>
          <a:bodyPr/>
          <a:lstStyle>
            <a:lvl1pPr>
              <a:defRPr/>
            </a:lvl1pPr>
          </a:lstStyle>
          <a:p>
            <a:pPr>
              <a:defRPr/>
            </a:pPr>
            <a:fld id="{9391278D-04A7-46E9-A410-CB278FCF2D50}" type="slidenum">
              <a:rPr lang="en-US" altLang="en-US"/>
              <a:pPr>
                <a:defRPr/>
              </a:pPr>
              <a:t>‹#›</a:t>
            </a:fld>
            <a:endParaRPr lang="en-US" altLang="en-US" dirty="0"/>
          </a:p>
        </p:txBody>
      </p:sp>
    </p:spTree>
    <p:extLst>
      <p:ext uri="{BB962C8B-B14F-4D97-AF65-F5344CB8AC3E}">
        <p14:creationId xmlns:p14="http://schemas.microsoft.com/office/powerpoint/2010/main" val="2044179434"/>
      </p:ext>
    </p:extLst>
  </p:cSld>
  <p:clrMapOvr>
    <a:masterClrMapping/>
  </p:clrMapOvr>
</p:sldLayout>
</file>

<file path=ppt/slideLayouts/slideLayout10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D80032D6-2784-45C9-B538-464719665D02}" type="slidenum">
              <a:rPr lang="en-US" altLang="en-US"/>
              <a:pPr>
                <a:defRPr/>
              </a:pPr>
              <a:t>‹#›</a:t>
            </a:fld>
            <a:endParaRPr lang="en-US" altLang="en-US" dirty="0"/>
          </a:p>
        </p:txBody>
      </p:sp>
    </p:spTree>
    <p:extLst>
      <p:ext uri="{BB962C8B-B14F-4D97-AF65-F5344CB8AC3E}">
        <p14:creationId xmlns:p14="http://schemas.microsoft.com/office/powerpoint/2010/main" val="2010464501"/>
      </p:ext>
    </p:extLst>
  </p:cSld>
  <p:clrMapOvr>
    <a:masterClrMapping/>
  </p:clrMapOvr>
</p:sldLayout>
</file>

<file path=ppt/slideLayouts/slideLayout10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75EAD601-67AC-4967-B0AD-4B7AA92F6B79}" type="slidenum">
              <a:rPr lang="en-US" altLang="en-US"/>
              <a:pPr>
                <a:defRPr/>
              </a:pPr>
              <a:t>‹#›</a:t>
            </a:fld>
            <a:endParaRPr lang="en-US" altLang="en-US" dirty="0"/>
          </a:p>
        </p:txBody>
      </p:sp>
    </p:spTree>
    <p:extLst>
      <p:ext uri="{BB962C8B-B14F-4D97-AF65-F5344CB8AC3E}">
        <p14:creationId xmlns:p14="http://schemas.microsoft.com/office/powerpoint/2010/main" val="3060875001"/>
      </p:ext>
    </p:extLst>
  </p:cSld>
  <p:clrMapOvr>
    <a:masterClrMapping/>
  </p:clrMapOvr>
</p:sldLayout>
</file>

<file path=ppt/slideLayouts/slideLayout10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80C6EFE2-2173-477D-9BE5-7B76C60CAB8B}" type="slidenum">
              <a:rPr lang="en-US" altLang="en-US"/>
              <a:pPr>
                <a:defRPr/>
              </a:pPr>
              <a:t>‹#›</a:t>
            </a:fld>
            <a:endParaRPr lang="en-US" altLang="en-US" dirty="0"/>
          </a:p>
        </p:txBody>
      </p:sp>
    </p:spTree>
    <p:extLst>
      <p:ext uri="{BB962C8B-B14F-4D97-AF65-F5344CB8AC3E}">
        <p14:creationId xmlns:p14="http://schemas.microsoft.com/office/powerpoint/2010/main" val="89732283"/>
      </p:ext>
    </p:extLst>
  </p:cSld>
  <p:clrMapOvr>
    <a:masterClrMapping/>
  </p:clrMapOvr>
</p:sldLayout>
</file>

<file path=ppt/slideLayouts/slideLayout10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BF7B8C41-00E3-4AC7-A894-57001C493019}" type="slidenum">
              <a:rPr lang="en-US" altLang="en-US"/>
              <a:pPr>
                <a:defRPr/>
              </a:pPr>
              <a:t>‹#›</a:t>
            </a:fld>
            <a:endParaRPr lang="en-US" altLang="en-US" dirty="0"/>
          </a:p>
        </p:txBody>
      </p:sp>
    </p:spTree>
    <p:extLst>
      <p:ext uri="{BB962C8B-B14F-4D97-AF65-F5344CB8AC3E}">
        <p14:creationId xmlns:p14="http://schemas.microsoft.com/office/powerpoint/2010/main" val="908232585"/>
      </p:ext>
    </p:extLst>
  </p:cSld>
  <p:clrMapOvr>
    <a:masterClrMapping/>
  </p:clrMapOvr>
</p:sldLayout>
</file>

<file path=ppt/slideLayouts/slideLayout10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3323935C-1D3D-4444-9402-F03437936FDC}" type="slidenum">
              <a:rPr lang="en-US" altLang="en-US"/>
              <a:pPr>
                <a:defRPr/>
              </a:pPr>
              <a:t>‹#›</a:t>
            </a:fld>
            <a:endParaRPr lang="en-US" altLang="en-US" dirty="0"/>
          </a:p>
        </p:txBody>
      </p:sp>
    </p:spTree>
    <p:extLst>
      <p:ext uri="{BB962C8B-B14F-4D97-AF65-F5344CB8AC3E}">
        <p14:creationId xmlns:p14="http://schemas.microsoft.com/office/powerpoint/2010/main" val="3215966606"/>
      </p:ext>
    </p:extLst>
  </p:cSld>
  <p:clrMapOvr>
    <a:masterClrMapping/>
  </p:clrMapOvr>
</p:sldLayout>
</file>

<file path=ppt/slideLayouts/slideLayout10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0F25B5CB-4834-4BF4-8C76-9D60DBA23C2B}" type="slidenum">
              <a:rPr lang="en-US" altLang="en-US"/>
              <a:pPr>
                <a:defRPr/>
              </a:pPr>
              <a:t>‹#›</a:t>
            </a:fld>
            <a:endParaRPr lang="en-US" altLang="en-US" dirty="0"/>
          </a:p>
        </p:txBody>
      </p:sp>
    </p:spTree>
    <p:extLst>
      <p:ext uri="{BB962C8B-B14F-4D97-AF65-F5344CB8AC3E}">
        <p14:creationId xmlns:p14="http://schemas.microsoft.com/office/powerpoint/2010/main" val="2350105626"/>
      </p:ext>
    </p:extLst>
  </p:cSld>
  <p:clrMapOvr>
    <a:masterClrMapping/>
  </p:clrMapOvr>
</p:sldLayout>
</file>

<file path=ppt/slideLayouts/slideLayout10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465D1FB5-7099-425C-AB20-915A825E4614}" type="slidenum">
              <a:rPr lang="en-US" altLang="en-US"/>
              <a:pPr>
                <a:defRPr/>
              </a:pPr>
              <a:t>‹#›</a:t>
            </a:fld>
            <a:endParaRPr lang="en-US" altLang="en-US" dirty="0"/>
          </a:p>
        </p:txBody>
      </p:sp>
    </p:spTree>
    <p:extLst>
      <p:ext uri="{BB962C8B-B14F-4D97-AF65-F5344CB8AC3E}">
        <p14:creationId xmlns:p14="http://schemas.microsoft.com/office/powerpoint/2010/main" val="299441542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3" name="Rectangle 6"/>
          <p:cNvSpPr>
            <a:spLocks noGrp="1" noChangeArrowheads="1"/>
          </p:cNvSpPr>
          <p:nvPr>
            <p:ph type="sldNum" sz="quarter" idx="11"/>
          </p:nvPr>
        </p:nvSpPr>
        <p:spPr>
          <a:ln/>
        </p:spPr>
        <p:txBody>
          <a:bodyPr/>
          <a:lstStyle>
            <a:lvl1pPr>
              <a:defRPr/>
            </a:lvl1pPr>
          </a:lstStyle>
          <a:p>
            <a:fld id="{A0DBAACA-FC5B-4885-AC06-3B4C15894B54}" type="slidenum">
              <a:rPr lang="en-US" altLang="en-US"/>
              <a:pPr/>
              <a:t>‹#›</a:t>
            </a:fld>
            <a:endParaRPr lang="en-US" altLang="en-US" dirty="0"/>
          </a:p>
        </p:txBody>
      </p:sp>
    </p:spTree>
    <p:extLst>
      <p:ext uri="{BB962C8B-B14F-4D97-AF65-F5344CB8AC3E}">
        <p14:creationId xmlns:p14="http://schemas.microsoft.com/office/powerpoint/2010/main" val="1837457088"/>
      </p:ext>
    </p:extLst>
  </p:cSld>
  <p:clrMapOvr>
    <a:masterClrMapping/>
  </p:clrMapOvr>
</p:sldLayout>
</file>

<file path=ppt/slideLayouts/slideLayout10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D53823EC-1EC3-495C-A3C6-4974232A49F6}" type="slidenum">
              <a:rPr lang="en-US" altLang="en-US"/>
              <a:pPr>
                <a:defRPr/>
              </a:pPr>
              <a:t>‹#›</a:t>
            </a:fld>
            <a:endParaRPr lang="en-US" altLang="en-US" dirty="0"/>
          </a:p>
        </p:txBody>
      </p:sp>
    </p:spTree>
    <p:extLst>
      <p:ext uri="{BB962C8B-B14F-4D97-AF65-F5344CB8AC3E}">
        <p14:creationId xmlns:p14="http://schemas.microsoft.com/office/powerpoint/2010/main" val="4276342325"/>
      </p:ext>
    </p:extLst>
  </p:cSld>
  <p:clrMapOvr>
    <a:masterClrMapping/>
  </p:clrMapOvr>
</p:sldLayout>
</file>

<file path=ppt/slideLayouts/slideLayout10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1"/>
          </p:nvPr>
        </p:nvSpPr>
        <p:spPr>
          <a:ln/>
        </p:spPr>
        <p:txBody>
          <a:bodyPr/>
          <a:lstStyle>
            <a:lvl1pPr>
              <a:defRPr/>
            </a:lvl1pPr>
          </a:lstStyle>
          <a:p>
            <a:pPr>
              <a:defRPr/>
            </a:pPr>
            <a:fld id="{F3DE4E0B-7729-4BBF-903E-AF5A819F3547}" type="slidenum">
              <a:rPr lang="en-US" altLang="en-US"/>
              <a:pPr>
                <a:defRPr/>
              </a:pPr>
              <a:t>‹#›</a:t>
            </a:fld>
            <a:endParaRPr lang="en-US" altLang="en-US" dirty="0"/>
          </a:p>
        </p:txBody>
      </p:sp>
    </p:spTree>
    <p:extLst>
      <p:ext uri="{BB962C8B-B14F-4D97-AF65-F5344CB8AC3E}">
        <p14:creationId xmlns:p14="http://schemas.microsoft.com/office/powerpoint/2010/main" val="2130640086"/>
      </p:ext>
    </p:extLst>
  </p:cSld>
  <p:clrMapOvr>
    <a:masterClrMapping/>
  </p:clrMapOvr>
</p:sldLayout>
</file>

<file path=ppt/slideLayouts/slideLayout10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1"/>
          </p:nvPr>
        </p:nvSpPr>
        <p:spPr>
          <a:ln/>
        </p:spPr>
        <p:txBody>
          <a:bodyPr/>
          <a:lstStyle>
            <a:lvl1pPr>
              <a:defRPr/>
            </a:lvl1pPr>
          </a:lstStyle>
          <a:p>
            <a:pPr>
              <a:defRPr/>
            </a:pPr>
            <a:fld id="{D651BC7B-0234-4F32-9277-2B50C7DEEC48}" type="slidenum">
              <a:rPr lang="en-US" altLang="en-US"/>
              <a:pPr>
                <a:defRPr/>
              </a:pPr>
              <a:t>‹#›</a:t>
            </a:fld>
            <a:endParaRPr lang="en-US" altLang="en-US" dirty="0"/>
          </a:p>
        </p:txBody>
      </p:sp>
    </p:spTree>
    <p:extLst>
      <p:ext uri="{BB962C8B-B14F-4D97-AF65-F5344CB8AC3E}">
        <p14:creationId xmlns:p14="http://schemas.microsoft.com/office/powerpoint/2010/main" val="3185984302"/>
      </p:ext>
    </p:extLst>
  </p:cSld>
  <p:clrMapOvr>
    <a:masterClrMapping/>
  </p:clrMapOvr>
</p:sldLayout>
</file>

<file path=ppt/slideLayouts/slideLayout10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3" name="Rectangle 6"/>
          <p:cNvSpPr>
            <a:spLocks noGrp="1" noChangeArrowheads="1"/>
          </p:cNvSpPr>
          <p:nvPr>
            <p:ph type="sldNum" sz="quarter" idx="11"/>
          </p:nvPr>
        </p:nvSpPr>
        <p:spPr>
          <a:ln/>
        </p:spPr>
        <p:txBody>
          <a:bodyPr/>
          <a:lstStyle>
            <a:lvl1pPr>
              <a:defRPr/>
            </a:lvl1pPr>
          </a:lstStyle>
          <a:p>
            <a:pPr>
              <a:defRPr/>
            </a:pPr>
            <a:fld id="{A99F27C5-CBF7-4794-817A-EA2D509B1A64}" type="slidenum">
              <a:rPr lang="en-US" altLang="en-US"/>
              <a:pPr>
                <a:defRPr/>
              </a:pPr>
              <a:t>‹#›</a:t>
            </a:fld>
            <a:endParaRPr lang="en-US" altLang="en-US" dirty="0"/>
          </a:p>
        </p:txBody>
      </p:sp>
    </p:spTree>
    <p:extLst>
      <p:ext uri="{BB962C8B-B14F-4D97-AF65-F5344CB8AC3E}">
        <p14:creationId xmlns:p14="http://schemas.microsoft.com/office/powerpoint/2010/main" val="41525749"/>
      </p:ext>
    </p:extLst>
  </p:cSld>
  <p:clrMapOvr>
    <a:masterClrMapping/>
  </p:clrMapOvr>
</p:sldLayout>
</file>

<file path=ppt/slideLayouts/slideLayout10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D72B0629-D9DF-4CC5-B6C4-21BF806820C5}" type="slidenum">
              <a:rPr lang="en-US" altLang="en-US"/>
              <a:pPr>
                <a:defRPr/>
              </a:pPr>
              <a:t>‹#›</a:t>
            </a:fld>
            <a:endParaRPr lang="en-US" altLang="en-US" dirty="0"/>
          </a:p>
        </p:txBody>
      </p:sp>
    </p:spTree>
    <p:extLst>
      <p:ext uri="{BB962C8B-B14F-4D97-AF65-F5344CB8AC3E}">
        <p14:creationId xmlns:p14="http://schemas.microsoft.com/office/powerpoint/2010/main" val="265012138"/>
      </p:ext>
    </p:extLst>
  </p:cSld>
  <p:clrMapOvr>
    <a:masterClrMapping/>
  </p:clrMapOvr>
</p:sldLayout>
</file>

<file path=ppt/slideLayouts/slideLayout10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AC635594-F59A-4347-A5F0-5866679ACD59}" type="slidenum">
              <a:rPr lang="en-US" altLang="en-US"/>
              <a:pPr>
                <a:defRPr/>
              </a:pPr>
              <a:t>‹#›</a:t>
            </a:fld>
            <a:endParaRPr lang="en-US" altLang="en-US" dirty="0"/>
          </a:p>
        </p:txBody>
      </p:sp>
    </p:spTree>
    <p:extLst>
      <p:ext uri="{BB962C8B-B14F-4D97-AF65-F5344CB8AC3E}">
        <p14:creationId xmlns:p14="http://schemas.microsoft.com/office/powerpoint/2010/main" val="748019478"/>
      </p:ext>
    </p:extLst>
  </p:cSld>
  <p:clrMapOvr>
    <a:masterClrMapping/>
  </p:clrMapOvr>
</p:sldLayout>
</file>

<file path=ppt/slideLayouts/slideLayout10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8CDA1528-A806-44FE-A3C2-030743761EC4}" type="slidenum">
              <a:rPr lang="en-US" altLang="en-US"/>
              <a:pPr>
                <a:defRPr/>
              </a:pPr>
              <a:t>‹#›</a:t>
            </a:fld>
            <a:endParaRPr lang="en-US" altLang="en-US" dirty="0"/>
          </a:p>
        </p:txBody>
      </p:sp>
    </p:spTree>
    <p:extLst>
      <p:ext uri="{BB962C8B-B14F-4D97-AF65-F5344CB8AC3E}">
        <p14:creationId xmlns:p14="http://schemas.microsoft.com/office/powerpoint/2010/main" val="426577408"/>
      </p:ext>
    </p:extLst>
  </p:cSld>
  <p:clrMapOvr>
    <a:masterClrMapping/>
  </p:clrMapOvr>
</p:sldLayout>
</file>

<file path=ppt/slideLayouts/slideLayout10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5DF0E4C7-6A2C-4217-89AF-0D0E3CF38A3F}" type="slidenum">
              <a:rPr lang="en-US" altLang="en-US"/>
              <a:pPr>
                <a:defRPr/>
              </a:pPr>
              <a:t>‹#›</a:t>
            </a:fld>
            <a:endParaRPr lang="en-US" altLang="en-US" dirty="0"/>
          </a:p>
        </p:txBody>
      </p:sp>
    </p:spTree>
    <p:extLst>
      <p:ext uri="{BB962C8B-B14F-4D97-AF65-F5344CB8AC3E}">
        <p14:creationId xmlns:p14="http://schemas.microsoft.com/office/powerpoint/2010/main" val="3582535558"/>
      </p:ext>
    </p:extLst>
  </p:cSld>
  <p:clrMapOvr>
    <a:masterClrMapping/>
  </p:clrMapOvr>
</p:sldLayout>
</file>

<file path=ppt/slideLayouts/slideLayout10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C37515F0-911E-4BD2-9FF2-C3CD9C9AF6D8}" type="slidenum">
              <a:rPr lang="en-US" altLang="en-US"/>
              <a:pPr>
                <a:defRPr/>
              </a:pPr>
              <a:t>‹#›</a:t>
            </a:fld>
            <a:endParaRPr lang="en-US" altLang="en-US" dirty="0"/>
          </a:p>
        </p:txBody>
      </p:sp>
    </p:spTree>
    <p:extLst>
      <p:ext uri="{BB962C8B-B14F-4D97-AF65-F5344CB8AC3E}">
        <p14:creationId xmlns:p14="http://schemas.microsoft.com/office/powerpoint/2010/main" val="4071489031"/>
      </p:ext>
    </p:extLst>
  </p:cSld>
  <p:clrMapOvr>
    <a:masterClrMapping/>
  </p:clrMapOvr>
</p:sldLayout>
</file>

<file path=ppt/slideLayouts/slideLayout10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61E7E634-CD33-4040-BB85-0A7F3ED37E07}" type="slidenum">
              <a:rPr lang="en-US" altLang="en-US"/>
              <a:pPr>
                <a:defRPr/>
              </a:pPr>
              <a:t>‹#›</a:t>
            </a:fld>
            <a:endParaRPr lang="en-US" altLang="en-US" dirty="0"/>
          </a:p>
        </p:txBody>
      </p:sp>
    </p:spTree>
    <p:extLst>
      <p:ext uri="{BB962C8B-B14F-4D97-AF65-F5344CB8AC3E}">
        <p14:creationId xmlns:p14="http://schemas.microsoft.com/office/powerpoint/2010/main" val="328284739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1"/>
            </a:lvl1pPr>
            <a:lvl2pPr marL="457211" indent="0">
              <a:buNone/>
              <a:defRPr sz="1200"/>
            </a:lvl2pPr>
            <a:lvl3pPr marL="914422" indent="0">
              <a:buNone/>
              <a:defRPr sz="1001"/>
            </a:lvl3pPr>
            <a:lvl4pPr marL="1371635" indent="0">
              <a:buNone/>
              <a:defRPr sz="900"/>
            </a:lvl4pPr>
            <a:lvl5pPr marL="1828846" indent="0">
              <a:buNone/>
              <a:defRPr sz="900"/>
            </a:lvl5pPr>
            <a:lvl6pPr marL="2286057" indent="0">
              <a:buNone/>
              <a:defRPr sz="900"/>
            </a:lvl6pPr>
            <a:lvl7pPr marL="2743268" indent="0">
              <a:buNone/>
              <a:defRPr sz="900"/>
            </a:lvl7pPr>
            <a:lvl8pPr marL="3200481" indent="0">
              <a:buNone/>
              <a:defRPr sz="900"/>
            </a:lvl8pPr>
            <a:lvl9pPr marL="3657692"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fld id="{E681924F-86C8-4F05-B9DA-EC9CC59287EA}" type="slidenum">
              <a:rPr lang="en-US" altLang="en-US"/>
              <a:pPr/>
              <a:t>‹#›</a:t>
            </a:fld>
            <a:endParaRPr lang="en-US" altLang="en-US" dirty="0"/>
          </a:p>
        </p:txBody>
      </p:sp>
    </p:spTree>
    <p:extLst>
      <p:ext uri="{BB962C8B-B14F-4D97-AF65-F5344CB8AC3E}">
        <p14:creationId xmlns:p14="http://schemas.microsoft.com/office/powerpoint/2010/main" val="2944632630"/>
      </p:ext>
    </p:extLst>
  </p:cSld>
  <p:clrMapOvr>
    <a:masterClrMapping/>
  </p:clrMapOvr>
</p:sldLayout>
</file>

<file path=ppt/slideLayouts/slideLayout10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28D7D938-BBA5-479A-A985-EA0A4B0105BE}" type="slidenum">
              <a:rPr lang="en-US" altLang="en-US"/>
              <a:pPr>
                <a:defRPr/>
              </a:pPr>
              <a:t>‹#›</a:t>
            </a:fld>
            <a:endParaRPr lang="en-US" altLang="en-US" dirty="0"/>
          </a:p>
        </p:txBody>
      </p:sp>
    </p:spTree>
    <p:extLst>
      <p:ext uri="{BB962C8B-B14F-4D97-AF65-F5344CB8AC3E}">
        <p14:creationId xmlns:p14="http://schemas.microsoft.com/office/powerpoint/2010/main" val="2613929342"/>
      </p:ext>
    </p:extLst>
  </p:cSld>
  <p:clrMapOvr>
    <a:masterClrMapping/>
  </p:clrMapOvr>
</p:sldLayout>
</file>

<file path=ppt/slideLayouts/slideLayout10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018366AF-591E-479F-8F73-D466535D08BE}" type="slidenum">
              <a:rPr lang="en-US" altLang="en-US"/>
              <a:pPr>
                <a:defRPr/>
              </a:pPr>
              <a:t>‹#›</a:t>
            </a:fld>
            <a:endParaRPr lang="en-US" altLang="en-US" dirty="0"/>
          </a:p>
        </p:txBody>
      </p:sp>
    </p:spTree>
    <p:extLst>
      <p:ext uri="{BB962C8B-B14F-4D97-AF65-F5344CB8AC3E}">
        <p14:creationId xmlns:p14="http://schemas.microsoft.com/office/powerpoint/2010/main" val="1137205973"/>
      </p:ext>
    </p:extLst>
  </p:cSld>
  <p:clrMapOvr>
    <a:masterClrMapping/>
  </p:clrMapOvr>
</p:sldLayout>
</file>

<file path=ppt/slideLayouts/slideLayout10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1"/>
          </p:nvPr>
        </p:nvSpPr>
        <p:spPr>
          <a:ln/>
        </p:spPr>
        <p:txBody>
          <a:bodyPr/>
          <a:lstStyle>
            <a:lvl1pPr>
              <a:defRPr/>
            </a:lvl1pPr>
          </a:lstStyle>
          <a:p>
            <a:pPr>
              <a:defRPr/>
            </a:pPr>
            <a:fld id="{592D28B9-FF24-46F1-A81D-75D07E8C2A98}" type="slidenum">
              <a:rPr lang="en-US" altLang="en-US"/>
              <a:pPr>
                <a:defRPr/>
              </a:pPr>
              <a:t>‹#›</a:t>
            </a:fld>
            <a:endParaRPr lang="en-US" altLang="en-US" dirty="0"/>
          </a:p>
        </p:txBody>
      </p:sp>
    </p:spTree>
    <p:extLst>
      <p:ext uri="{BB962C8B-B14F-4D97-AF65-F5344CB8AC3E}">
        <p14:creationId xmlns:p14="http://schemas.microsoft.com/office/powerpoint/2010/main" val="625038867"/>
      </p:ext>
    </p:extLst>
  </p:cSld>
  <p:clrMapOvr>
    <a:masterClrMapping/>
  </p:clrMapOvr>
</p:sldLayout>
</file>

<file path=ppt/slideLayouts/slideLayout10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1"/>
          </p:nvPr>
        </p:nvSpPr>
        <p:spPr>
          <a:ln/>
        </p:spPr>
        <p:txBody>
          <a:bodyPr/>
          <a:lstStyle>
            <a:lvl1pPr>
              <a:defRPr/>
            </a:lvl1pPr>
          </a:lstStyle>
          <a:p>
            <a:pPr>
              <a:defRPr/>
            </a:pPr>
            <a:fld id="{CECFED9A-1F3E-4BE7-83B4-51FF751B6CC5}" type="slidenum">
              <a:rPr lang="en-US" altLang="en-US"/>
              <a:pPr>
                <a:defRPr/>
              </a:pPr>
              <a:t>‹#›</a:t>
            </a:fld>
            <a:endParaRPr lang="en-US" altLang="en-US" dirty="0"/>
          </a:p>
        </p:txBody>
      </p:sp>
    </p:spTree>
    <p:extLst>
      <p:ext uri="{BB962C8B-B14F-4D97-AF65-F5344CB8AC3E}">
        <p14:creationId xmlns:p14="http://schemas.microsoft.com/office/powerpoint/2010/main" val="3613903985"/>
      </p:ext>
    </p:extLst>
  </p:cSld>
  <p:clrMapOvr>
    <a:masterClrMapping/>
  </p:clrMapOvr>
</p:sldLayout>
</file>

<file path=ppt/slideLayouts/slideLayout10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3" name="Rectangle 6"/>
          <p:cNvSpPr>
            <a:spLocks noGrp="1" noChangeArrowheads="1"/>
          </p:cNvSpPr>
          <p:nvPr>
            <p:ph type="sldNum" sz="quarter" idx="11"/>
          </p:nvPr>
        </p:nvSpPr>
        <p:spPr>
          <a:ln/>
        </p:spPr>
        <p:txBody>
          <a:bodyPr/>
          <a:lstStyle>
            <a:lvl1pPr>
              <a:defRPr/>
            </a:lvl1pPr>
          </a:lstStyle>
          <a:p>
            <a:pPr>
              <a:defRPr/>
            </a:pPr>
            <a:fld id="{619998C0-7E19-431A-9705-9DD25FB2E6F1}" type="slidenum">
              <a:rPr lang="en-US" altLang="en-US"/>
              <a:pPr>
                <a:defRPr/>
              </a:pPr>
              <a:t>‹#›</a:t>
            </a:fld>
            <a:endParaRPr lang="en-US" altLang="en-US" dirty="0"/>
          </a:p>
        </p:txBody>
      </p:sp>
    </p:spTree>
    <p:extLst>
      <p:ext uri="{BB962C8B-B14F-4D97-AF65-F5344CB8AC3E}">
        <p14:creationId xmlns:p14="http://schemas.microsoft.com/office/powerpoint/2010/main" val="2408936370"/>
      </p:ext>
    </p:extLst>
  </p:cSld>
  <p:clrMapOvr>
    <a:masterClrMapping/>
  </p:clrMapOvr>
</p:sldLayout>
</file>

<file path=ppt/slideLayouts/slideLayout10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D7113DE4-FDF4-4310-AD0B-8D58ACD70ACE}" type="slidenum">
              <a:rPr lang="en-US" altLang="en-US"/>
              <a:pPr>
                <a:defRPr/>
              </a:pPr>
              <a:t>‹#›</a:t>
            </a:fld>
            <a:endParaRPr lang="en-US" altLang="en-US" dirty="0"/>
          </a:p>
        </p:txBody>
      </p:sp>
    </p:spTree>
    <p:extLst>
      <p:ext uri="{BB962C8B-B14F-4D97-AF65-F5344CB8AC3E}">
        <p14:creationId xmlns:p14="http://schemas.microsoft.com/office/powerpoint/2010/main" val="4201435211"/>
      </p:ext>
    </p:extLst>
  </p:cSld>
  <p:clrMapOvr>
    <a:masterClrMapping/>
  </p:clrMapOvr>
</p:sldLayout>
</file>

<file path=ppt/slideLayouts/slideLayout10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AC280DB3-F00E-4F28-B1B5-D9E2C0CC7F27}" type="slidenum">
              <a:rPr lang="en-US" altLang="en-US"/>
              <a:pPr>
                <a:defRPr/>
              </a:pPr>
              <a:t>‹#›</a:t>
            </a:fld>
            <a:endParaRPr lang="en-US" altLang="en-US" dirty="0"/>
          </a:p>
        </p:txBody>
      </p:sp>
    </p:spTree>
    <p:extLst>
      <p:ext uri="{BB962C8B-B14F-4D97-AF65-F5344CB8AC3E}">
        <p14:creationId xmlns:p14="http://schemas.microsoft.com/office/powerpoint/2010/main" val="1741326459"/>
      </p:ext>
    </p:extLst>
  </p:cSld>
  <p:clrMapOvr>
    <a:masterClrMapping/>
  </p:clrMapOvr>
</p:sldLayout>
</file>

<file path=ppt/slideLayouts/slideLayout10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44521C95-C9B6-407A-937B-9C3C72CD99A1}" type="slidenum">
              <a:rPr lang="en-US" altLang="en-US"/>
              <a:pPr>
                <a:defRPr/>
              </a:pPr>
              <a:t>‹#›</a:t>
            </a:fld>
            <a:endParaRPr lang="en-US" altLang="en-US" dirty="0"/>
          </a:p>
        </p:txBody>
      </p:sp>
    </p:spTree>
    <p:extLst>
      <p:ext uri="{BB962C8B-B14F-4D97-AF65-F5344CB8AC3E}">
        <p14:creationId xmlns:p14="http://schemas.microsoft.com/office/powerpoint/2010/main" val="2733267678"/>
      </p:ext>
    </p:extLst>
  </p:cSld>
  <p:clrMapOvr>
    <a:masterClrMapping/>
  </p:clrMapOvr>
</p:sldLayout>
</file>

<file path=ppt/slideLayouts/slideLayout10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EBC91834-2A0C-4FB5-85E2-AC2A4A358840}" type="slidenum">
              <a:rPr lang="en-US" altLang="en-US"/>
              <a:pPr>
                <a:defRPr/>
              </a:pPr>
              <a:t>‹#›</a:t>
            </a:fld>
            <a:endParaRPr lang="en-US" altLang="en-US" dirty="0"/>
          </a:p>
        </p:txBody>
      </p:sp>
    </p:spTree>
    <p:extLst>
      <p:ext uri="{BB962C8B-B14F-4D97-AF65-F5344CB8AC3E}">
        <p14:creationId xmlns:p14="http://schemas.microsoft.com/office/powerpoint/2010/main" val="2518519173"/>
      </p:ext>
    </p:extLst>
  </p:cSld>
  <p:clrMapOvr>
    <a:masterClrMapping/>
  </p:clrMapOvr>
</p:sldLayout>
</file>

<file path=ppt/slideLayouts/slideLayout10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80FDB1D6-9A42-45D1-814D-3266C5DD5F91}" type="slidenum">
              <a:rPr lang="en-US" altLang="en-US"/>
              <a:pPr>
                <a:defRPr/>
              </a:pPr>
              <a:t>‹#›</a:t>
            </a:fld>
            <a:endParaRPr lang="en-US" altLang="en-US" dirty="0"/>
          </a:p>
        </p:txBody>
      </p:sp>
    </p:spTree>
    <p:extLst>
      <p:ext uri="{BB962C8B-B14F-4D97-AF65-F5344CB8AC3E}">
        <p14:creationId xmlns:p14="http://schemas.microsoft.com/office/powerpoint/2010/main" val="17015144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1"/>
            </a:lvl1pPr>
            <a:lvl2pPr marL="457211" indent="0">
              <a:buNone/>
              <a:defRPr sz="1200"/>
            </a:lvl2pPr>
            <a:lvl3pPr marL="914422" indent="0">
              <a:buNone/>
              <a:defRPr sz="1001"/>
            </a:lvl3pPr>
            <a:lvl4pPr marL="1371635" indent="0">
              <a:buNone/>
              <a:defRPr sz="900"/>
            </a:lvl4pPr>
            <a:lvl5pPr marL="1828846" indent="0">
              <a:buNone/>
              <a:defRPr sz="900"/>
            </a:lvl5pPr>
            <a:lvl6pPr marL="2286057" indent="0">
              <a:buNone/>
              <a:defRPr sz="900"/>
            </a:lvl6pPr>
            <a:lvl7pPr marL="2743268" indent="0">
              <a:buNone/>
              <a:defRPr sz="900"/>
            </a:lvl7pPr>
            <a:lvl8pPr marL="3200481" indent="0">
              <a:buNone/>
              <a:defRPr sz="900"/>
            </a:lvl8pPr>
            <a:lvl9pPr marL="3657692"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fld id="{D9A8B51D-9B37-4736-860F-1F26B7018285}" type="slidenum">
              <a:rPr lang="en-US" altLang="en-US"/>
              <a:pPr/>
              <a:t>‹#›</a:t>
            </a:fld>
            <a:endParaRPr lang="en-US" altLang="en-US" dirty="0"/>
          </a:p>
        </p:txBody>
      </p:sp>
    </p:spTree>
    <p:extLst>
      <p:ext uri="{BB962C8B-B14F-4D97-AF65-F5344CB8AC3E}">
        <p14:creationId xmlns:p14="http://schemas.microsoft.com/office/powerpoint/2010/main" val="1708360403"/>
      </p:ext>
    </p:extLst>
  </p:cSld>
  <p:clrMapOvr>
    <a:masterClrMapping/>
  </p:clrMapOvr>
</p:sldLayout>
</file>

<file path=ppt/slideLayouts/slideLayout10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ECCCD14A-787B-44C6-A503-AFD5F587B2CA}" type="slidenum">
              <a:rPr lang="en-US" altLang="en-US"/>
              <a:pPr>
                <a:defRPr/>
              </a:pPr>
              <a:t>‹#›</a:t>
            </a:fld>
            <a:endParaRPr lang="en-US" altLang="en-US" dirty="0"/>
          </a:p>
        </p:txBody>
      </p:sp>
    </p:spTree>
    <p:extLst>
      <p:ext uri="{BB962C8B-B14F-4D97-AF65-F5344CB8AC3E}">
        <p14:creationId xmlns:p14="http://schemas.microsoft.com/office/powerpoint/2010/main" val="3781402189"/>
      </p:ext>
    </p:extLst>
  </p:cSld>
  <p:clrMapOvr>
    <a:masterClrMapping/>
  </p:clrMapOvr>
</p:sldLayout>
</file>

<file path=ppt/slideLayouts/slideLayout10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964D1D9E-2F6E-41EE-BA43-51CDCE55E16D}" type="slidenum">
              <a:rPr lang="en-US" altLang="en-US"/>
              <a:pPr>
                <a:defRPr/>
              </a:pPr>
              <a:t>‹#›</a:t>
            </a:fld>
            <a:endParaRPr lang="en-US" altLang="en-US" dirty="0"/>
          </a:p>
        </p:txBody>
      </p:sp>
    </p:spTree>
    <p:extLst>
      <p:ext uri="{BB962C8B-B14F-4D97-AF65-F5344CB8AC3E}">
        <p14:creationId xmlns:p14="http://schemas.microsoft.com/office/powerpoint/2010/main" val="2034739353"/>
      </p:ext>
    </p:extLst>
  </p:cSld>
  <p:clrMapOvr>
    <a:masterClrMapping/>
  </p:clrMapOvr>
</p:sldLayout>
</file>

<file path=ppt/slideLayouts/slideLayout10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9CF74477-A28E-47EA-B4B5-10A333A00539}" type="slidenum">
              <a:rPr lang="en-US" altLang="en-US"/>
              <a:pPr>
                <a:defRPr/>
              </a:pPr>
              <a:t>‹#›</a:t>
            </a:fld>
            <a:endParaRPr lang="en-US" altLang="en-US" dirty="0"/>
          </a:p>
        </p:txBody>
      </p:sp>
    </p:spTree>
    <p:extLst>
      <p:ext uri="{BB962C8B-B14F-4D97-AF65-F5344CB8AC3E}">
        <p14:creationId xmlns:p14="http://schemas.microsoft.com/office/powerpoint/2010/main" val="3389097326"/>
      </p:ext>
    </p:extLst>
  </p:cSld>
  <p:clrMapOvr>
    <a:masterClrMapping/>
  </p:clrMapOvr>
</p:sldLayout>
</file>

<file path=ppt/slideLayouts/slideLayout10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1"/>
          </p:nvPr>
        </p:nvSpPr>
        <p:spPr>
          <a:ln/>
        </p:spPr>
        <p:txBody>
          <a:bodyPr/>
          <a:lstStyle>
            <a:lvl1pPr>
              <a:defRPr/>
            </a:lvl1pPr>
          </a:lstStyle>
          <a:p>
            <a:pPr>
              <a:defRPr/>
            </a:pPr>
            <a:fld id="{B2CB759F-6AD2-4A72-8537-BBA44E1F9CD7}" type="slidenum">
              <a:rPr lang="en-US" altLang="en-US"/>
              <a:pPr>
                <a:defRPr/>
              </a:pPr>
              <a:t>‹#›</a:t>
            </a:fld>
            <a:endParaRPr lang="en-US" altLang="en-US" dirty="0"/>
          </a:p>
        </p:txBody>
      </p:sp>
    </p:spTree>
    <p:extLst>
      <p:ext uri="{BB962C8B-B14F-4D97-AF65-F5344CB8AC3E}">
        <p14:creationId xmlns:p14="http://schemas.microsoft.com/office/powerpoint/2010/main" val="822775954"/>
      </p:ext>
    </p:extLst>
  </p:cSld>
  <p:clrMapOvr>
    <a:masterClrMapping/>
  </p:clrMapOvr>
</p:sldLayout>
</file>

<file path=ppt/slideLayouts/slideLayout10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1"/>
          </p:nvPr>
        </p:nvSpPr>
        <p:spPr>
          <a:ln/>
        </p:spPr>
        <p:txBody>
          <a:bodyPr/>
          <a:lstStyle>
            <a:lvl1pPr>
              <a:defRPr/>
            </a:lvl1pPr>
          </a:lstStyle>
          <a:p>
            <a:pPr>
              <a:defRPr/>
            </a:pPr>
            <a:fld id="{94BE6480-6854-4893-A316-220776A196B4}" type="slidenum">
              <a:rPr lang="en-US" altLang="en-US"/>
              <a:pPr>
                <a:defRPr/>
              </a:pPr>
              <a:t>‹#›</a:t>
            </a:fld>
            <a:endParaRPr lang="en-US" altLang="en-US" dirty="0"/>
          </a:p>
        </p:txBody>
      </p:sp>
    </p:spTree>
    <p:extLst>
      <p:ext uri="{BB962C8B-B14F-4D97-AF65-F5344CB8AC3E}">
        <p14:creationId xmlns:p14="http://schemas.microsoft.com/office/powerpoint/2010/main" val="567059985"/>
      </p:ext>
    </p:extLst>
  </p:cSld>
  <p:clrMapOvr>
    <a:masterClrMapping/>
  </p:clrMapOvr>
</p:sldLayout>
</file>

<file path=ppt/slideLayouts/slideLayout10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3" name="Rectangle 6"/>
          <p:cNvSpPr>
            <a:spLocks noGrp="1" noChangeArrowheads="1"/>
          </p:cNvSpPr>
          <p:nvPr>
            <p:ph type="sldNum" sz="quarter" idx="11"/>
          </p:nvPr>
        </p:nvSpPr>
        <p:spPr>
          <a:ln/>
        </p:spPr>
        <p:txBody>
          <a:bodyPr/>
          <a:lstStyle>
            <a:lvl1pPr>
              <a:defRPr/>
            </a:lvl1pPr>
          </a:lstStyle>
          <a:p>
            <a:pPr>
              <a:defRPr/>
            </a:pPr>
            <a:fld id="{6A15D59F-F282-40E7-B760-37768017EAB5}" type="slidenum">
              <a:rPr lang="en-US" altLang="en-US"/>
              <a:pPr>
                <a:defRPr/>
              </a:pPr>
              <a:t>‹#›</a:t>
            </a:fld>
            <a:endParaRPr lang="en-US" altLang="en-US" dirty="0"/>
          </a:p>
        </p:txBody>
      </p:sp>
    </p:spTree>
    <p:extLst>
      <p:ext uri="{BB962C8B-B14F-4D97-AF65-F5344CB8AC3E}">
        <p14:creationId xmlns:p14="http://schemas.microsoft.com/office/powerpoint/2010/main" val="3409525186"/>
      </p:ext>
    </p:extLst>
  </p:cSld>
  <p:clrMapOvr>
    <a:masterClrMapping/>
  </p:clrMapOvr>
</p:sldLayout>
</file>

<file path=ppt/slideLayouts/slideLayout10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22C06DB6-01AC-4C73-BA8C-6E66A286A830}" type="slidenum">
              <a:rPr lang="en-US" altLang="en-US"/>
              <a:pPr>
                <a:defRPr/>
              </a:pPr>
              <a:t>‹#›</a:t>
            </a:fld>
            <a:endParaRPr lang="en-US" altLang="en-US" dirty="0"/>
          </a:p>
        </p:txBody>
      </p:sp>
    </p:spTree>
    <p:extLst>
      <p:ext uri="{BB962C8B-B14F-4D97-AF65-F5344CB8AC3E}">
        <p14:creationId xmlns:p14="http://schemas.microsoft.com/office/powerpoint/2010/main" val="3729387893"/>
      </p:ext>
    </p:extLst>
  </p:cSld>
  <p:clrMapOvr>
    <a:masterClrMapping/>
  </p:clrMapOvr>
</p:sldLayout>
</file>

<file path=ppt/slideLayouts/slideLayout10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CCEBA320-6166-4D11-B368-6F26A0EE0433}" type="slidenum">
              <a:rPr lang="en-US" altLang="en-US"/>
              <a:pPr>
                <a:defRPr/>
              </a:pPr>
              <a:t>‹#›</a:t>
            </a:fld>
            <a:endParaRPr lang="en-US" altLang="en-US" dirty="0"/>
          </a:p>
        </p:txBody>
      </p:sp>
    </p:spTree>
    <p:extLst>
      <p:ext uri="{BB962C8B-B14F-4D97-AF65-F5344CB8AC3E}">
        <p14:creationId xmlns:p14="http://schemas.microsoft.com/office/powerpoint/2010/main" val="1201464322"/>
      </p:ext>
    </p:extLst>
  </p:cSld>
  <p:clrMapOvr>
    <a:masterClrMapping/>
  </p:clrMapOvr>
</p:sldLayout>
</file>

<file path=ppt/slideLayouts/slideLayout10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F16F7807-F664-41A1-A3E5-832170062A7A}" type="slidenum">
              <a:rPr lang="en-US" altLang="en-US"/>
              <a:pPr>
                <a:defRPr/>
              </a:pPr>
              <a:t>‹#›</a:t>
            </a:fld>
            <a:endParaRPr lang="en-US" altLang="en-US" dirty="0"/>
          </a:p>
        </p:txBody>
      </p:sp>
    </p:spTree>
    <p:extLst>
      <p:ext uri="{BB962C8B-B14F-4D97-AF65-F5344CB8AC3E}">
        <p14:creationId xmlns:p14="http://schemas.microsoft.com/office/powerpoint/2010/main" val="1247866977"/>
      </p:ext>
    </p:extLst>
  </p:cSld>
  <p:clrMapOvr>
    <a:masterClrMapping/>
  </p:clrMapOvr>
</p:sldLayout>
</file>

<file path=ppt/slideLayouts/slideLayout10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01C1D324-340B-40C2-8C20-1F576DFBF882}" type="slidenum">
              <a:rPr lang="en-US" altLang="en-US"/>
              <a:pPr>
                <a:defRPr/>
              </a:pPr>
              <a:t>‹#›</a:t>
            </a:fld>
            <a:endParaRPr lang="en-US" altLang="en-US" dirty="0"/>
          </a:p>
        </p:txBody>
      </p:sp>
    </p:spTree>
    <p:extLst>
      <p:ext uri="{BB962C8B-B14F-4D97-AF65-F5344CB8AC3E}">
        <p14:creationId xmlns:p14="http://schemas.microsoft.com/office/powerpoint/2010/main" val="39548142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fld id="{5DAC414C-42BE-4451-81D5-9378E45C773B}" type="slidenum">
              <a:rPr lang="en-US" altLang="en-US"/>
              <a:pPr/>
              <a:t>‹#›</a:t>
            </a:fld>
            <a:endParaRPr lang="en-US" altLang="en-US" dirty="0"/>
          </a:p>
        </p:txBody>
      </p:sp>
    </p:spTree>
    <p:extLst>
      <p:ext uri="{BB962C8B-B14F-4D97-AF65-F5344CB8AC3E}">
        <p14:creationId xmlns:p14="http://schemas.microsoft.com/office/powerpoint/2010/main" val="341357885"/>
      </p:ext>
    </p:extLst>
  </p:cSld>
  <p:clrMapOvr>
    <a:masterClrMapping/>
  </p:clrMapOvr>
</p:sldLayout>
</file>

<file path=ppt/slideLayouts/slideLayout10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41BC82AF-404F-439B-98BC-EF897E7BEE70}" type="slidenum">
              <a:rPr lang="en-US" altLang="en-US"/>
              <a:pPr>
                <a:defRPr/>
              </a:pPr>
              <a:t>‹#›</a:t>
            </a:fld>
            <a:endParaRPr lang="en-US" altLang="en-US" dirty="0"/>
          </a:p>
        </p:txBody>
      </p:sp>
    </p:spTree>
    <p:extLst>
      <p:ext uri="{BB962C8B-B14F-4D97-AF65-F5344CB8AC3E}">
        <p14:creationId xmlns:p14="http://schemas.microsoft.com/office/powerpoint/2010/main" val="3872490733"/>
      </p:ext>
    </p:extLst>
  </p:cSld>
  <p:clrMapOvr>
    <a:masterClrMapping/>
  </p:clrMapOvr>
</p:sldLayout>
</file>

<file path=ppt/slideLayouts/slideLayout10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A75C0227-0B2D-4D5C-85D9-686A08B97E26}" type="slidenum">
              <a:rPr lang="en-US" altLang="en-US"/>
              <a:pPr>
                <a:defRPr/>
              </a:pPr>
              <a:t>‹#›</a:t>
            </a:fld>
            <a:endParaRPr lang="en-US" altLang="en-US" dirty="0"/>
          </a:p>
        </p:txBody>
      </p:sp>
    </p:spTree>
    <p:extLst>
      <p:ext uri="{BB962C8B-B14F-4D97-AF65-F5344CB8AC3E}">
        <p14:creationId xmlns:p14="http://schemas.microsoft.com/office/powerpoint/2010/main" val="1558483143"/>
      </p:ext>
    </p:extLst>
  </p:cSld>
  <p:clrMapOvr>
    <a:masterClrMapping/>
  </p:clrMapOvr>
</p:sldLayout>
</file>

<file path=ppt/slideLayouts/slideLayout10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2E4B77AE-E132-42AC-AF3C-6211AC8135F9}" type="slidenum">
              <a:rPr lang="en-US" altLang="en-US"/>
              <a:pPr>
                <a:defRPr/>
              </a:pPr>
              <a:t>‹#›</a:t>
            </a:fld>
            <a:endParaRPr lang="en-US" altLang="en-US" dirty="0"/>
          </a:p>
        </p:txBody>
      </p:sp>
    </p:spTree>
    <p:extLst>
      <p:ext uri="{BB962C8B-B14F-4D97-AF65-F5344CB8AC3E}">
        <p14:creationId xmlns:p14="http://schemas.microsoft.com/office/powerpoint/2010/main" val="1258627352"/>
      </p:ext>
    </p:extLst>
  </p:cSld>
  <p:clrMapOvr>
    <a:masterClrMapping/>
  </p:clrMapOvr>
</p:sldLayout>
</file>

<file path=ppt/slideLayouts/slideLayout10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7098C3DB-4845-437E-AE21-7D901C57DF59}" type="slidenum">
              <a:rPr lang="en-US" altLang="en-US"/>
              <a:pPr>
                <a:defRPr/>
              </a:pPr>
              <a:t>‹#›</a:t>
            </a:fld>
            <a:endParaRPr lang="en-US" altLang="en-US" dirty="0"/>
          </a:p>
        </p:txBody>
      </p:sp>
    </p:spTree>
    <p:extLst>
      <p:ext uri="{BB962C8B-B14F-4D97-AF65-F5344CB8AC3E}">
        <p14:creationId xmlns:p14="http://schemas.microsoft.com/office/powerpoint/2010/main" val="3790882814"/>
      </p:ext>
    </p:extLst>
  </p:cSld>
  <p:clrMapOvr>
    <a:masterClrMapping/>
  </p:clrMapOvr>
</p:sldLayout>
</file>

<file path=ppt/slideLayouts/slideLayout10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1"/>
          </p:nvPr>
        </p:nvSpPr>
        <p:spPr>
          <a:ln/>
        </p:spPr>
        <p:txBody>
          <a:bodyPr/>
          <a:lstStyle>
            <a:lvl1pPr>
              <a:defRPr/>
            </a:lvl1pPr>
          </a:lstStyle>
          <a:p>
            <a:pPr>
              <a:defRPr/>
            </a:pPr>
            <a:fld id="{553A7D2A-8AD0-4D5B-BF09-5CBF78CB50AB}" type="slidenum">
              <a:rPr lang="en-US" altLang="en-US"/>
              <a:pPr>
                <a:defRPr/>
              </a:pPr>
              <a:t>‹#›</a:t>
            </a:fld>
            <a:endParaRPr lang="en-US" altLang="en-US" dirty="0"/>
          </a:p>
        </p:txBody>
      </p:sp>
    </p:spTree>
    <p:extLst>
      <p:ext uri="{BB962C8B-B14F-4D97-AF65-F5344CB8AC3E}">
        <p14:creationId xmlns:p14="http://schemas.microsoft.com/office/powerpoint/2010/main" val="2343041956"/>
      </p:ext>
    </p:extLst>
  </p:cSld>
  <p:clrMapOvr>
    <a:masterClrMapping/>
  </p:clrMapOvr>
</p:sldLayout>
</file>

<file path=ppt/slideLayouts/slideLayout10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1"/>
          </p:nvPr>
        </p:nvSpPr>
        <p:spPr>
          <a:ln/>
        </p:spPr>
        <p:txBody>
          <a:bodyPr/>
          <a:lstStyle>
            <a:lvl1pPr>
              <a:defRPr/>
            </a:lvl1pPr>
          </a:lstStyle>
          <a:p>
            <a:pPr>
              <a:defRPr/>
            </a:pPr>
            <a:fld id="{4E44D7D7-DE29-49F4-8B72-6811852FC9D7}" type="slidenum">
              <a:rPr lang="en-US" altLang="en-US"/>
              <a:pPr>
                <a:defRPr/>
              </a:pPr>
              <a:t>‹#›</a:t>
            </a:fld>
            <a:endParaRPr lang="en-US" altLang="en-US" dirty="0"/>
          </a:p>
        </p:txBody>
      </p:sp>
    </p:spTree>
    <p:extLst>
      <p:ext uri="{BB962C8B-B14F-4D97-AF65-F5344CB8AC3E}">
        <p14:creationId xmlns:p14="http://schemas.microsoft.com/office/powerpoint/2010/main" val="835009094"/>
      </p:ext>
    </p:extLst>
  </p:cSld>
  <p:clrMapOvr>
    <a:masterClrMapping/>
  </p:clrMapOvr>
</p:sldLayout>
</file>

<file path=ppt/slideLayouts/slideLayout10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3" name="Rectangle 6"/>
          <p:cNvSpPr>
            <a:spLocks noGrp="1" noChangeArrowheads="1"/>
          </p:cNvSpPr>
          <p:nvPr>
            <p:ph type="sldNum" sz="quarter" idx="11"/>
          </p:nvPr>
        </p:nvSpPr>
        <p:spPr>
          <a:ln/>
        </p:spPr>
        <p:txBody>
          <a:bodyPr/>
          <a:lstStyle>
            <a:lvl1pPr>
              <a:defRPr/>
            </a:lvl1pPr>
          </a:lstStyle>
          <a:p>
            <a:pPr>
              <a:defRPr/>
            </a:pPr>
            <a:fld id="{45B4EF11-736F-49CB-9736-5869F236E3D3}" type="slidenum">
              <a:rPr lang="en-US" altLang="en-US"/>
              <a:pPr>
                <a:defRPr/>
              </a:pPr>
              <a:t>‹#›</a:t>
            </a:fld>
            <a:endParaRPr lang="en-US" altLang="en-US" dirty="0"/>
          </a:p>
        </p:txBody>
      </p:sp>
    </p:spTree>
    <p:extLst>
      <p:ext uri="{BB962C8B-B14F-4D97-AF65-F5344CB8AC3E}">
        <p14:creationId xmlns:p14="http://schemas.microsoft.com/office/powerpoint/2010/main" val="3098597912"/>
      </p:ext>
    </p:extLst>
  </p:cSld>
  <p:clrMapOvr>
    <a:masterClrMapping/>
  </p:clrMapOvr>
</p:sldLayout>
</file>

<file path=ppt/slideLayouts/slideLayout10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B8741420-A49E-4080-A623-092598BCE4E8}" type="slidenum">
              <a:rPr lang="en-US" altLang="en-US"/>
              <a:pPr>
                <a:defRPr/>
              </a:pPr>
              <a:t>‹#›</a:t>
            </a:fld>
            <a:endParaRPr lang="en-US" altLang="en-US" dirty="0"/>
          </a:p>
        </p:txBody>
      </p:sp>
    </p:spTree>
    <p:extLst>
      <p:ext uri="{BB962C8B-B14F-4D97-AF65-F5344CB8AC3E}">
        <p14:creationId xmlns:p14="http://schemas.microsoft.com/office/powerpoint/2010/main" val="874557348"/>
      </p:ext>
    </p:extLst>
  </p:cSld>
  <p:clrMapOvr>
    <a:masterClrMapping/>
  </p:clrMapOvr>
</p:sldLayout>
</file>

<file path=ppt/slideLayouts/slideLayout10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62B924DC-7728-49C5-84E4-8981A85AEF5E}" type="slidenum">
              <a:rPr lang="en-US" altLang="en-US"/>
              <a:pPr>
                <a:defRPr/>
              </a:pPr>
              <a:t>‹#›</a:t>
            </a:fld>
            <a:endParaRPr lang="en-US" altLang="en-US" dirty="0"/>
          </a:p>
        </p:txBody>
      </p:sp>
    </p:spTree>
    <p:extLst>
      <p:ext uri="{BB962C8B-B14F-4D97-AF65-F5344CB8AC3E}">
        <p14:creationId xmlns:p14="http://schemas.microsoft.com/office/powerpoint/2010/main" val="239235265"/>
      </p:ext>
    </p:extLst>
  </p:cSld>
  <p:clrMapOvr>
    <a:masterClrMapping/>
  </p:clrMapOvr>
</p:sldLayout>
</file>

<file path=ppt/slideLayouts/slideLayout10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696EFBD6-51F6-4788-A481-9A873036E9AD}" type="slidenum">
              <a:rPr lang="en-US" altLang="en-US"/>
              <a:pPr>
                <a:defRPr/>
              </a:pPr>
              <a:t>‹#›</a:t>
            </a:fld>
            <a:endParaRPr lang="en-US" altLang="en-US" dirty="0"/>
          </a:p>
        </p:txBody>
      </p:sp>
    </p:spTree>
    <p:extLst>
      <p:ext uri="{BB962C8B-B14F-4D97-AF65-F5344CB8AC3E}">
        <p14:creationId xmlns:p14="http://schemas.microsoft.com/office/powerpoint/2010/main" val="3982079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E5B9422-8BCA-4FEA-8C3B-2650A65246D1}"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90649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fld id="{BFBCBC6E-C6E1-4A6B-88C4-B14F5BEDA717}" type="slidenum">
              <a:rPr lang="en-US" altLang="en-US"/>
              <a:pPr/>
              <a:t>‹#›</a:t>
            </a:fld>
            <a:endParaRPr lang="en-US" altLang="en-US" dirty="0"/>
          </a:p>
        </p:txBody>
      </p:sp>
    </p:spTree>
    <p:extLst>
      <p:ext uri="{BB962C8B-B14F-4D97-AF65-F5344CB8AC3E}">
        <p14:creationId xmlns:p14="http://schemas.microsoft.com/office/powerpoint/2010/main" val="2612920669"/>
      </p:ext>
    </p:extLst>
  </p:cSld>
  <p:clrMapOvr>
    <a:masterClrMapping/>
  </p:clrMapOvr>
</p:sldLayout>
</file>

<file path=ppt/slideLayouts/slideLayout1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2EC89606-0D07-4DC9-8959-0EE6337D4F06}" type="slidenum">
              <a:rPr lang="en-US" altLang="en-US"/>
              <a:pPr>
                <a:defRPr/>
              </a:pPr>
              <a:t>‹#›</a:t>
            </a:fld>
            <a:endParaRPr lang="en-US" altLang="en-US" dirty="0"/>
          </a:p>
        </p:txBody>
      </p:sp>
    </p:spTree>
    <p:extLst>
      <p:ext uri="{BB962C8B-B14F-4D97-AF65-F5344CB8AC3E}">
        <p14:creationId xmlns:p14="http://schemas.microsoft.com/office/powerpoint/2010/main" val="3999385519"/>
      </p:ext>
    </p:extLst>
  </p:cSld>
  <p:clrMapOvr>
    <a:masterClrMapping/>
  </p:clrMapOvr>
</p:sldLayout>
</file>

<file path=ppt/slideLayouts/slideLayout1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p:txBody>
          <a:bodyPr/>
          <a:lstStyle>
            <a:lvl1pPr eaLnBrk="0" hangingPunct="0">
              <a:defRPr/>
            </a:lvl1pPr>
          </a:lstStyle>
          <a:p>
            <a:pPr>
              <a:defRPr/>
            </a:pPr>
            <a:endParaRPr lang="en-US" dirty="0"/>
          </a:p>
        </p:txBody>
      </p:sp>
      <p:sp>
        <p:nvSpPr>
          <p:cNvPr id="5" name="Rectangle 6"/>
          <p:cNvSpPr>
            <a:spLocks noGrp="1" noChangeArrowheads="1"/>
          </p:cNvSpPr>
          <p:nvPr>
            <p:ph type="sldNum" sz="quarter" idx="11"/>
          </p:nvPr>
        </p:nvSpPr>
        <p:spPr/>
        <p:txBody>
          <a:bodyPr/>
          <a:lstStyle>
            <a:lvl1pPr eaLnBrk="0" hangingPunct="0">
              <a:defRPr/>
            </a:lvl1pPr>
          </a:lstStyle>
          <a:p>
            <a:pPr>
              <a:defRPr/>
            </a:pPr>
            <a:fld id="{AC1FE96B-E1B0-4D1A-89CB-1733593A56A1}" type="slidenum">
              <a:rPr lang="en-US" altLang="en-US"/>
              <a:pPr>
                <a:defRPr/>
              </a:pPr>
              <a:t>‹#›</a:t>
            </a:fld>
            <a:endParaRPr lang="en-US" altLang="en-US" dirty="0"/>
          </a:p>
        </p:txBody>
      </p:sp>
    </p:spTree>
    <p:extLst>
      <p:ext uri="{BB962C8B-B14F-4D97-AF65-F5344CB8AC3E}">
        <p14:creationId xmlns:p14="http://schemas.microsoft.com/office/powerpoint/2010/main" val="3549717999"/>
      </p:ext>
    </p:extLst>
  </p:cSld>
  <p:clrMapOvr>
    <a:masterClrMapping/>
  </p:clrMapOvr>
</p:sldLayout>
</file>

<file path=ppt/slideLayouts/slideLayout1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p:txBody>
          <a:bodyPr/>
          <a:lstStyle>
            <a:lvl1pPr eaLnBrk="0" hangingPunct="0">
              <a:defRPr/>
            </a:lvl1pPr>
          </a:lstStyle>
          <a:p>
            <a:pPr>
              <a:defRPr/>
            </a:pPr>
            <a:endParaRPr lang="en-US" dirty="0"/>
          </a:p>
        </p:txBody>
      </p:sp>
      <p:sp>
        <p:nvSpPr>
          <p:cNvPr id="5" name="Rectangle 6"/>
          <p:cNvSpPr>
            <a:spLocks noGrp="1" noChangeArrowheads="1"/>
          </p:cNvSpPr>
          <p:nvPr>
            <p:ph type="sldNum" sz="quarter" idx="11"/>
          </p:nvPr>
        </p:nvSpPr>
        <p:spPr/>
        <p:txBody>
          <a:bodyPr/>
          <a:lstStyle>
            <a:lvl1pPr eaLnBrk="0" hangingPunct="0">
              <a:defRPr/>
            </a:lvl1pPr>
          </a:lstStyle>
          <a:p>
            <a:pPr>
              <a:defRPr/>
            </a:pPr>
            <a:fld id="{D532ADB7-A279-45C4-9F65-586ABE5B897E}" type="slidenum">
              <a:rPr lang="en-US" altLang="en-US"/>
              <a:pPr>
                <a:defRPr/>
              </a:pPr>
              <a:t>‹#›</a:t>
            </a:fld>
            <a:endParaRPr lang="en-US" altLang="en-US" dirty="0"/>
          </a:p>
        </p:txBody>
      </p:sp>
    </p:spTree>
    <p:extLst>
      <p:ext uri="{BB962C8B-B14F-4D97-AF65-F5344CB8AC3E}">
        <p14:creationId xmlns:p14="http://schemas.microsoft.com/office/powerpoint/2010/main" val="3760228616"/>
      </p:ext>
    </p:extLst>
  </p:cSld>
  <p:clrMapOvr>
    <a:masterClrMapping/>
  </p:clrMapOvr>
</p:sldLayout>
</file>

<file path=ppt/slideLayouts/slideLayout1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5"/>
          <p:cNvSpPr>
            <a:spLocks noGrp="1" noChangeArrowheads="1"/>
          </p:cNvSpPr>
          <p:nvPr>
            <p:ph type="ftr" sz="quarter" idx="10"/>
          </p:nvPr>
        </p:nvSpPr>
        <p:spPr/>
        <p:txBody>
          <a:bodyPr/>
          <a:lstStyle>
            <a:lvl1pPr eaLnBrk="0" hangingPunct="0">
              <a:defRPr/>
            </a:lvl1pPr>
          </a:lstStyle>
          <a:p>
            <a:pPr>
              <a:defRPr/>
            </a:pPr>
            <a:endParaRPr lang="en-US" dirty="0"/>
          </a:p>
        </p:txBody>
      </p:sp>
      <p:sp>
        <p:nvSpPr>
          <p:cNvPr id="5" name="Rectangle 6"/>
          <p:cNvSpPr>
            <a:spLocks noGrp="1" noChangeArrowheads="1"/>
          </p:cNvSpPr>
          <p:nvPr>
            <p:ph type="sldNum" sz="quarter" idx="11"/>
          </p:nvPr>
        </p:nvSpPr>
        <p:spPr/>
        <p:txBody>
          <a:bodyPr/>
          <a:lstStyle>
            <a:lvl1pPr eaLnBrk="0" hangingPunct="0">
              <a:defRPr/>
            </a:lvl1pPr>
          </a:lstStyle>
          <a:p>
            <a:pPr>
              <a:defRPr/>
            </a:pPr>
            <a:fld id="{6A49D891-F87F-4FC2-8BD6-DCB57A2CE11B}" type="slidenum">
              <a:rPr lang="en-US" altLang="en-US"/>
              <a:pPr>
                <a:defRPr/>
              </a:pPr>
              <a:t>‹#›</a:t>
            </a:fld>
            <a:endParaRPr lang="en-US" altLang="en-US" dirty="0"/>
          </a:p>
        </p:txBody>
      </p:sp>
    </p:spTree>
    <p:extLst>
      <p:ext uri="{BB962C8B-B14F-4D97-AF65-F5344CB8AC3E}">
        <p14:creationId xmlns:p14="http://schemas.microsoft.com/office/powerpoint/2010/main" val="159010160"/>
      </p:ext>
    </p:extLst>
  </p:cSld>
  <p:clrMapOvr>
    <a:masterClrMapping/>
  </p:clrMapOvr>
</p:sldLayout>
</file>

<file path=ppt/slideLayouts/slideLayout1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05000"/>
            <a:ext cx="5384800" cy="914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05000"/>
            <a:ext cx="5384800" cy="914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p:txBody>
          <a:bodyPr/>
          <a:lstStyle>
            <a:lvl1pPr eaLnBrk="0" hangingPunct="0">
              <a:defRPr/>
            </a:lvl1pPr>
          </a:lstStyle>
          <a:p>
            <a:pPr>
              <a:defRPr/>
            </a:pPr>
            <a:endParaRPr lang="en-US" dirty="0"/>
          </a:p>
        </p:txBody>
      </p:sp>
      <p:sp>
        <p:nvSpPr>
          <p:cNvPr id="6" name="Rectangle 6"/>
          <p:cNvSpPr>
            <a:spLocks noGrp="1" noChangeArrowheads="1"/>
          </p:cNvSpPr>
          <p:nvPr>
            <p:ph type="sldNum" sz="quarter" idx="11"/>
          </p:nvPr>
        </p:nvSpPr>
        <p:spPr/>
        <p:txBody>
          <a:bodyPr/>
          <a:lstStyle>
            <a:lvl1pPr eaLnBrk="0" hangingPunct="0">
              <a:defRPr/>
            </a:lvl1pPr>
          </a:lstStyle>
          <a:p>
            <a:pPr>
              <a:defRPr/>
            </a:pPr>
            <a:fld id="{95E95ABC-7527-4C12-9450-BD07D5561E16}" type="slidenum">
              <a:rPr lang="en-US" altLang="en-US"/>
              <a:pPr>
                <a:defRPr/>
              </a:pPr>
              <a:t>‹#›</a:t>
            </a:fld>
            <a:endParaRPr lang="en-US" altLang="en-US" dirty="0"/>
          </a:p>
        </p:txBody>
      </p:sp>
    </p:spTree>
    <p:extLst>
      <p:ext uri="{BB962C8B-B14F-4D97-AF65-F5344CB8AC3E}">
        <p14:creationId xmlns:p14="http://schemas.microsoft.com/office/powerpoint/2010/main" val="2295689186"/>
      </p:ext>
    </p:extLst>
  </p:cSld>
  <p:clrMapOvr>
    <a:masterClrMapping/>
  </p:clrMapOvr>
</p:sldLayout>
</file>

<file path=ppt/slideLayouts/slideLayout1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p:txBody>
          <a:bodyPr/>
          <a:lstStyle>
            <a:lvl1pPr eaLnBrk="0" hangingPunct="0">
              <a:defRPr/>
            </a:lvl1pPr>
          </a:lstStyle>
          <a:p>
            <a:pPr>
              <a:defRPr/>
            </a:pPr>
            <a:endParaRPr lang="en-US" dirty="0"/>
          </a:p>
        </p:txBody>
      </p:sp>
      <p:sp>
        <p:nvSpPr>
          <p:cNvPr id="8" name="Rectangle 6"/>
          <p:cNvSpPr>
            <a:spLocks noGrp="1" noChangeArrowheads="1"/>
          </p:cNvSpPr>
          <p:nvPr>
            <p:ph type="sldNum" sz="quarter" idx="11"/>
          </p:nvPr>
        </p:nvSpPr>
        <p:spPr/>
        <p:txBody>
          <a:bodyPr/>
          <a:lstStyle>
            <a:lvl1pPr eaLnBrk="0" hangingPunct="0">
              <a:defRPr/>
            </a:lvl1pPr>
          </a:lstStyle>
          <a:p>
            <a:pPr>
              <a:defRPr/>
            </a:pPr>
            <a:fld id="{03FC7A89-D2E6-44DD-9D3C-A7FCE1A7455C}" type="slidenum">
              <a:rPr lang="en-US" altLang="en-US"/>
              <a:pPr>
                <a:defRPr/>
              </a:pPr>
              <a:t>‹#›</a:t>
            </a:fld>
            <a:endParaRPr lang="en-US" altLang="en-US" dirty="0"/>
          </a:p>
        </p:txBody>
      </p:sp>
    </p:spTree>
    <p:extLst>
      <p:ext uri="{BB962C8B-B14F-4D97-AF65-F5344CB8AC3E}">
        <p14:creationId xmlns:p14="http://schemas.microsoft.com/office/powerpoint/2010/main" val="458130059"/>
      </p:ext>
    </p:extLst>
  </p:cSld>
  <p:clrMapOvr>
    <a:masterClrMapping/>
  </p:clrMapOvr>
</p:sldLayout>
</file>

<file path=ppt/slideLayouts/slideLayout1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p:txBody>
          <a:bodyPr/>
          <a:lstStyle>
            <a:lvl1pPr eaLnBrk="0" hangingPunct="0">
              <a:defRPr/>
            </a:lvl1pPr>
          </a:lstStyle>
          <a:p>
            <a:pPr>
              <a:defRPr/>
            </a:pPr>
            <a:endParaRPr lang="en-US" dirty="0"/>
          </a:p>
        </p:txBody>
      </p:sp>
      <p:sp>
        <p:nvSpPr>
          <p:cNvPr id="4" name="Rectangle 6"/>
          <p:cNvSpPr>
            <a:spLocks noGrp="1" noChangeArrowheads="1"/>
          </p:cNvSpPr>
          <p:nvPr>
            <p:ph type="sldNum" sz="quarter" idx="11"/>
          </p:nvPr>
        </p:nvSpPr>
        <p:spPr/>
        <p:txBody>
          <a:bodyPr/>
          <a:lstStyle>
            <a:lvl1pPr eaLnBrk="0" hangingPunct="0">
              <a:defRPr/>
            </a:lvl1pPr>
          </a:lstStyle>
          <a:p>
            <a:pPr>
              <a:defRPr/>
            </a:pPr>
            <a:fld id="{9C4BB73E-C738-4F76-BF22-7946C9113D81}" type="slidenum">
              <a:rPr lang="en-US" altLang="en-US"/>
              <a:pPr>
                <a:defRPr/>
              </a:pPr>
              <a:t>‹#›</a:t>
            </a:fld>
            <a:endParaRPr lang="en-US" altLang="en-US" dirty="0"/>
          </a:p>
        </p:txBody>
      </p:sp>
    </p:spTree>
    <p:extLst>
      <p:ext uri="{BB962C8B-B14F-4D97-AF65-F5344CB8AC3E}">
        <p14:creationId xmlns:p14="http://schemas.microsoft.com/office/powerpoint/2010/main" val="490333654"/>
      </p:ext>
    </p:extLst>
  </p:cSld>
  <p:clrMapOvr>
    <a:masterClrMapping/>
  </p:clrMapOvr>
</p:sldLayout>
</file>

<file path=ppt/slideLayouts/slideLayout1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eaLnBrk="0" hangingPunct="0">
              <a:defRPr/>
            </a:lvl1pPr>
          </a:lstStyle>
          <a:p>
            <a:pPr>
              <a:defRPr/>
            </a:pPr>
            <a:endParaRPr lang="en-US" dirty="0"/>
          </a:p>
        </p:txBody>
      </p:sp>
      <p:sp>
        <p:nvSpPr>
          <p:cNvPr id="3" name="Rectangle 6"/>
          <p:cNvSpPr>
            <a:spLocks noGrp="1" noChangeArrowheads="1"/>
          </p:cNvSpPr>
          <p:nvPr>
            <p:ph type="sldNum" sz="quarter" idx="11"/>
          </p:nvPr>
        </p:nvSpPr>
        <p:spPr/>
        <p:txBody>
          <a:bodyPr/>
          <a:lstStyle>
            <a:lvl1pPr eaLnBrk="0" hangingPunct="0">
              <a:defRPr/>
            </a:lvl1pPr>
          </a:lstStyle>
          <a:p>
            <a:pPr>
              <a:defRPr/>
            </a:pPr>
            <a:fld id="{B9793187-4C7F-4B7A-9B1E-6C465FDCC5A9}" type="slidenum">
              <a:rPr lang="en-US" altLang="en-US"/>
              <a:pPr>
                <a:defRPr/>
              </a:pPr>
              <a:t>‹#›</a:t>
            </a:fld>
            <a:endParaRPr lang="en-US" altLang="en-US" dirty="0"/>
          </a:p>
        </p:txBody>
      </p:sp>
    </p:spTree>
    <p:extLst>
      <p:ext uri="{BB962C8B-B14F-4D97-AF65-F5344CB8AC3E}">
        <p14:creationId xmlns:p14="http://schemas.microsoft.com/office/powerpoint/2010/main" val="947177016"/>
      </p:ext>
    </p:extLst>
  </p:cSld>
  <p:clrMapOvr>
    <a:masterClrMapping/>
  </p:clrMapOvr>
</p:sldLayout>
</file>

<file path=ppt/slideLayouts/slideLayout1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5"/>
          <p:cNvSpPr>
            <a:spLocks noGrp="1" noChangeArrowheads="1"/>
          </p:cNvSpPr>
          <p:nvPr>
            <p:ph type="ftr" sz="quarter" idx="10"/>
          </p:nvPr>
        </p:nvSpPr>
        <p:spPr/>
        <p:txBody>
          <a:bodyPr/>
          <a:lstStyle>
            <a:lvl1pPr eaLnBrk="0" hangingPunct="0">
              <a:defRPr/>
            </a:lvl1pPr>
          </a:lstStyle>
          <a:p>
            <a:pPr>
              <a:defRPr/>
            </a:pPr>
            <a:endParaRPr lang="en-US" dirty="0"/>
          </a:p>
        </p:txBody>
      </p:sp>
      <p:sp>
        <p:nvSpPr>
          <p:cNvPr id="6" name="Rectangle 6"/>
          <p:cNvSpPr>
            <a:spLocks noGrp="1" noChangeArrowheads="1"/>
          </p:cNvSpPr>
          <p:nvPr>
            <p:ph type="sldNum" sz="quarter" idx="11"/>
          </p:nvPr>
        </p:nvSpPr>
        <p:spPr/>
        <p:txBody>
          <a:bodyPr/>
          <a:lstStyle>
            <a:lvl1pPr eaLnBrk="0" hangingPunct="0">
              <a:defRPr/>
            </a:lvl1pPr>
          </a:lstStyle>
          <a:p>
            <a:pPr>
              <a:defRPr/>
            </a:pPr>
            <a:fld id="{4CCF5951-AF20-48EA-9D85-C8DE238E0E34}" type="slidenum">
              <a:rPr lang="en-US" altLang="en-US"/>
              <a:pPr>
                <a:defRPr/>
              </a:pPr>
              <a:t>‹#›</a:t>
            </a:fld>
            <a:endParaRPr lang="en-US" altLang="en-US" dirty="0"/>
          </a:p>
        </p:txBody>
      </p:sp>
    </p:spTree>
    <p:extLst>
      <p:ext uri="{BB962C8B-B14F-4D97-AF65-F5344CB8AC3E}">
        <p14:creationId xmlns:p14="http://schemas.microsoft.com/office/powerpoint/2010/main" val="1078059722"/>
      </p:ext>
    </p:extLst>
  </p:cSld>
  <p:clrMapOvr>
    <a:masterClrMapping/>
  </p:clrMapOvr>
</p:sldLayout>
</file>

<file path=ppt/slideLayouts/slideLayout1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5"/>
          <p:cNvSpPr>
            <a:spLocks noGrp="1" noChangeArrowheads="1"/>
          </p:cNvSpPr>
          <p:nvPr>
            <p:ph type="ftr" sz="quarter" idx="10"/>
          </p:nvPr>
        </p:nvSpPr>
        <p:spPr/>
        <p:txBody>
          <a:bodyPr/>
          <a:lstStyle>
            <a:lvl1pPr eaLnBrk="0" hangingPunct="0">
              <a:defRPr/>
            </a:lvl1pPr>
          </a:lstStyle>
          <a:p>
            <a:pPr>
              <a:defRPr/>
            </a:pPr>
            <a:endParaRPr lang="en-US" dirty="0"/>
          </a:p>
        </p:txBody>
      </p:sp>
      <p:sp>
        <p:nvSpPr>
          <p:cNvPr id="6" name="Rectangle 6"/>
          <p:cNvSpPr>
            <a:spLocks noGrp="1" noChangeArrowheads="1"/>
          </p:cNvSpPr>
          <p:nvPr>
            <p:ph type="sldNum" sz="quarter" idx="11"/>
          </p:nvPr>
        </p:nvSpPr>
        <p:spPr/>
        <p:txBody>
          <a:bodyPr/>
          <a:lstStyle>
            <a:lvl1pPr eaLnBrk="0" hangingPunct="0">
              <a:defRPr/>
            </a:lvl1pPr>
          </a:lstStyle>
          <a:p>
            <a:pPr>
              <a:defRPr/>
            </a:pPr>
            <a:fld id="{E08CDBA3-6F9B-4913-AE12-EE56A2B76CFD}" type="slidenum">
              <a:rPr lang="en-US" altLang="en-US"/>
              <a:pPr>
                <a:defRPr/>
              </a:pPr>
              <a:t>‹#›</a:t>
            </a:fld>
            <a:endParaRPr lang="en-US" altLang="en-US" dirty="0"/>
          </a:p>
        </p:txBody>
      </p:sp>
    </p:spTree>
    <p:extLst>
      <p:ext uri="{BB962C8B-B14F-4D97-AF65-F5344CB8AC3E}">
        <p14:creationId xmlns:p14="http://schemas.microsoft.com/office/powerpoint/2010/main" val="27812537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51A9B17-10D2-4EEB-AFB8-6DAB6D1D108F}"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080451064"/>
      </p:ext>
    </p:extLst>
  </p:cSld>
  <p:clrMapOvr>
    <a:masterClrMapping/>
  </p:clrMapOvr>
</p:sldLayout>
</file>

<file path=ppt/slideLayouts/slideLayout1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p:txBody>
          <a:bodyPr/>
          <a:lstStyle>
            <a:lvl1pPr eaLnBrk="0" hangingPunct="0">
              <a:defRPr/>
            </a:lvl1pPr>
          </a:lstStyle>
          <a:p>
            <a:pPr>
              <a:defRPr/>
            </a:pPr>
            <a:endParaRPr lang="en-US" dirty="0"/>
          </a:p>
        </p:txBody>
      </p:sp>
      <p:sp>
        <p:nvSpPr>
          <p:cNvPr id="5" name="Rectangle 6"/>
          <p:cNvSpPr>
            <a:spLocks noGrp="1" noChangeArrowheads="1"/>
          </p:cNvSpPr>
          <p:nvPr>
            <p:ph type="sldNum" sz="quarter" idx="11"/>
          </p:nvPr>
        </p:nvSpPr>
        <p:spPr/>
        <p:txBody>
          <a:bodyPr/>
          <a:lstStyle>
            <a:lvl1pPr eaLnBrk="0" hangingPunct="0">
              <a:defRPr/>
            </a:lvl1pPr>
          </a:lstStyle>
          <a:p>
            <a:pPr>
              <a:defRPr/>
            </a:pPr>
            <a:fld id="{3F327684-3444-4C23-BF7D-8EA60DF14517}" type="slidenum">
              <a:rPr lang="en-US" altLang="en-US"/>
              <a:pPr>
                <a:defRPr/>
              </a:pPr>
              <a:t>‹#›</a:t>
            </a:fld>
            <a:endParaRPr lang="en-US" altLang="en-US" dirty="0"/>
          </a:p>
        </p:txBody>
      </p:sp>
    </p:spTree>
    <p:extLst>
      <p:ext uri="{BB962C8B-B14F-4D97-AF65-F5344CB8AC3E}">
        <p14:creationId xmlns:p14="http://schemas.microsoft.com/office/powerpoint/2010/main" val="3523700506"/>
      </p:ext>
    </p:extLst>
  </p:cSld>
  <p:clrMapOvr>
    <a:masterClrMapping/>
  </p:clrMapOvr>
</p:sldLayout>
</file>

<file path=ppt/slideLayouts/slideLayout1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685800"/>
            <a:ext cx="3048000" cy="213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685800"/>
            <a:ext cx="8940800" cy="213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p:txBody>
          <a:bodyPr/>
          <a:lstStyle>
            <a:lvl1pPr eaLnBrk="0" hangingPunct="0">
              <a:defRPr/>
            </a:lvl1pPr>
          </a:lstStyle>
          <a:p>
            <a:pPr>
              <a:defRPr/>
            </a:pPr>
            <a:endParaRPr lang="en-US" dirty="0"/>
          </a:p>
        </p:txBody>
      </p:sp>
      <p:sp>
        <p:nvSpPr>
          <p:cNvPr id="5" name="Rectangle 6"/>
          <p:cNvSpPr>
            <a:spLocks noGrp="1" noChangeArrowheads="1"/>
          </p:cNvSpPr>
          <p:nvPr>
            <p:ph type="sldNum" sz="quarter" idx="11"/>
          </p:nvPr>
        </p:nvSpPr>
        <p:spPr/>
        <p:txBody>
          <a:bodyPr/>
          <a:lstStyle>
            <a:lvl1pPr eaLnBrk="0" hangingPunct="0">
              <a:defRPr/>
            </a:lvl1pPr>
          </a:lstStyle>
          <a:p>
            <a:pPr>
              <a:defRPr/>
            </a:pPr>
            <a:fld id="{B90AA710-0589-4259-B76D-6CE9B80F3095}" type="slidenum">
              <a:rPr lang="en-US" altLang="en-US"/>
              <a:pPr>
                <a:defRPr/>
              </a:pPr>
              <a:t>‹#›</a:t>
            </a:fld>
            <a:endParaRPr lang="en-US" altLang="en-US" dirty="0"/>
          </a:p>
        </p:txBody>
      </p:sp>
    </p:spTree>
    <p:extLst>
      <p:ext uri="{BB962C8B-B14F-4D97-AF65-F5344CB8AC3E}">
        <p14:creationId xmlns:p14="http://schemas.microsoft.com/office/powerpoint/2010/main" val="3567364741"/>
      </p:ext>
    </p:extLst>
  </p:cSld>
  <p:clrMapOvr>
    <a:masterClrMapping/>
  </p:clrMapOvr>
</p:sldLayout>
</file>

<file path=ppt/slideLayouts/slideLayout1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fld id="{3BD371AB-1DC4-4B45-A1DD-E76C0B8A1D5D}" type="slidenum">
              <a:rPr lang="en-US" altLang="en-US"/>
              <a:pPr/>
              <a:t>‹#›</a:t>
            </a:fld>
            <a:endParaRPr lang="en-US" altLang="en-US" dirty="0"/>
          </a:p>
        </p:txBody>
      </p:sp>
    </p:spTree>
    <p:extLst>
      <p:ext uri="{BB962C8B-B14F-4D97-AF65-F5344CB8AC3E}">
        <p14:creationId xmlns:p14="http://schemas.microsoft.com/office/powerpoint/2010/main" val="3615531516"/>
      </p:ext>
    </p:extLst>
  </p:cSld>
  <p:clrMapOvr>
    <a:masterClrMapping/>
  </p:clrMapOvr>
</p:sldLayout>
</file>

<file path=ppt/slideLayouts/slideLayout1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fld id="{DE368A99-B7FF-4EF7-822B-C71D82DB119E}" type="slidenum">
              <a:rPr lang="en-US" altLang="en-US"/>
              <a:pPr/>
              <a:t>‹#›</a:t>
            </a:fld>
            <a:endParaRPr lang="en-US" altLang="en-US" dirty="0"/>
          </a:p>
        </p:txBody>
      </p:sp>
    </p:spTree>
    <p:extLst>
      <p:ext uri="{BB962C8B-B14F-4D97-AF65-F5344CB8AC3E}">
        <p14:creationId xmlns:p14="http://schemas.microsoft.com/office/powerpoint/2010/main" val="2386895969"/>
      </p:ext>
    </p:extLst>
  </p:cSld>
  <p:clrMapOvr>
    <a:masterClrMapping/>
  </p:clrMapOvr>
</p:sldLayout>
</file>

<file path=ppt/slideLayouts/slideLayout1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fld id="{447A5797-24B0-4300-8AD6-55F563E5854A}" type="slidenum">
              <a:rPr lang="en-US" altLang="en-US"/>
              <a:pPr/>
              <a:t>‹#›</a:t>
            </a:fld>
            <a:endParaRPr lang="en-US" altLang="en-US" dirty="0"/>
          </a:p>
        </p:txBody>
      </p:sp>
    </p:spTree>
    <p:extLst>
      <p:ext uri="{BB962C8B-B14F-4D97-AF65-F5344CB8AC3E}">
        <p14:creationId xmlns:p14="http://schemas.microsoft.com/office/powerpoint/2010/main" val="2362867617"/>
      </p:ext>
    </p:extLst>
  </p:cSld>
  <p:clrMapOvr>
    <a:masterClrMapping/>
  </p:clrMapOvr>
</p:sldLayout>
</file>

<file path=ppt/slideLayouts/slideLayout1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fld id="{B2CA6BDC-70AA-4808-A0EE-990FCFE5051E}" type="slidenum">
              <a:rPr lang="en-US" altLang="en-US"/>
              <a:pPr/>
              <a:t>‹#›</a:t>
            </a:fld>
            <a:endParaRPr lang="en-US" altLang="en-US" dirty="0"/>
          </a:p>
        </p:txBody>
      </p:sp>
    </p:spTree>
    <p:extLst>
      <p:ext uri="{BB962C8B-B14F-4D97-AF65-F5344CB8AC3E}">
        <p14:creationId xmlns:p14="http://schemas.microsoft.com/office/powerpoint/2010/main" val="1823178434"/>
      </p:ext>
    </p:extLst>
  </p:cSld>
  <p:clrMapOvr>
    <a:masterClrMapping/>
  </p:clrMapOvr>
</p:sldLayout>
</file>

<file path=ppt/slideLayouts/slideLayout1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1"/>
          </p:nvPr>
        </p:nvSpPr>
        <p:spPr>
          <a:ln/>
        </p:spPr>
        <p:txBody>
          <a:bodyPr/>
          <a:lstStyle>
            <a:lvl1pPr>
              <a:defRPr/>
            </a:lvl1pPr>
          </a:lstStyle>
          <a:p>
            <a:fld id="{F6A878C5-012B-4CEB-835A-86C7B253596B}" type="slidenum">
              <a:rPr lang="en-US" altLang="en-US"/>
              <a:pPr/>
              <a:t>‹#›</a:t>
            </a:fld>
            <a:endParaRPr lang="en-US" altLang="en-US" dirty="0"/>
          </a:p>
        </p:txBody>
      </p:sp>
    </p:spTree>
    <p:extLst>
      <p:ext uri="{BB962C8B-B14F-4D97-AF65-F5344CB8AC3E}">
        <p14:creationId xmlns:p14="http://schemas.microsoft.com/office/powerpoint/2010/main" val="1412774771"/>
      </p:ext>
    </p:extLst>
  </p:cSld>
  <p:clrMapOvr>
    <a:masterClrMapping/>
  </p:clrMapOvr>
</p:sldLayout>
</file>

<file path=ppt/slideLayouts/slideLayout1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1"/>
          </p:nvPr>
        </p:nvSpPr>
        <p:spPr>
          <a:ln/>
        </p:spPr>
        <p:txBody>
          <a:bodyPr/>
          <a:lstStyle>
            <a:lvl1pPr>
              <a:defRPr/>
            </a:lvl1pPr>
          </a:lstStyle>
          <a:p>
            <a:fld id="{897E9C69-00DC-4039-A948-25026963A77B}" type="slidenum">
              <a:rPr lang="en-US" altLang="en-US"/>
              <a:pPr/>
              <a:t>‹#›</a:t>
            </a:fld>
            <a:endParaRPr lang="en-US" altLang="en-US" dirty="0"/>
          </a:p>
        </p:txBody>
      </p:sp>
    </p:spTree>
    <p:extLst>
      <p:ext uri="{BB962C8B-B14F-4D97-AF65-F5344CB8AC3E}">
        <p14:creationId xmlns:p14="http://schemas.microsoft.com/office/powerpoint/2010/main" val="3571962761"/>
      </p:ext>
    </p:extLst>
  </p:cSld>
  <p:clrMapOvr>
    <a:masterClrMapping/>
  </p:clrMapOvr>
</p:sldLayout>
</file>

<file path=ppt/slideLayouts/slideLayout1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3" name="Rectangle 6"/>
          <p:cNvSpPr>
            <a:spLocks noGrp="1" noChangeArrowheads="1"/>
          </p:cNvSpPr>
          <p:nvPr>
            <p:ph type="sldNum" sz="quarter" idx="11"/>
          </p:nvPr>
        </p:nvSpPr>
        <p:spPr>
          <a:ln/>
        </p:spPr>
        <p:txBody>
          <a:bodyPr/>
          <a:lstStyle>
            <a:lvl1pPr>
              <a:defRPr/>
            </a:lvl1pPr>
          </a:lstStyle>
          <a:p>
            <a:fld id="{E685D9E8-4653-4DCB-B1C6-00227A17F0BD}" type="slidenum">
              <a:rPr lang="en-US" altLang="en-US"/>
              <a:pPr/>
              <a:t>‹#›</a:t>
            </a:fld>
            <a:endParaRPr lang="en-US" altLang="en-US" dirty="0"/>
          </a:p>
        </p:txBody>
      </p:sp>
    </p:spTree>
    <p:extLst>
      <p:ext uri="{BB962C8B-B14F-4D97-AF65-F5344CB8AC3E}">
        <p14:creationId xmlns:p14="http://schemas.microsoft.com/office/powerpoint/2010/main" val="350421291"/>
      </p:ext>
    </p:extLst>
  </p:cSld>
  <p:clrMapOvr>
    <a:masterClrMapping/>
  </p:clrMapOvr>
</p:sldLayout>
</file>

<file path=ppt/slideLayouts/slideLayout1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fld id="{0458958E-C5AE-47A1-8F81-E80EE4E11E55}" type="slidenum">
              <a:rPr lang="en-US" altLang="en-US"/>
              <a:pPr/>
              <a:t>‹#›</a:t>
            </a:fld>
            <a:endParaRPr lang="en-US" altLang="en-US" dirty="0"/>
          </a:p>
        </p:txBody>
      </p:sp>
    </p:spTree>
    <p:extLst>
      <p:ext uri="{BB962C8B-B14F-4D97-AF65-F5344CB8AC3E}">
        <p14:creationId xmlns:p14="http://schemas.microsoft.com/office/powerpoint/2010/main" val="272791164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5C19FAA-B040-4A1C-AC23-7F84BF931154}"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709159235"/>
      </p:ext>
    </p:extLst>
  </p:cSld>
  <p:clrMapOvr>
    <a:masterClrMapping/>
  </p:clrMapOvr>
</p:sldLayout>
</file>

<file path=ppt/slideLayouts/slideLayout1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fld id="{D409BA8A-B4AF-404D-B7E3-C84700DBD40A}" type="slidenum">
              <a:rPr lang="en-US" altLang="en-US"/>
              <a:pPr/>
              <a:t>‹#›</a:t>
            </a:fld>
            <a:endParaRPr lang="en-US" altLang="en-US" dirty="0"/>
          </a:p>
        </p:txBody>
      </p:sp>
    </p:spTree>
    <p:extLst>
      <p:ext uri="{BB962C8B-B14F-4D97-AF65-F5344CB8AC3E}">
        <p14:creationId xmlns:p14="http://schemas.microsoft.com/office/powerpoint/2010/main" val="1880448077"/>
      </p:ext>
    </p:extLst>
  </p:cSld>
  <p:clrMapOvr>
    <a:masterClrMapping/>
  </p:clrMapOvr>
</p:sldLayout>
</file>

<file path=ppt/slideLayouts/slideLayout1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fld id="{74C122CE-59D5-405F-87D8-4F09A6BB029F}" type="slidenum">
              <a:rPr lang="en-US" altLang="en-US"/>
              <a:pPr/>
              <a:t>‹#›</a:t>
            </a:fld>
            <a:endParaRPr lang="en-US" altLang="en-US" dirty="0"/>
          </a:p>
        </p:txBody>
      </p:sp>
    </p:spTree>
    <p:extLst>
      <p:ext uri="{BB962C8B-B14F-4D97-AF65-F5344CB8AC3E}">
        <p14:creationId xmlns:p14="http://schemas.microsoft.com/office/powerpoint/2010/main" val="3117493787"/>
      </p:ext>
    </p:extLst>
  </p:cSld>
  <p:clrMapOvr>
    <a:masterClrMapping/>
  </p:clrMapOvr>
</p:sldLayout>
</file>

<file path=ppt/slideLayouts/slideLayout1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fld id="{42DAB17A-3F82-4BC0-8ACE-AA92CA928F1D}" type="slidenum">
              <a:rPr lang="en-US" altLang="en-US"/>
              <a:pPr/>
              <a:t>‹#›</a:t>
            </a:fld>
            <a:endParaRPr lang="en-US" altLang="en-US" dirty="0"/>
          </a:p>
        </p:txBody>
      </p:sp>
    </p:spTree>
    <p:extLst>
      <p:ext uri="{BB962C8B-B14F-4D97-AF65-F5344CB8AC3E}">
        <p14:creationId xmlns:p14="http://schemas.microsoft.com/office/powerpoint/2010/main" val="2264418886"/>
      </p:ext>
    </p:extLst>
  </p:cSld>
  <p:clrMapOvr>
    <a:masterClrMapping/>
  </p:clrMapOvr>
</p:sldLayout>
</file>

<file path=ppt/slideLayouts/slideLayout1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A322D542-FB21-4203-B74B-48FE8F89D13E}" type="slidenum">
              <a:rPr lang="en-US" altLang="en-US"/>
              <a:pPr>
                <a:defRPr/>
              </a:pPr>
              <a:t>‹#›</a:t>
            </a:fld>
            <a:endParaRPr lang="en-US" altLang="en-US" dirty="0"/>
          </a:p>
        </p:txBody>
      </p:sp>
    </p:spTree>
    <p:extLst>
      <p:ext uri="{BB962C8B-B14F-4D97-AF65-F5344CB8AC3E}">
        <p14:creationId xmlns:p14="http://schemas.microsoft.com/office/powerpoint/2010/main" val="272317717"/>
      </p:ext>
    </p:extLst>
  </p:cSld>
  <p:clrMapOvr>
    <a:masterClrMapping/>
  </p:clrMapOvr>
</p:sldLayout>
</file>

<file path=ppt/slideLayouts/slideLayout1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26BBD793-E727-4CC3-AE7A-31C2FBD3959C}" type="slidenum">
              <a:rPr lang="en-US" altLang="en-US"/>
              <a:pPr>
                <a:defRPr/>
              </a:pPr>
              <a:t>‹#›</a:t>
            </a:fld>
            <a:endParaRPr lang="en-US" altLang="en-US" dirty="0"/>
          </a:p>
        </p:txBody>
      </p:sp>
    </p:spTree>
    <p:extLst>
      <p:ext uri="{BB962C8B-B14F-4D97-AF65-F5344CB8AC3E}">
        <p14:creationId xmlns:p14="http://schemas.microsoft.com/office/powerpoint/2010/main" val="3799119829"/>
      </p:ext>
    </p:extLst>
  </p:cSld>
  <p:clrMapOvr>
    <a:masterClrMapping/>
  </p:clrMapOvr>
</p:sldLayout>
</file>

<file path=ppt/slideLayouts/slideLayout1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CB4B78BD-4D24-4B75-B8CB-5957A5853C68}" type="slidenum">
              <a:rPr lang="en-US" altLang="en-US"/>
              <a:pPr>
                <a:defRPr/>
              </a:pPr>
              <a:t>‹#›</a:t>
            </a:fld>
            <a:endParaRPr lang="en-US" altLang="en-US" dirty="0"/>
          </a:p>
        </p:txBody>
      </p:sp>
    </p:spTree>
    <p:extLst>
      <p:ext uri="{BB962C8B-B14F-4D97-AF65-F5344CB8AC3E}">
        <p14:creationId xmlns:p14="http://schemas.microsoft.com/office/powerpoint/2010/main" val="2874242394"/>
      </p:ext>
    </p:extLst>
  </p:cSld>
  <p:clrMapOvr>
    <a:masterClrMapping/>
  </p:clrMapOvr>
</p:sldLayout>
</file>

<file path=ppt/slideLayouts/slideLayout1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5BA6AFF2-2721-4DA1-A85D-A50295049329}" type="slidenum">
              <a:rPr lang="en-US" altLang="en-US"/>
              <a:pPr>
                <a:defRPr/>
              </a:pPr>
              <a:t>‹#›</a:t>
            </a:fld>
            <a:endParaRPr lang="en-US" altLang="en-US" dirty="0"/>
          </a:p>
        </p:txBody>
      </p:sp>
    </p:spTree>
    <p:extLst>
      <p:ext uri="{BB962C8B-B14F-4D97-AF65-F5344CB8AC3E}">
        <p14:creationId xmlns:p14="http://schemas.microsoft.com/office/powerpoint/2010/main" val="1886091823"/>
      </p:ext>
    </p:extLst>
  </p:cSld>
  <p:clrMapOvr>
    <a:masterClrMapping/>
  </p:clrMapOvr>
</p:sldLayout>
</file>

<file path=ppt/slideLayouts/slideLayout1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1"/>
          </p:nvPr>
        </p:nvSpPr>
        <p:spPr>
          <a:ln/>
        </p:spPr>
        <p:txBody>
          <a:bodyPr/>
          <a:lstStyle>
            <a:lvl1pPr>
              <a:defRPr/>
            </a:lvl1pPr>
          </a:lstStyle>
          <a:p>
            <a:pPr>
              <a:defRPr/>
            </a:pPr>
            <a:fld id="{FF535E24-4EB8-4F08-8857-155C5785C731}" type="slidenum">
              <a:rPr lang="en-US" altLang="en-US"/>
              <a:pPr>
                <a:defRPr/>
              </a:pPr>
              <a:t>‹#›</a:t>
            </a:fld>
            <a:endParaRPr lang="en-US" altLang="en-US" dirty="0"/>
          </a:p>
        </p:txBody>
      </p:sp>
    </p:spTree>
    <p:extLst>
      <p:ext uri="{BB962C8B-B14F-4D97-AF65-F5344CB8AC3E}">
        <p14:creationId xmlns:p14="http://schemas.microsoft.com/office/powerpoint/2010/main" val="4002362889"/>
      </p:ext>
    </p:extLst>
  </p:cSld>
  <p:clrMapOvr>
    <a:masterClrMapping/>
  </p:clrMapOvr>
</p:sldLayout>
</file>

<file path=ppt/slideLayouts/slideLayout1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1"/>
          </p:nvPr>
        </p:nvSpPr>
        <p:spPr>
          <a:ln/>
        </p:spPr>
        <p:txBody>
          <a:bodyPr/>
          <a:lstStyle>
            <a:lvl1pPr>
              <a:defRPr/>
            </a:lvl1pPr>
          </a:lstStyle>
          <a:p>
            <a:pPr>
              <a:defRPr/>
            </a:pPr>
            <a:fld id="{E366FF1F-9556-41B4-A73D-076C60372B43}" type="slidenum">
              <a:rPr lang="en-US" altLang="en-US"/>
              <a:pPr>
                <a:defRPr/>
              </a:pPr>
              <a:t>‹#›</a:t>
            </a:fld>
            <a:endParaRPr lang="en-US" altLang="en-US" dirty="0"/>
          </a:p>
        </p:txBody>
      </p:sp>
    </p:spTree>
    <p:extLst>
      <p:ext uri="{BB962C8B-B14F-4D97-AF65-F5344CB8AC3E}">
        <p14:creationId xmlns:p14="http://schemas.microsoft.com/office/powerpoint/2010/main" val="2317391405"/>
      </p:ext>
    </p:extLst>
  </p:cSld>
  <p:clrMapOvr>
    <a:masterClrMapping/>
  </p:clrMapOvr>
</p:sldLayout>
</file>

<file path=ppt/slideLayouts/slideLayout1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3" name="Rectangle 6"/>
          <p:cNvSpPr>
            <a:spLocks noGrp="1" noChangeArrowheads="1"/>
          </p:cNvSpPr>
          <p:nvPr>
            <p:ph type="sldNum" sz="quarter" idx="11"/>
          </p:nvPr>
        </p:nvSpPr>
        <p:spPr>
          <a:ln/>
        </p:spPr>
        <p:txBody>
          <a:bodyPr/>
          <a:lstStyle>
            <a:lvl1pPr>
              <a:defRPr/>
            </a:lvl1pPr>
          </a:lstStyle>
          <a:p>
            <a:pPr>
              <a:defRPr/>
            </a:pPr>
            <a:fld id="{5D169666-A775-4E9A-A6DA-6A928AE92B00}" type="slidenum">
              <a:rPr lang="en-US" altLang="en-US"/>
              <a:pPr>
                <a:defRPr/>
              </a:pPr>
              <a:t>‹#›</a:t>
            </a:fld>
            <a:endParaRPr lang="en-US" altLang="en-US" dirty="0"/>
          </a:p>
        </p:txBody>
      </p:sp>
    </p:spTree>
    <p:extLst>
      <p:ext uri="{BB962C8B-B14F-4D97-AF65-F5344CB8AC3E}">
        <p14:creationId xmlns:p14="http://schemas.microsoft.com/office/powerpoint/2010/main" val="48420047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3" y="4589466"/>
            <a:ext cx="10515600" cy="1500187"/>
          </a:xfrm>
        </p:spPr>
        <p:txBody>
          <a:bodyPr/>
          <a:lstStyle>
            <a:lvl1pPr marL="0" indent="0">
              <a:buNone/>
              <a:defRPr sz="2400"/>
            </a:lvl1pPr>
            <a:lvl2pPr marL="457211" indent="0">
              <a:buNone/>
              <a:defRPr sz="2000"/>
            </a:lvl2pPr>
            <a:lvl3pPr marL="914422" indent="0">
              <a:buNone/>
              <a:defRPr sz="1801"/>
            </a:lvl3pPr>
            <a:lvl4pPr marL="1371635" indent="0">
              <a:buNone/>
              <a:defRPr sz="1600"/>
            </a:lvl4pPr>
            <a:lvl5pPr marL="1828846" indent="0">
              <a:buNone/>
              <a:defRPr sz="1600"/>
            </a:lvl5pPr>
            <a:lvl6pPr marL="2286057" indent="0">
              <a:buNone/>
              <a:defRPr sz="1600"/>
            </a:lvl6pPr>
            <a:lvl7pPr marL="2743268" indent="0">
              <a:buNone/>
              <a:defRPr sz="1600"/>
            </a:lvl7pPr>
            <a:lvl8pPr marL="3200481" indent="0">
              <a:buNone/>
              <a:defRPr sz="1600"/>
            </a:lvl8pPr>
            <a:lvl9pPr marL="3657692"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06C611B-612F-4D96-BACD-8BE1BF0FA53D}"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665675118"/>
      </p:ext>
    </p:extLst>
  </p:cSld>
  <p:clrMapOvr>
    <a:masterClrMapping/>
  </p:clrMapOvr>
</p:sldLayout>
</file>

<file path=ppt/slideLayouts/slideLayout1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304AD19E-1F2D-44F4-AA1A-604AFC329DB8}" type="slidenum">
              <a:rPr lang="en-US" altLang="en-US"/>
              <a:pPr>
                <a:defRPr/>
              </a:pPr>
              <a:t>‹#›</a:t>
            </a:fld>
            <a:endParaRPr lang="en-US" altLang="en-US" dirty="0"/>
          </a:p>
        </p:txBody>
      </p:sp>
    </p:spTree>
    <p:extLst>
      <p:ext uri="{BB962C8B-B14F-4D97-AF65-F5344CB8AC3E}">
        <p14:creationId xmlns:p14="http://schemas.microsoft.com/office/powerpoint/2010/main" val="3266632165"/>
      </p:ext>
    </p:extLst>
  </p:cSld>
  <p:clrMapOvr>
    <a:masterClrMapping/>
  </p:clrMapOvr>
</p:sldLayout>
</file>

<file path=ppt/slideLayouts/slideLayout1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D6AD881F-2A15-4B60-826A-D829F13A32A7}" type="slidenum">
              <a:rPr lang="en-US" altLang="en-US"/>
              <a:pPr>
                <a:defRPr/>
              </a:pPr>
              <a:t>‹#›</a:t>
            </a:fld>
            <a:endParaRPr lang="en-US" altLang="en-US" dirty="0"/>
          </a:p>
        </p:txBody>
      </p:sp>
    </p:spTree>
    <p:extLst>
      <p:ext uri="{BB962C8B-B14F-4D97-AF65-F5344CB8AC3E}">
        <p14:creationId xmlns:p14="http://schemas.microsoft.com/office/powerpoint/2010/main" val="51882327"/>
      </p:ext>
    </p:extLst>
  </p:cSld>
  <p:clrMapOvr>
    <a:masterClrMapping/>
  </p:clrMapOvr>
</p:sldLayout>
</file>

<file path=ppt/slideLayouts/slideLayout1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1E12B6DF-8A64-4284-82BC-DD4359407810}" type="slidenum">
              <a:rPr lang="en-US" altLang="en-US"/>
              <a:pPr>
                <a:defRPr/>
              </a:pPr>
              <a:t>‹#›</a:t>
            </a:fld>
            <a:endParaRPr lang="en-US" altLang="en-US" dirty="0"/>
          </a:p>
        </p:txBody>
      </p:sp>
    </p:spTree>
    <p:extLst>
      <p:ext uri="{BB962C8B-B14F-4D97-AF65-F5344CB8AC3E}">
        <p14:creationId xmlns:p14="http://schemas.microsoft.com/office/powerpoint/2010/main" val="3325037963"/>
      </p:ext>
    </p:extLst>
  </p:cSld>
  <p:clrMapOvr>
    <a:masterClrMapping/>
  </p:clrMapOvr>
</p:sldLayout>
</file>

<file path=ppt/slideLayouts/slideLayout1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CFB04DC3-B26C-4080-82A1-2D8C3F43BA47}" type="slidenum">
              <a:rPr lang="en-US" altLang="en-US"/>
              <a:pPr>
                <a:defRPr/>
              </a:pPr>
              <a:t>‹#›</a:t>
            </a:fld>
            <a:endParaRPr lang="en-US" altLang="en-US" dirty="0"/>
          </a:p>
        </p:txBody>
      </p:sp>
    </p:spTree>
    <p:extLst>
      <p:ext uri="{BB962C8B-B14F-4D97-AF65-F5344CB8AC3E}">
        <p14:creationId xmlns:p14="http://schemas.microsoft.com/office/powerpoint/2010/main" val="1396771260"/>
      </p:ext>
    </p:extLst>
  </p:cSld>
  <p:clrMapOvr>
    <a:masterClrMapping/>
  </p:clrMapOvr>
</p:sldLayout>
</file>

<file path=ppt/slideLayouts/slideLayout1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2931837614"/>
      </p:ext>
    </p:extLst>
  </p:cSld>
  <p:clrMapOvr>
    <a:masterClrMapping/>
  </p:clrMapOvr>
</p:sldLayout>
</file>

<file path=ppt/slideLayouts/slideLayout1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836367320"/>
      </p:ext>
    </p:extLst>
  </p:cSld>
  <p:clrMapOvr>
    <a:masterClrMapping/>
  </p:clrMapOvr>
</p:sldLayout>
</file>

<file path=ppt/slideLayouts/slideLayout1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3860052855"/>
      </p:ext>
    </p:extLst>
  </p:cSld>
  <p:clrMapOvr>
    <a:masterClrMapping/>
  </p:clrMapOvr>
</p:sldLayout>
</file>

<file path=ppt/slideLayouts/slideLayout1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46400" y="2057400"/>
            <a:ext cx="33020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51600" y="2057400"/>
            <a:ext cx="33020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2441603498"/>
      </p:ext>
    </p:extLst>
  </p:cSld>
  <p:clrMapOvr>
    <a:masterClrMapping/>
  </p:clrMapOvr>
</p:sldLayout>
</file>

<file path=ppt/slideLayouts/slideLayout1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1"/>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2908323923"/>
      </p:ext>
    </p:extLst>
  </p:cSld>
  <p:clrMapOvr>
    <a:masterClrMapping/>
  </p:clrMapOvr>
</p:sldLayout>
</file>

<file path=ppt/slideLayouts/slideLayout1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1"/>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137862701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7F05B1D-EF70-455D-A9F7-9C6DABAE1D76}"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017275419"/>
      </p:ext>
    </p:extLst>
  </p:cSld>
  <p:clrMapOvr>
    <a:masterClrMapping/>
  </p:clrMapOvr>
</p:sldLayout>
</file>

<file path=ppt/slideLayouts/slideLayout1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3" name="Rectangle 6"/>
          <p:cNvSpPr>
            <a:spLocks noGrp="1" noChangeArrowheads="1"/>
          </p:cNvSpPr>
          <p:nvPr>
            <p:ph type="sldNum" sz="quarter" idx="11"/>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3777151609"/>
      </p:ext>
    </p:extLst>
  </p:cSld>
  <p:clrMapOvr>
    <a:masterClrMapping/>
  </p:clrMapOvr>
</p:sldLayout>
</file>

<file path=ppt/slideLayouts/slideLayout1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755506734"/>
      </p:ext>
    </p:extLst>
  </p:cSld>
  <p:clrMapOvr>
    <a:masterClrMapping/>
  </p:clrMapOvr>
</p:sldLayout>
</file>

<file path=ppt/slideLayouts/slideLayout1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1156232051"/>
      </p:ext>
    </p:extLst>
  </p:cSld>
  <p:clrMapOvr>
    <a:masterClrMapping/>
  </p:clrMapOvr>
</p:sldLayout>
</file>

<file path=ppt/slideLayouts/slideLayout1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269566663"/>
      </p:ext>
    </p:extLst>
  </p:cSld>
  <p:clrMapOvr>
    <a:masterClrMapping/>
  </p:clrMapOvr>
</p:sldLayout>
</file>

<file path=ppt/slideLayouts/slideLayout1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28600"/>
            <a:ext cx="3048000" cy="2743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28600"/>
            <a:ext cx="8940800" cy="2743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3416066181"/>
      </p:ext>
    </p:extLst>
  </p:cSld>
  <p:clrMapOvr>
    <a:masterClrMapping/>
  </p:clrMapOvr>
</p:sldLayout>
</file>

<file path=ppt/slideLayouts/slideLayout1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fld id="{6364FF54-09E3-453F-B9FE-6195B6F93BAA}" type="slidenum">
              <a:rPr lang="en-US" altLang="en-US"/>
              <a:pPr/>
              <a:t>‹#›</a:t>
            </a:fld>
            <a:endParaRPr lang="en-US" altLang="en-US" dirty="0"/>
          </a:p>
        </p:txBody>
      </p:sp>
    </p:spTree>
    <p:extLst>
      <p:ext uri="{BB962C8B-B14F-4D97-AF65-F5344CB8AC3E}">
        <p14:creationId xmlns:p14="http://schemas.microsoft.com/office/powerpoint/2010/main" val="3650125386"/>
      </p:ext>
    </p:extLst>
  </p:cSld>
  <p:clrMapOvr>
    <a:masterClrMapping/>
  </p:clrMapOvr>
</p:sldLayout>
</file>

<file path=ppt/slideLayouts/slideLayout1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fld id="{B0374949-6B16-47AA-B8D3-72198295038A}" type="slidenum">
              <a:rPr lang="en-US" altLang="en-US"/>
              <a:pPr/>
              <a:t>‹#›</a:t>
            </a:fld>
            <a:endParaRPr lang="en-US" altLang="en-US" dirty="0"/>
          </a:p>
        </p:txBody>
      </p:sp>
    </p:spTree>
    <p:extLst>
      <p:ext uri="{BB962C8B-B14F-4D97-AF65-F5344CB8AC3E}">
        <p14:creationId xmlns:p14="http://schemas.microsoft.com/office/powerpoint/2010/main" val="1006014083"/>
      </p:ext>
    </p:extLst>
  </p:cSld>
  <p:clrMapOvr>
    <a:masterClrMapping/>
  </p:clrMapOvr>
</p:sldLayout>
</file>

<file path=ppt/slideLayouts/slideLayout1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fld id="{4FC08A78-0E2C-4F74-823F-95F60A87FDC7}" type="slidenum">
              <a:rPr lang="en-US" altLang="en-US"/>
              <a:pPr/>
              <a:t>‹#›</a:t>
            </a:fld>
            <a:endParaRPr lang="en-US" altLang="en-US" dirty="0"/>
          </a:p>
        </p:txBody>
      </p:sp>
    </p:spTree>
    <p:extLst>
      <p:ext uri="{BB962C8B-B14F-4D97-AF65-F5344CB8AC3E}">
        <p14:creationId xmlns:p14="http://schemas.microsoft.com/office/powerpoint/2010/main" val="3067857537"/>
      </p:ext>
    </p:extLst>
  </p:cSld>
  <p:clrMapOvr>
    <a:masterClrMapping/>
  </p:clrMapOvr>
</p:sldLayout>
</file>

<file path=ppt/slideLayouts/slideLayout1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fld id="{AE243FDC-A931-4903-90F0-FDFCDE348193}" type="slidenum">
              <a:rPr lang="en-US" altLang="en-US"/>
              <a:pPr/>
              <a:t>‹#›</a:t>
            </a:fld>
            <a:endParaRPr lang="en-US" altLang="en-US" dirty="0"/>
          </a:p>
        </p:txBody>
      </p:sp>
    </p:spTree>
    <p:extLst>
      <p:ext uri="{BB962C8B-B14F-4D97-AF65-F5344CB8AC3E}">
        <p14:creationId xmlns:p14="http://schemas.microsoft.com/office/powerpoint/2010/main" val="2815309356"/>
      </p:ext>
    </p:extLst>
  </p:cSld>
  <p:clrMapOvr>
    <a:masterClrMapping/>
  </p:clrMapOvr>
</p:sldLayout>
</file>

<file path=ppt/slideLayouts/slideLayout1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1"/>
          </p:nvPr>
        </p:nvSpPr>
        <p:spPr>
          <a:ln/>
        </p:spPr>
        <p:txBody>
          <a:bodyPr/>
          <a:lstStyle>
            <a:lvl1pPr>
              <a:defRPr/>
            </a:lvl1pPr>
          </a:lstStyle>
          <a:p>
            <a:fld id="{F28B20DA-8D7A-4DF1-978B-C2F7FA416A67}" type="slidenum">
              <a:rPr lang="en-US" altLang="en-US"/>
              <a:pPr/>
              <a:t>‹#›</a:t>
            </a:fld>
            <a:endParaRPr lang="en-US" altLang="en-US" dirty="0"/>
          </a:p>
        </p:txBody>
      </p:sp>
    </p:spTree>
    <p:extLst>
      <p:ext uri="{BB962C8B-B14F-4D97-AF65-F5344CB8AC3E}">
        <p14:creationId xmlns:p14="http://schemas.microsoft.com/office/powerpoint/2010/main" val="339437339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4"/>
            <a:ext cx="5158316"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6"/>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4" y="1681164"/>
            <a:ext cx="5183717"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4" y="2505076"/>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dirty="0">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A6031F1-D0B0-4D73-BB00-009C19A70DDC}"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451714316"/>
      </p:ext>
    </p:extLst>
  </p:cSld>
  <p:clrMapOvr>
    <a:masterClrMapping/>
  </p:clrMapOvr>
</p:sldLayout>
</file>

<file path=ppt/slideLayouts/slideLayout1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1"/>
          </p:nvPr>
        </p:nvSpPr>
        <p:spPr>
          <a:ln/>
        </p:spPr>
        <p:txBody>
          <a:bodyPr/>
          <a:lstStyle>
            <a:lvl1pPr>
              <a:defRPr/>
            </a:lvl1pPr>
          </a:lstStyle>
          <a:p>
            <a:fld id="{1E5F4984-0D15-4C48-B47F-0589D9C885F3}" type="slidenum">
              <a:rPr lang="en-US" altLang="en-US"/>
              <a:pPr/>
              <a:t>‹#›</a:t>
            </a:fld>
            <a:endParaRPr lang="en-US" altLang="en-US" dirty="0"/>
          </a:p>
        </p:txBody>
      </p:sp>
    </p:spTree>
    <p:extLst>
      <p:ext uri="{BB962C8B-B14F-4D97-AF65-F5344CB8AC3E}">
        <p14:creationId xmlns:p14="http://schemas.microsoft.com/office/powerpoint/2010/main" val="623209852"/>
      </p:ext>
    </p:extLst>
  </p:cSld>
  <p:clrMapOvr>
    <a:masterClrMapping/>
  </p:clrMapOvr>
</p:sldLayout>
</file>

<file path=ppt/slideLayouts/slideLayout1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3" name="Rectangle 6"/>
          <p:cNvSpPr>
            <a:spLocks noGrp="1" noChangeArrowheads="1"/>
          </p:cNvSpPr>
          <p:nvPr>
            <p:ph type="sldNum" sz="quarter" idx="11"/>
          </p:nvPr>
        </p:nvSpPr>
        <p:spPr>
          <a:ln/>
        </p:spPr>
        <p:txBody>
          <a:bodyPr/>
          <a:lstStyle>
            <a:lvl1pPr>
              <a:defRPr/>
            </a:lvl1pPr>
          </a:lstStyle>
          <a:p>
            <a:fld id="{B42533A9-E1B4-4F12-93D3-90A4DB27D9D8}" type="slidenum">
              <a:rPr lang="en-US" altLang="en-US"/>
              <a:pPr/>
              <a:t>‹#›</a:t>
            </a:fld>
            <a:endParaRPr lang="en-US" altLang="en-US" dirty="0"/>
          </a:p>
        </p:txBody>
      </p:sp>
    </p:spTree>
    <p:extLst>
      <p:ext uri="{BB962C8B-B14F-4D97-AF65-F5344CB8AC3E}">
        <p14:creationId xmlns:p14="http://schemas.microsoft.com/office/powerpoint/2010/main" val="2677277033"/>
      </p:ext>
    </p:extLst>
  </p:cSld>
  <p:clrMapOvr>
    <a:masterClrMapping/>
  </p:clrMapOvr>
</p:sldLayout>
</file>

<file path=ppt/slideLayouts/slideLayout1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fld id="{64534770-DA95-4F48-9D93-BCEE508F9215}" type="slidenum">
              <a:rPr lang="en-US" altLang="en-US"/>
              <a:pPr/>
              <a:t>‹#›</a:t>
            </a:fld>
            <a:endParaRPr lang="en-US" altLang="en-US" dirty="0"/>
          </a:p>
        </p:txBody>
      </p:sp>
    </p:spTree>
    <p:extLst>
      <p:ext uri="{BB962C8B-B14F-4D97-AF65-F5344CB8AC3E}">
        <p14:creationId xmlns:p14="http://schemas.microsoft.com/office/powerpoint/2010/main" val="312501432"/>
      </p:ext>
    </p:extLst>
  </p:cSld>
  <p:clrMapOvr>
    <a:masterClrMapping/>
  </p:clrMapOvr>
</p:sldLayout>
</file>

<file path=ppt/slideLayouts/slideLayout1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fld id="{A76962CC-C220-488B-AF2A-F2E08B0F56C1}" type="slidenum">
              <a:rPr lang="en-US" altLang="en-US"/>
              <a:pPr/>
              <a:t>‹#›</a:t>
            </a:fld>
            <a:endParaRPr lang="en-US" altLang="en-US" dirty="0"/>
          </a:p>
        </p:txBody>
      </p:sp>
    </p:spTree>
    <p:extLst>
      <p:ext uri="{BB962C8B-B14F-4D97-AF65-F5344CB8AC3E}">
        <p14:creationId xmlns:p14="http://schemas.microsoft.com/office/powerpoint/2010/main" val="2314493904"/>
      </p:ext>
    </p:extLst>
  </p:cSld>
  <p:clrMapOvr>
    <a:masterClrMapping/>
  </p:clrMapOvr>
</p:sldLayout>
</file>

<file path=ppt/slideLayouts/slideLayout1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fld id="{0E81F65C-5B99-406D-9646-6D2D07FE06BB}" type="slidenum">
              <a:rPr lang="en-US" altLang="en-US"/>
              <a:pPr/>
              <a:t>‹#›</a:t>
            </a:fld>
            <a:endParaRPr lang="en-US" altLang="en-US" dirty="0"/>
          </a:p>
        </p:txBody>
      </p:sp>
    </p:spTree>
    <p:extLst>
      <p:ext uri="{BB962C8B-B14F-4D97-AF65-F5344CB8AC3E}">
        <p14:creationId xmlns:p14="http://schemas.microsoft.com/office/powerpoint/2010/main" val="141596508"/>
      </p:ext>
    </p:extLst>
  </p:cSld>
  <p:clrMapOvr>
    <a:masterClrMapping/>
  </p:clrMapOvr>
</p:sldLayout>
</file>

<file path=ppt/slideLayouts/slideLayout1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fld id="{04B791C3-76CD-4DE8-8C78-B0D3FF96FA31}" type="slidenum">
              <a:rPr lang="en-US" altLang="en-US"/>
              <a:pPr/>
              <a:t>‹#›</a:t>
            </a:fld>
            <a:endParaRPr lang="en-US" altLang="en-US" dirty="0"/>
          </a:p>
        </p:txBody>
      </p:sp>
    </p:spTree>
    <p:extLst>
      <p:ext uri="{BB962C8B-B14F-4D97-AF65-F5344CB8AC3E}">
        <p14:creationId xmlns:p14="http://schemas.microsoft.com/office/powerpoint/2010/main" val="2751248937"/>
      </p:ext>
    </p:extLst>
  </p:cSld>
  <p:clrMapOvr>
    <a:masterClrMapping/>
  </p:clrMapOvr>
</p:sldLayout>
</file>

<file path=ppt/slideLayouts/slideLayout1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DBFBAED1-8B97-4EF4-A983-D1324B5A7D92}" type="slidenum">
              <a:rPr lang="en-US" altLang="en-US"/>
              <a:pPr>
                <a:defRPr/>
              </a:pPr>
              <a:t>‹#›</a:t>
            </a:fld>
            <a:endParaRPr lang="en-US" altLang="en-US" dirty="0"/>
          </a:p>
        </p:txBody>
      </p:sp>
    </p:spTree>
    <p:extLst>
      <p:ext uri="{BB962C8B-B14F-4D97-AF65-F5344CB8AC3E}">
        <p14:creationId xmlns:p14="http://schemas.microsoft.com/office/powerpoint/2010/main" val="2259367148"/>
      </p:ext>
    </p:extLst>
  </p:cSld>
  <p:clrMapOvr>
    <a:masterClrMapping/>
  </p:clrMapOvr>
</p:sldLayout>
</file>

<file path=ppt/slideLayouts/slideLayout1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849DFDEE-A417-4C49-95F5-081FD29078AC}" type="slidenum">
              <a:rPr lang="en-US" altLang="en-US"/>
              <a:pPr>
                <a:defRPr/>
              </a:pPr>
              <a:t>‹#›</a:t>
            </a:fld>
            <a:endParaRPr lang="en-US" altLang="en-US" dirty="0"/>
          </a:p>
        </p:txBody>
      </p:sp>
    </p:spTree>
    <p:extLst>
      <p:ext uri="{BB962C8B-B14F-4D97-AF65-F5344CB8AC3E}">
        <p14:creationId xmlns:p14="http://schemas.microsoft.com/office/powerpoint/2010/main" val="3656033621"/>
      </p:ext>
    </p:extLst>
  </p:cSld>
  <p:clrMapOvr>
    <a:masterClrMapping/>
  </p:clrMapOvr>
</p:sldLayout>
</file>

<file path=ppt/slideLayouts/slideLayout1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FEEBCFE9-AD84-4D88-9574-C044157C1446}" type="slidenum">
              <a:rPr lang="en-US" altLang="en-US"/>
              <a:pPr>
                <a:defRPr/>
              </a:pPr>
              <a:t>‹#›</a:t>
            </a:fld>
            <a:endParaRPr lang="en-US" altLang="en-US" dirty="0"/>
          </a:p>
        </p:txBody>
      </p:sp>
    </p:spTree>
    <p:extLst>
      <p:ext uri="{BB962C8B-B14F-4D97-AF65-F5344CB8AC3E}">
        <p14:creationId xmlns:p14="http://schemas.microsoft.com/office/powerpoint/2010/main" val="76818793"/>
      </p:ext>
    </p:extLst>
  </p:cSld>
  <p:clrMapOvr>
    <a:masterClrMapping/>
  </p:clrMapOvr>
</p:sldLayout>
</file>

<file path=ppt/slideLayouts/slideLayout1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5240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96000" y="15240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C97FF027-3F34-4B57-9CA3-FDC54747FA04}" type="slidenum">
              <a:rPr lang="en-US" altLang="en-US"/>
              <a:pPr>
                <a:defRPr/>
              </a:pPr>
              <a:t>‹#›</a:t>
            </a:fld>
            <a:endParaRPr lang="en-US" altLang="en-US" dirty="0"/>
          </a:p>
        </p:txBody>
      </p:sp>
    </p:spTree>
    <p:extLst>
      <p:ext uri="{BB962C8B-B14F-4D97-AF65-F5344CB8AC3E}">
        <p14:creationId xmlns:p14="http://schemas.microsoft.com/office/powerpoint/2010/main" val="281218839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7E2212A-5161-4AA7-B119-48CFD375DA1A}"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718703693"/>
      </p:ext>
    </p:extLst>
  </p:cSld>
  <p:clrMapOvr>
    <a:masterClrMapping/>
  </p:clrMapOvr>
</p:sldLayout>
</file>

<file path=ppt/slideLayouts/slideLayout1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1"/>
          </p:nvPr>
        </p:nvSpPr>
        <p:spPr>
          <a:ln/>
        </p:spPr>
        <p:txBody>
          <a:bodyPr/>
          <a:lstStyle>
            <a:lvl1pPr>
              <a:defRPr/>
            </a:lvl1pPr>
          </a:lstStyle>
          <a:p>
            <a:pPr>
              <a:defRPr/>
            </a:pPr>
            <a:fld id="{2207603A-25E0-4DC8-939D-BAB4037A3330}" type="slidenum">
              <a:rPr lang="en-US" altLang="en-US"/>
              <a:pPr>
                <a:defRPr/>
              </a:pPr>
              <a:t>‹#›</a:t>
            </a:fld>
            <a:endParaRPr lang="en-US" altLang="en-US" dirty="0"/>
          </a:p>
        </p:txBody>
      </p:sp>
    </p:spTree>
    <p:extLst>
      <p:ext uri="{BB962C8B-B14F-4D97-AF65-F5344CB8AC3E}">
        <p14:creationId xmlns:p14="http://schemas.microsoft.com/office/powerpoint/2010/main" val="3990020567"/>
      </p:ext>
    </p:extLst>
  </p:cSld>
  <p:clrMapOvr>
    <a:masterClrMapping/>
  </p:clrMapOvr>
</p:sldLayout>
</file>

<file path=ppt/slideLayouts/slideLayout1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1"/>
          </p:nvPr>
        </p:nvSpPr>
        <p:spPr>
          <a:ln/>
        </p:spPr>
        <p:txBody>
          <a:bodyPr/>
          <a:lstStyle>
            <a:lvl1pPr>
              <a:defRPr/>
            </a:lvl1pPr>
          </a:lstStyle>
          <a:p>
            <a:pPr>
              <a:defRPr/>
            </a:pPr>
            <a:fld id="{9E3D2FB6-FBA7-4637-8E46-0F073D6D63A8}" type="slidenum">
              <a:rPr lang="en-US" altLang="en-US"/>
              <a:pPr>
                <a:defRPr/>
              </a:pPr>
              <a:t>‹#›</a:t>
            </a:fld>
            <a:endParaRPr lang="en-US" altLang="en-US" dirty="0"/>
          </a:p>
        </p:txBody>
      </p:sp>
    </p:spTree>
    <p:extLst>
      <p:ext uri="{BB962C8B-B14F-4D97-AF65-F5344CB8AC3E}">
        <p14:creationId xmlns:p14="http://schemas.microsoft.com/office/powerpoint/2010/main" val="2786592911"/>
      </p:ext>
    </p:extLst>
  </p:cSld>
  <p:clrMapOvr>
    <a:masterClrMapping/>
  </p:clrMapOvr>
</p:sldLayout>
</file>

<file path=ppt/slideLayouts/slideLayout1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3" name="Rectangle 6"/>
          <p:cNvSpPr>
            <a:spLocks noGrp="1" noChangeArrowheads="1"/>
          </p:cNvSpPr>
          <p:nvPr>
            <p:ph type="sldNum" sz="quarter" idx="11"/>
          </p:nvPr>
        </p:nvSpPr>
        <p:spPr>
          <a:ln/>
        </p:spPr>
        <p:txBody>
          <a:bodyPr/>
          <a:lstStyle>
            <a:lvl1pPr>
              <a:defRPr/>
            </a:lvl1pPr>
          </a:lstStyle>
          <a:p>
            <a:pPr>
              <a:defRPr/>
            </a:pPr>
            <a:fld id="{835A343E-FD42-49FD-A074-A9AAFB055120}" type="slidenum">
              <a:rPr lang="en-US" altLang="en-US"/>
              <a:pPr>
                <a:defRPr/>
              </a:pPr>
              <a:t>‹#›</a:t>
            </a:fld>
            <a:endParaRPr lang="en-US" altLang="en-US" dirty="0"/>
          </a:p>
        </p:txBody>
      </p:sp>
    </p:spTree>
    <p:extLst>
      <p:ext uri="{BB962C8B-B14F-4D97-AF65-F5344CB8AC3E}">
        <p14:creationId xmlns:p14="http://schemas.microsoft.com/office/powerpoint/2010/main" val="1562279118"/>
      </p:ext>
    </p:extLst>
  </p:cSld>
  <p:clrMapOvr>
    <a:masterClrMapping/>
  </p:clrMapOvr>
</p:sldLayout>
</file>

<file path=ppt/slideLayouts/slideLayout1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0F05C073-BF57-4703-96D2-785F541423BB}" type="slidenum">
              <a:rPr lang="en-US" altLang="en-US"/>
              <a:pPr>
                <a:defRPr/>
              </a:pPr>
              <a:t>‹#›</a:t>
            </a:fld>
            <a:endParaRPr lang="en-US" altLang="en-US" dirty="0"/>
          </a:p>
        </p:txBody>
      </p:sp>
    </p:spTree>
    <p:extLst>
      <p:ext uri="{BB962C8B-B14F-4D97-AF65-F5344CB8AC3E}">
        <p14:creationId xmlns:p14="http://schemas.microsoft.com/office/powerpoint/2010/main" val="3741750481"/>
      </p:ext>
    </p:extLst>
  </p:cSld>
  <p:clrMapOvr>
    <a:masterClrMapping/>
  </p:clrMapOvr>
</p:sldLayout>
</file>

<file path=ppt/slideLayouts/slideLayout1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B6D7B033-FE4E-48E7-B986-A063C3603EAA}" type="slidenum">
              <a:rPr lang="en-US" altLang="en-US"/>
              <a:pPr>
                <a:defRPr/>
              </a:pPr>
              <a:t>‹#›</a:t>
            </a:fld>
            <a:endParaRPr lang="en-US" altLang="en-US" dirty="0"/>
          </a:p>
        </p:txBody>
      </p:sp>
    </p:spTree>
    <p:extLst>
      <p:ext uri="{BB962C8B-B14F-4D97-AF65-F5344CB8AC3E}">
        <p14:creationId xmlns:p14="http://schemas.microsoft.com/office/powerpoint/2010/main" val="2220733735"/>
      </p:ext>
    </p:extLst>
  </p:cSld>
  <p:clrMapOvr>
    <a:masterClrMapping/>
  </p:clrMapOvr>
</p:sldLayout>
</file>

<file path=ppt/slideLayouts/slideLayout1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BEE877A8-6FF2-4493-AD71-CD282A9537BF}" type="slidenum">
              <a:rPr lang="en-US" altLang="en-US"/>
              <a:pPr>
                <a:defRPr/>
              </a:pPr>
              <a:t>‹#›</a:t>
            </a:fld>
            <a:endParaRPr lang="en-US" altLang="en-US" dirty="0"/>
          </a:p>
        </p:txBody>
      </p:sp>
    </p:spTree>
    <p:extLst>
      <p:ext uri="{BB962C8B-B14F-4D97-AF65-F5344CB8AC3E}">
        <p14:creationId xmlns:p14="http://schemas.microsoft.com/office/powerpoint/2010/main" val="1133359694"/>
      </p:ext>
    </p:extLst>
  </p:cSld>
  <p:clrMapOvr>
    <a:masterClrMapping/>
  </p:clrMapOvr>
</p:sldLayout>
</file>

<file path=ppt/slideLayouts/slideLayout1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13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04800"/>
            <a:ext cx="8940800" cy="213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0FFD0228-1D28-42A4-AD89-D4BED6189BBA}" type="slidenum">
              <a:rPr lang="en-US" altLang="en-US"/>
              <a:pPr>
                <a:defRPr/>
              </a:pPr>
              <a:t>‹#›</a:t>
            </a:fld>
            <a:endParaRPr lang="en-US" altLang="en-US" dirty="0"/>
          </a:p>
        </p:txBody>
      </p:sp>
    </p:spTree>
    <p:extLst>
      <p:ext uri="{BB962C8B-B14F-4D97-AF65-F5344CB8AC3E}">
        <p14:creationId xmlns:p14="http://schemas.microsoft.com/office/powerpoint/2010/main" val="227190499"/>
      </p:ext>
    </p:extLst>
  </p:cSld>
  <p:clrMapOvr>
    <a:masterClrMapping/>
  </p:clrMapOvr>
</p:sldLayout>
</file>

<file path=ppt/slideLayouts/slideLayout1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fld id="{CBEE8286-4C23-4FFB-A3F3-BF5294AAA14B}" type="slidenum">
              <a:rPr lang="en-US" altLang="en-US"/>
              <a:pPr/>
              <a:t>‹#›</a:t>
            </a:fld>
            <a:endParaRPr lang="en-US" altLang="en-US" dirty="0"/>
          </a:p>
        </p:txBody>
      </p:sp>
    </p:spTree>
    <p:extLst>
      <p:ext uri="{BB962C8B-B14F-4D97-AF65-F5344CB8AC3E}">
        <p14:creationId xmlns:p14="http://schemas.microsoft.com/office/powerpoint/2010/main" val="2152956414"/>
      </p:ext>
    </p:extLst>
  </p:cSld>
  <p:clrMapOvr>
    <a:masterClrMapping/>
  </p:clrMapOvr>
</p:sldLayout>
</file>

<file path=ppt/slideLayouts/slideLayout1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fld id="{425AC54E-C301-4EC6-A45A-D0B44195728A}" type="slidenum">
              <a:rPr lang="en-US" altLang="en-US"/>
              <a:pPr/>
              <a:t>‹#›</a:t>
            </a:fld>
            <a:endParaRPr lang="en-US" altLang="en-US" dirty="0"/>
          </a:p>
        </p:txBody>
      </p:sp>
    </p:spTree>
    <p:extLst>
      <p:ext uri="{BB962C8B-B14F-4D97-AF65-F5344CB8AC3E}">
        <p14:creationId xmlns:p14="http://schemas.microsoft.com/office/powerpoint/2010/main" val="2233685695"/>
      </p:ext>
    </p:extLst>
  </p:cSld>
  <p:clrMapOvr>
    <a:masterClrMapping/>
  </p:clrMapOvr>
</p:sldLayout>
</file>

<file path=ppt/slideLayouts/slideLayout1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fld id="{590AFFD7-4755-4589-9F6A-60CF4E5E6E64}" type="slidenum">
              <a:rPr lang="en-US" altLang="en-US"/>
              <a:pPr/>
              <a:t>‹#›</a:t>
            </a:fld>
            <a:endParaRPr lang="en-US" altLang="en-US" dirty="0"/>
          </a:p>
        </p:txBody>
      </p:sp>
    </p:spTree>
    <p:extLst>
      <p:ext uri="{BB962C8B-B14F-4D97-AF65-F5344CB8AC3E}">
        <p14:creationId xmlns:p14="http://schemas.microsoft.com/office/powerpoint/2010/main" val="334185849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37FEA2A-4988-4B10-BA51-15D3DA9EAF43}"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46119698"/>
      </p:ext>
    </p:extLst>
  </p:cSld>
  <p:clrMapOvr>
    <a:masterClrMapping/>
  </p:clrMapOvr>
</p:sldLayout>
</file>

<file path=ppt/slideLayouts/slideLayout1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fld id="{89750323-1FCD-4089-86A5-255DA1A41AAD}" type="slidenum">
              <a:rPr lang="en-US" altLang="en-US"/>
              <a:pPr/>
              <a:t>‹#›</a:t>
            </a:fld>
            <a:endParaRPr lang="en-US" altLang="en-US" dirty="0"/>
          </a:p>
        </p:txBody>
      </p:sp>
    </p:spTree>
    <p:extLst>
      <p:ext uri="{BB962C8B-B14F-4D97-AF65-F5344CB8AC3E}">
        <p14:creationId xmlns:p14="http://schemas.microsoft.com/office/powerpoint/2010/main" val="2136859663"/>
      </p:ext>
    </p:extLst>
  </p:cSld>
  <p:clrMapOvr>
    <a:masterClrMapping/>
  </p:clrMapOvr>
</p:sldLayout>
</file>

<file path=ppt/slideLayouts/slideLayout1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1"/>
          </p:nvPr>
        </p:nvSpPr>
        <p:spPr>
          <a:ln/>
        </p:spPr>
        <p:txBody>
          <a:bodyPr/>
          <a:lstStyle>
            <a:lvl1pPr>
              <a:defRPr/>
            </a:lvl1pPr>
          </a:lstStyle>
          <a:p>
            <a:fld id="{9EF6AE45-1A9C-480C-96F7-48C48B99E541}" type="slidenum">
              <a:rPr lang="en-US" altLang="en-US"/>
              <a:pPr/>
              <a:t>‹#›</a:t>
            </a:fld>
            <a:endParaRPr lang="en-US" altLang="en-US" dirty="0"/>
          </a:p>
        </p:txBody>
      </p:sp>
    </p:spTree>
    <p:extLst>
      <p:ext uri="{BB962C8B-B14F-4D97-AF65-F5344CB8AC3E}">
        <p14:creationId xmlns:p14="http://schemas.microsoft.com/office/powerpoint/2010/main" val="3560862192"/>
      </p:ext>
    </p:extLst>
  </p:cSld>
  <p:clrMapOvr>
    <a:masterClrMapping/>
  </p:clrMapOvr>
</p:sldLayout>
</file>

<file path=ppt/slideLayouts/slideLayout1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1"/>
          </p:nvPr>
        </p:nvSpPr>
        <p:spPr>
          <a:ln/>
        </p:spPr>
        <p:txBody>
          <a:bodyPr/>
          <a:lstStyle>
            <a:lvl1pPr>
              <a:defRPr/>
            </a:lvl1pPr>
          </a:lstStyle>
          <a:p>
            <a:fld id="{FBE1C2B2-EA13-46F3-98B8-200C12F22318}" type="slidenum">
              <a:rPr lang="en-US" altLang="en-US"/>
              <a:pPr/>
              <a:t>‹#›</a:t>
            </a:fld>
            <a:endParaRPr lang="en-US" altLang="en-US" dirty="0"/>
          </a:p>
        </p:txBody>
      </p:sp>
    </p:spTree>
    <p:extLst>
      <p:ext uri="{BB962C8B-B14F-4D97-AF65-F5344CB8AC3E}">
        <p14:creationId xmlns:p14="http://schemas.microsoft.com/office/powerpoint/2010/main" val="3078185029"/>
      </p:ext>
    </p:extLst>
  </p:cSld>
  <p:clrMapOvr>
    <a:masterClrMapping/>
  </p:clrMapOvr>
</p:sldLayout>
</file>

<file path=ppt/slideLayouts/slideLayout1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3" name="Rectangle 6"/>
          <p:cNvSpPr>
            <a:spLocks noGrp="1" noChangeArrowheads="1"/>
          </p:cNvSpPr>
          <p:nvPr>
            <p:ph type="sldNum" sz="quarter" idx="11"/>
          </p:nvPr>
        </p:nvSpPr>
        <p:spPr>
          <a:ln/>
        </p:spPr>
        <p:txBody>
          <a:bodyPr/>
          <a:lstStyle>
            <a:lvl1pPr>
              <a:defRPr/>
            </a:lvl1pPr>
          </a:lstStyle>
          <a:p>
            <a:fld id="{E77E23A7-672D-4D27-8F33-3A657850BD5F}" type="slidenum">
              <a:rPr lang="en-US" altLang="en-US"/>
              <a:pPr/>
              <a:t>‹#›</a:t>
            </a:fld>
            <a:endParaRPr lang="en-US" altLang="en-US" dirty="0"/>
          </a:p>
        </p:txBody>
      </p:sp>
    </p:spTree>
    <p:extLst>
      <p:ext uri="{BB962C8B-B14F-4D97-AF65-F5344CB8AC3E}">
        <p14:creationId xmlns:p14="http://schemas.microsoft.com/office/powerpoint/2010/main" val="2537909275"/>
      </p:ext>
    </p:extLst>
  </p:cSld>
  <p:clrMapOvr>
    <a:masterClrMapping/>
  </p:clrMapOvr>
</p:sldLayout>
</file>

<file path=ppt/slideLayouts/slideLayout1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fld id="{52A001B9-4E12-429D-B612-A99562340539}" type="slidenum">
              <a:rPr lang="en-US" altLang="en-US"/>
              <a:pPr/>
              <a:t>‹#›</a:t>
            </a:fld>
            <a:endParaRPr lang="en-US" altLang="en-US" dirty="0"/>
          </a:p>
        </p:txBody>
      </p:sp>
    </p:spTree>
    <p:extLst>
      <p:ext uri="{BB962C8B-B14F-4D97-AF65-F5344CB8AC3E}">
        <p14:creationId xmlns:p14="http://schemas.microsoft.com/office/powerpoint/2010/main" val="43071400"/>
      </p:ext>
    </p:extLst>
  </p:cSld>
  <p:clrMapOvr>
    <a:masterClrMapping/>
  </p:clrMapOvr>
</p:sldLayout>
</file>

<file path=ppt/slideLayouts/slideLayout1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fld id="{78A8F4F7-EFDB-4724-8B11-3127044CBCF9}" type="slidenum">
              <a:rPr lang="en-US" altLang="en-US"/>
              <a:pPr/>
              <a:t>‹#›</a:t>
            </a:fld>
            <a:endParaRPr lang="en-US" altLang="en-US" dirty="0"/>
          </a:p>
        </p:txBody>
      </p:sp>
    </p:spTree>
    <p:extLst>
      <p:ext uri="{BB962C8B-B14F-4D97-AF65-F5344CB8AC3E}">
        <p14:creationId xmlns:p14="http://schemas.microsoft.com/office/powerpoint/2010/main" val="67671434"/>
      </p:ext>
    </p:extLst>
  </p:cSld>
  <p:clrMapOvr>
    <a:masterClrMapping/>
  </p:clrMapOvr>
</p:sldLayout>
</file>

<file path=ppt/slideLayouts/slideLayout1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fld id="{156B621A-373E-40D4-B488-7AACFBFA3863}" type="slidenum">
              <a:rPr lang="en-US" altLang="en-US"/>
              <a:pPr/>
              <a:t>‹#›</a:t>
            </a:fld>
            <a:endParaRPr lang="en-US" altLang="en-US" dirty="0"/>
          </a:p>
        </p:txBody>
      </p:sp>
    </p:spTree>
    <p:extLst>
      <p:ext uri="{BB962C8B-B14F-4D97-AF65-F5344CB8AC3E}">
        <p14:creationId xmlns:p14="http://schemas.microsoft.com/office/powerpoint/2010/main" val="3114254960"/>
      </p:ext>
    </p:extLst>
  </p:cSld>
  <p:clrMapOvr>
    <a:masterClrMapping/>
  </p:clrMapOvr>
</p:sldLayout>
</file>

<file path=ppt/slideLayouts/slideLayout1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fld id="{1F4C326C-5089-4C8E-A0C6-58B343A414AE}" type="slidenum">
              <a:rPr lang="en-US" altLang="en-US"/>
              <a:pPr/>
              <a:t>‹#›</a:t>
            </a:fld>
            <a:endParaRPr lang="en-US" altLang="en-US" dirty="0"/>
          </a:p>
        </p:txBody>
      </p:sp>
    </p:spTree>
    <p:extLst>
      <p:ext uri="{BB962C8B-B14F-4D97-AF65-F5344CB8AC3E}">
        <p14:creationId xmlns:p14="http://schemas.microsoft.com/office/powerpoint/2010/main" val="2804877731"/>
      </p:ext>
    </p:extLst>
  </p:cSld>
  <p:clrMapOvr>
    <a:masterClrMapping/>
  </p:clrMapOvr>
</p:sldLayout>
</file>

<file path=ppt/slideLayouts/slideLayout1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27796494-14E0-4FA2-86A7-75B87FC2975C}"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4181812884"/>
      </p:ext>
    </p:extLst>
  </p:cSld>
  <p:clrMapOvr>
    <a:masterClrMapping/>
  </p:clrMapOvr>
</p:sldLayout>
</file>

<file path=ppt/slideLayouts/slideLayout1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CF029B34-01E3-47BA-886F-10BF6B527A7D}"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3625805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20"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1E4DB66-84C5-4250-995E-B99287014881}"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735428140"/>
      </p:ext>
    </p:extLst>
  </p:cSld>
  <p:clrMapOvr>
    <a:masterClrMapping/>
  </p:clrMapOvr>
</p:sldLayout>
</file>

<file path=ppt/slideLayouts/slideLayout1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6"/>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B77B570B-506A-49E8-8962-8C8CC29CB556}"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085541322"/>
      </p:ext>
    </p:extLst>
  </p:cSld>
  <p:clrMapOvr>
    <a:masterClrMapping/>
  </p:clrMapOvr>
</p:sldLayout>
</file>

<file path=ppt/slideLayouts/slideLayout1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E19137F5-7DC6-41D3-8B05-4A94839F562D}"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074503765"/>
      </p:ext>
    </p:extLst>
  </p:cSld>
  <p:clrMapOvr>
    <a:masterClrMapping/>
  </p:clrMapOvr>
</p:sldLayout>
</file>

<file path=ppt/slideLayouts/slideLayout1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9"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8" name="Slide Number Placeholder 7"/>
          <p:cNvSpPr>
            <a:spLocks noGrp="1"/>
          </p:cNvSpPr>
          <p:nvPr>
            <p:ph type="sldNum" sz="quarter" idx="11"/>
          </p:nvPr>
        </p:nvSpPr>
        <p:spPr/>
        <p:txBody>
          <a:bodyPr/>
          <a:lstStyle>
            <a:lvl1pPr>
              <a:defRPr/>
            </a:lvl1pPr>
          </a:lstStyle>
          <a:p>
            <a:fld id="{6741EEB7-1E69-4FE5-B196-F69619AE12B2}"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222815260"/>
      </p:ext>
    </p:extLst>
  </p:cSld>
  <p:clrMapOvr>
    <a:masterClrMapping/>
  </p:clrMapOvr>
</p:sldLayout>
</file>

<file path=ppt/slideLayouts/slideLayout1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4" name="Slide Number Placeholder 3"/>
          <p:cNvSpPr>
            <a:spLocks noGrp="1"/>
          </p:cNvSpPr>
          <p:nvPr>
            <p:ph type="sldNum" sz="quarter" idx="11"/>
          </p:nvPr>
        </p:nvSpPr>
        <p:spPr/>
        <p:txBody>
          <a:bodyPr/>
          <a:lstStyle>
            <a:lvl1pPr>
              <a:defRPr/>
            </a:lvl1pPr>
          </a:lstStyle>
          <a:p>
            <a:fld id="{D3491463-3B60-4BAB-B74F-ED18F311F10E}"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348637105"/>
      </p:ext>
    </p:extLst>
  </p:cSld>
  <p:clrMapOvr>
    <a:masterClrMapping/>
  </p:clrMapOvr>
</p:sldLayout>
</file>

<file path=ppt/slideLayouts/slideLayout1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3" name="Slide Number Placeholder 2"/>
          <p:cNvSpPr>
            <a:spLocks noGrp="1"/>
          </p:cNvSpPr>
          <p:nvPr>
            <p:ph type="sldNum" sz="quarter" idx="11"/>
          </p:nvPr>
        </p:nvSpPr>
        <p:spPr/>
        <p:txBody>
          <a:bodyPr/>
          <a:lstStyle>
            <a:lvl1pPr>
              <a:defRPr/>
            </a:lvl1pPr>
          </a:lstStyle>
          <a:p>
            <a:fld id="{AE32E27C-E57E-4ED0-A776-8921EBA74533}"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588572656"/>
      </p:ext>
    </p:extLst>
  </p:cSld>
  <p:clrMapOvr>
    <a:masterClrMapping/>
  </p:clrMapOvr>
</p:sldLayout>
</file>

<file path=ppt/slideLayouts/slideLayout1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9"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1F1EAFBA-B8CB-4941-97CF-2372B4E71DB0}"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807896420"/>
      </p:ext>
    </p:extLst>
  </p:cSld>
  <p:clrMapOvr>
    <a:masterClrMapping/>
  </p:clrMapOvr>
</p:sldLayout>
</file>

<file path=ppt/slideLayouts/slideLayout1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8"/>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40319"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D50B039E-2271-4A10-89C3-FC5FB2821460}"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431423643"/>
      </p:ext>
    </p:extLst>
  </p:cSld>
  <p:clrMapOvr>
    <a:masterClrMapping/>
  </p:clrMapOvr>
</p:sldLayout>
</file>

<file path=ppt/slideLayouts/slideLayout1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6027210F-039F-4FC8-BC65-261728B4717F}"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044250176"/>
      </p:ext>
    </p:extLst>
  </p:cSld>
  <p:clrMapOvr>
    <a:masterClrMapping/>
  </p:clrMapOvr>
</p:sldLayout>
</file>

<file path=ppt/slideLayouts/slideLayout1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AE6C7C14-83FC-4DC9-811F-8BC28E6B40D1}"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584933135"/>
      </p:ext>
    </p:extLst>
  </p:cSld>
  <p:clrMapOvr>
    <a:masterClrMapping/>
  </p:clrMapOvr>
</p:sldLayout>
</file>

<file path=ppt/slideLayouts/slideLayout1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5BA4FDC1-5596-4DFF-A15A-1A699D246E0B}" type="slidenum">
              <a:rPr lang="en-US" altLang="en-US"/>
              <a:pPr>
                <a:defRPr/>
              </a:pPr>
              <a:t>‹#›</a:t>
            </a:fld>
            <a:endParaRPr lang="en-US" altLang="en-US" dirty="0"/>
          </a:p>
        </p:txBody>
      </p:sp>
    </p:spTree>
    <p:extLst>
      <p:ext uri="{BB962C8B-B14F-4D97-AF65-F5344CB8AC3E}">
        <p14:creationId xmlns:p14="http://schemas.microsoft.com/office/powerpoint/2010/main" val="39598447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20" y="987428"/>
            <a:ext cx="6172201" cy="4873625"/>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endParaRPr lang="en-US" dirty="0"/>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3EF7549-BFB3-45B9-8228-5F2670464AC2}"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302367222"/>
      </p:ext>
    </p:extLst>
  </p:cSld>
  <p:clrMapOvr>
    <a:masterClrMapping/>
  </p:clrMapOvr>
</p:sldLayout>
</file>

<file path=ppt/slideLayouts/slideLayout1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3601D907-665A-4BF5-9922-40D1818096C3}" type="slidenum">
              <a:rPr lang="en-US" altLang="en-US"/>
              <a:pPr>
                <a:defRPr/>
              </a:pPr>
              <a:t>‹#›</a:t>
            </a:fld>
            <a:endParaRPr lang="en-US" altLang="en-US" dirty="0"/>
          </a:p>
        </p:txBody>
      </p:sp>
    </p:spTree>
    <p:extLst>
      <p:ext uri="{BB962C8B-B14F-4D97-AF65-F5344CB8AC3E}">
        <p14:creationId xmlns:p14="http://schemas.microsoft.com/office/powerpoint/2010/main" val="2100592985"/>
      </p:ext>
    </p:extLst>
  </p:cSld>
  <p:clrMapOvr>
    <a:masterClrMapping/>
  </p:clrMapOvr>
</p:sldLayout>
</file>

<file path=ppt/slideLayouts/slideLayout1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0A718C91-AE27-40A9-A2FD-401986C65070}" type="slidenum">
              <a:rPr lang="en-US" altLang="en-US"/>
              <a:pPr>
                <a:defRPr/>
              </a:pPr>
              <a:t>‹#›</a:t>
            </a:fld>
            <a:endParaRPr lang="en-US" altLang="en-US" dirty="0"/>
          </a:p>
        </p:txBody>
      </p:sp>
    </p:spTree>
    <p:extLst>
      <p:ext uri="{BB962C8B-B14F-4D97-AF65-F5344CB8AC3E}">
        <p14:creationId xmlns:p14="http://schemas.microsoft.com/office/powerpoint/2010/main" val="1579622122"/>
      </p:ext>
    </p:extLst>
  </p:cSld>
  <p:clrMapOvr>
    <a:masterClrMapping/>
  </p:clrMapOvr>
</p:sldLayout>
</file>

<file path=ppt/slideLayouts/slideLayout1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77885D8A-1D41-40D7-B2EB-ED3E5FAD2350}" type="slidenum">
              <a:rPr lang="en-US" altLang="en-US"/>
              <a:pPr>
                <a:defRPr/>
              </a:pPr>
              <a:t>‹#›</a:t>
            </a:fld>
            <a:endParaRPr lang="en-US" altLang="en-US" dirty="0"/>
          </a:p>
        </p:txBody>
      </p:sp>
    </p:spTree>
    <p:extLst>
      <p:ext uri="{BB962C8B-B14F-4D97-AF65-F5344CB8AC3E}">
        <p14:creationId xmlns:p14="http://schemas.microsoft.com/office/powerpoint/2010/main" val="4056668931"/>
      </p:ext>
    </p:extLst>
  </p:cSld>
  <p:clrMapOvr>
    <a:masterClrMapping/>
  </p:clrMapOvr>
</p:sldLayout>
</file>

<file path=ppt/slideLayouts/slideLayout1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1"/>
          </p:nvPr>
        </p:nvSpPr>
        <p:spPr>
          <a:ln/>
        </p:spPr>
        <p:txBody>
          <a:bodyPr/>
          <a:lstStyle>
            <a:lvl1pPr>
              <a:defRPr/>
            </a:lvl1pPr>
          </a:lstStyle>
          <a:p>
            <a:pPr>
              <a:defRPr/>
            </a:pPr>
            <a:fld id="{495D45CD-671E-4178-B178-70C662E00951}" type="slidenum">
              <a:rPr lang="en-US" altLang="en-US"/>
              <a:pPr>
                <a:defRPr/>
              </a:pPr>
              <a:t>‹#›</a:t>
            </a:fld>
            <a:endParaRPr lang="en-US" altLang="en-US" dirty="0"/>
          </a:p>
        </p:txBody>
      </p:sp>
    </p:spTree>
    <p:extLst>
      <p:ext uri="{BB962C8B-B14F-4D97-AF65-F5344CB8AC3E}">
        <p14:creationId xmlns:p14="http://schemas.microsoft.com/office/powerpoint/2010/main" val="414694906"/>
      </p:ext>
    </p:extLst>
  </p:cSld>
  <p:clrMapOvr>
    <a:masterClrMapping/>
  </p:clrMapOvr>
</p:sldLayout>
</file>

<file path=ppt/slideLayouts/slideLayout1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1"/>
          </p:nvPr>
        </p:nvSpPr>
        <p:spPr>
          <a:ln/>
        </p:spPr>
        <p:txBody>
          <a:bodyPr/>
          <a:lstStyle>
            <a:lvl1pPr>
              <a:defRPr/>
            </a:lvl1pPr>
          </a:lstStyle>
          <a:p>
            <a:pPr>
              <a:defRPr/>
            </a:pPr>
            <a:fld id="{733245EF-0EF2-40DC-A11C-6DE9F4AFAB6C}" type="slidenum">
              <a:rPr lang="en-US" altLang="en-US"/>
              <a:pPr>
                <a:defRPr/>
              </a:pPr>
              <a:t>‹#›</a:t>
            </a:fld>
            <a:endParaRPr lang="en-US" altLang="en-US" dirty="0"/>
          </a:p>
        </p:txBody>
      </p:sp>
    </p:spTree>
    <p:extLst>
      <p:ext uri="{BB962C8B-B14F-4D97-AF65-F5344CB8AC3E}">
        <p14:creationId xmlns:p14="http://schemas.microsoft.com/office/powerpoint/2010/main" val="3736558732"/>
      </p:ext>
    </p:extLst>
  </p:cSld>
  <p:clrMapOvr>
    <a:masterClrMapping/>
  </p:clrMapOvr>
</p:sldLayout>
</file>

<file path=ppt/slideLayouts/slideLayout1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3" name="Rectangle 6"/>
          <p:cNvSpPr>
            <a:spLocks noGrp="1" noChangeArrowheads="1"/>
          </p:cNvSpPr>
          <p:nvPr>
            <p:ph type="sldNum" sz="quarter" idx="11"/>
          </p:nvPr>
        </p:nvSpPr>
        <p:spPr>
          <a:ln/>
        </p:spPr>
        <p:txBody>
          <a:bodyPr/>
          <a:lstStyle>
            <a:lvl1pPr>
              <a:defRPr/>
            </a:lvl1pPr>
          </a:lstStyle>
          <a:p>
            <a:pPr>
              <a:defRPr/>
            </a:pPr>
            <a:fld id="{A8A31C46-4B3A-48EF-933F-ADEFDDB9BE34}" type="slidenum">
              <a:rPr lang="en-US" altLang="en-US"/>
              <a:pPr>
                <a:defRPr/>
              </a:pPr>
              <a:t>‹#›</a:t>
            </a:fld>
            <a:endParaRPr lang="en-US" altLang="en-US" dirty="0"/>
          </a:p>
        </p:txBody>
      </p:sp>
    </p:spTree>
    <p:extLst>
      <p:ext uri="{BB962C8B-B14F-4D97-AF65-F5344CB8AC3E}">
        <p14:creationId xmlns:p14="http://schemas.microsoft.com/office/powerpoint/2010/main" val="1588267190"/>
      </p:ext>
    </p:extLst>
  </p:cSld>
  <p:clrMapOvr>
    <a:masterClrMapping/>
  </p:clrMapOvr>
</p:sldLayout>
</file>

<file path=ppt/slideLayouts/slideLayout1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024F0215-3AFE-456C-BB07-80CA546805CE}" type="slidenum">
              <a:rPr lang="en-US" altLang="en-US"/>
              <a:pPr>
                <a:defRPr/>
              </a:pPr>
              <a:t>‹#›</a:t>
            </a:fld>
            <a:endParaRPr lang="en-US" altLang="en-US" dirty="0"/>
          </a:p>
        </p:txBody>
      </p:sp>
    </p:spTree>
    <p:extLst>
      <p:ext uri="{BB962C8B-B14F-4D97-AF65-F5344CB8AC3E}">
        <p14:creationId xmlns:p14="http://schemas.microsoft.com/office/powerpoint/2010/main" val="1719979524"/>
      </p:ext>
    </p:extLst>
  </p:cSld>
  <p:clrMapOvr>
    <a:masterClrMapping/>
  </p:clrMapOvr>
</p:sldLayout>
</file>

<file path=ppt/slideLayouts/slideLayout1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18BB558D-591A-4AC7-8AB5-70D823F0183B}" type="slidenum">
              <a:rPr lang="en-US" altLang="en-US"/>
              <a:pPr>
                <a:defRPr/>
              </a:pPr>
              <a:t>‹#›</a:t>
            </a:fld>
            <a:endParaRPr lang="en-US" altLang="en-US" dirty="0"/>
          </a:p>
        </p:txBody>
      </p:sp>
    </p:spTree>
    <p:extLst>
      <p:ext uri="{BB962C8B-B14F-4D97-AF65-F5344CB8AC3E}">
        <p14:creationId xmlns:p14="http://schemas.microsoft.com/office/powerpoint/2010/main" val="3562430653"/>
      </p:ext>
    </p:extLst>
  </p:cSld>
  <p:clrMapOvr>
    <a:masterClrMapping/>
  </p:clrMapOvr>
</p:sldLayout>
</file>

<file path=ppt/slideLayouts/slideLayout1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30F5B0DC-60A4-48CC-B5B2-285E49C9D23B}" type="slidenum">
              <a:rPr lang="en-US" altLang="en-US"/>
              <a:pPr>
                <a:defRPr/>
              </a:pPr>
              <a:t>‹#›</a:t>
            </a:fld>
            <a:endParaRPr lang="en-US" altLang="en-US" dirty="0"/>
          </a:p>
        </p:txBody>
      </p:sp>
    </p:spTree>
    <p:extLst>
      <p:ext uri="{BB962C8B-B14F-4D97-AF65-F5344CB8AC3E}">
        <p14:creationId xmlns:p14="http://schemas.microsoft.com/office/powerpoint/2010/main" val="1243316028"/>
      </p:ext>
    </p:extLst>
  </p:cSld>
  <p:clrMapOvr>
    <a:masterClrMapping/>
  </p:clrMapOvr>
</p:sldLayout>
</file>

<file path=ppt/slideLayouts/slideLayout1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3B5FFD53-8BAD-4FE1-840D-0FE0E87F554B}" type="slidenum">
              <a:rPr lang="en-US" altLang="en-US"/>
              <a:pPr>
                <a:defRPr/>
              </a:pPr>
              <a:t>‹#›</a:t>
            </a:fld>
            <a:endParaRPr lang="en-US" altLang="en-US" dirty="0"/>
          </a:p>
        </p:txBody>
      </p:sp>
    </p:spTree>
    <p:extLst>
      <p:ext uri="{BB962C8B-B14F-4D97-AF65-F5344CB8AC3E}">
        <p14:creationId xmlns:p14="http://schemas.microsoft.com/office/powerpoint/2010/main" val="3252353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399" indent="0" algn="ctr">
              <a:buNone/>
              <a:defRPr/>
            </a:lvl3pPr>
            <a:lvl4pPr marL="1371599" indent="0" algn="ctr">
              <a:buNone/>
              <a:defRPr/>
            </a:lvl4pPr>
            <a:lvl5pPr marL="1828800" indent="0" algn="ctr">
              <a:buNone/>
              <a:defRPr/>
            </a:lvl5pPr>
            <a:lvl6pPr marL="2286000" indent="0" algn="ctr">
              <a:buNone/>
              <a:defRPr/>
            </a:lvl6pPr>
            <a:lvl7pPr marL="2743199" indent="0" algn="ctr">
              <a:buNone/>
              <a:defRPr/>
            </a:lvl7pPr>
            <a:lvl8pPr marL="3200401" indent="0" algn="ctr">
              <a:buNone/>
              <a:defRPr/>
            </a:lvl8pPr>
            <a:lvl9pPr marL="3657601"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fld id="{79BAEFBD-528E-4830-9528-6A780DDA502F}"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68539965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FDE9438-9BE1-4AF4-82A9-023CBB236846}"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168055816"/>
      </p:ext>
    </p:extLst>
  </p:cSld>
  <p:clrMapOvr>
    <a:masterClrMapping/>
  </p:clrMapOvr>
</p:sldLayout>
</file>

<file path=ppt/slideLayouts/slideLayout1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B3FA0A4A-BD6E-457C-AEB8-1EABBAA838E5}" type="slidenum">
              <a:rPr lang="en-US" altLang="en-US"/>
              <a:pPr>
                <a:defRPr/>
              </a:pPr>
              <a:t>‹#›</a:t>
            </a:fld>
            <a:endParaRPr lang="en-US" altLang="en-US" dirty="0"/>
          </a:p>
        </p:txBody>
      </p:sp>
    </p:spTree>
    <p:extLst>
      <p:ext uri="{BB962C8B-B14F-4D97-AF65-F5344CB8AC3E}">
        <p14:creationId xmlns:p14="http://schemas.microsoft.com/office/powerpoint/2010/main" val="1365847760"/>
      </p:ext>
    </p:extLst>
  </p:cSld>
  <p:clrMapOvr>
    <a:masterClrMapping/>
  </p:clrMapOvr>
</p:sldLayout>
</file>

<file path=ppt/slideLayouts/slideLayout1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2CEC7A00-C76F-418D-AFD7-0D6931916663}" type="slidenum">
              <a:rPr lang="en-US" altLang="en-US"/>
              <a:pPr>
                <a:defRPr/>
              </a:pPr>
              <a:t>‹#›</a:t>
            </a:fld>
            <a:endParaRPr lang="en-US" altLang="en-US" dirty="0"/>
          </a:p>
        </p:txBody>
      </p:sp>
    </p:spTree>
    <p:extLst>
      <p:ext uri="{BB962C8B-B14F-4D97-AF65-F5344CB8AC3E}">
        <p14:creationId xmlns:p14="http://schemas.microsoft.com/office/powerpoint/2010/main" val="4252611759"/>
      </p:ext>
    </p:extLst>
  </p:cSld>
  <p:clrMapOvr>
    <a:masterClrMapping/>
  </p:clrMapOvr>
</p:sldLayout>
</file>

<file path=ppt/slideLayouts/slideLayout1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32DEF2A1-F02F-4AF6-BC83-BFB446F412A7}" type="slidenum">
              <a:rPr lang="en-US" altLang="en-US"/>
              <a:pPr>
                <a:defRPr/>
              </a:pPr>
              <a:t>‹#›</a:t>
            </a:fld>
            <a:endParaRPr lang="en-US" altLang="en-US" dirty="0"/>
          </a:p>
        </p:txBody>
      </p:sp>
    </p:spTree>
    <p:extLst>
      <p:ext uri="{BB962C8B-B14F-4D97-AF65-F5344CB8AC3E}">
        <p14:creationId xmlns:p14="http://schemas.microsoft.com/office/powerpoint/2010/main" val="3983512140"/>
      </p:ext>
    </p:extLst>
  </p:cSld>
  <p:clrMapOvr>
    <a:masterClrMapping/>
  </p:clrMapOvr>
</p:sldLayout>
</file>

<file path=ppt/slideLayouts/slideLayout1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ABDE9B45-40B8-48F9-82D4-2786568A491C}" type="slidenum">
              <a:rPr lang="en-US" altLang="en-US"/>
              <a:pPr>
                <a:defRPr/>
              </a:pPr>
              <a:t>‹#›</a:t>
            </a:fld>
            <a:endParaRPr lang="en-US" altLang="en-US" dirty="0"/>
          </a:p>
        </p:txBody>
      </p:sp>
    </p:spTree>
    <p:extLst>
      <p:ext uri="{BB962C8B-B14F-4D97-AF65-F5344CB8AC3E}">
        <p14:creationId xmlns:p14="http://schemas.microsoft.com/office/powerpoint/2010/main" val="1360085010"/>
      </p:ext>
    </p:extLst>
  </p:cSld>
  <p:clrMapOvr>
    <a:masterClrMapping/>
  </p:clrMapOvr>
</p:sldLayout>
</file>

<file path=ppt/slideLayouts/slideLayout1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1"/>
          </p:nvPr>
        </p:nvSpPr>
        <p:spPr>
          <a:ln/>
        </p:spPr>
        <p:txBody>
          <a:bodyPr/>
          <a:lstStyle>
            <a:lvl1pPr>
              <a:defRPr/>
            </a:lvl1pPr>
          </a:lstStyle>
          <a:p>
            <a:pPr>
              <a:defRPr/>
            </a:pPr>
            <a:fld id="{DED08D0A-A67C-4939-9A1D-F60F94FB0660}" type="slidenum">
              <a:rPr lang="en-US" altLang="en-US"/>
              <a:pPr>
                <a:defRPr/>
              </a:pPr>
              <a:t>‹#›</a:t>
            </a:fld>
            <a:endParaRPr lang="en-US" altLang="en-US" dirty="0"/>
          </a:p>
        </p:txBody>
      </p:sp>
    </p:spTree>
    <p:extLst>
      <p:ext uri="{BB962C8B-B14F-4D97-AF65-F5344CB8AC3E}">
        <p14:creationId xmlns:p14="http://schemas.microsoft.com/office/powerpoint/2010/main" val="3783465991"/>
      </p:ext>
    </p:extLst>
  </p:cSld>
  <p:clrMapOvr>
    <a:masterClrMapping/>
  </p:clrMapOvr>
</p:sldLayout>
</file>

<file path=ppt/slideLayouts/slideLayout1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1"/>
          </p:nvPr>
        </p:nvSpPr>
        <p:spPr>
          <a:ln/>
        </p:spPr>
        <p:txBody>
          <a:bodyPr/>
          <a:lstStyle>
            <a:lvl1pPr>
              <a:defRPr/>
            </a:lvl1pPr>
          </a:lstStyle>
          <a:p>
            <a:pPr>
              <a:defRPr/>
            </a:pPr>
            <a:fld id="{9C103096-DACA-4161-986F-63A5511D4888}" type="slidenum">
              <a:rPr lang="en-US" altLang="en-US"/>
              <a:pPr>
                <a:defRPr/>
              </a:pPr>
              <a:t>‹#›</a:t>
            </a:fld>
            <a:endParaRPr lang="en-US" altLang="en-US" dirty="0"/>
          </a:p>
        </p:txBody>
      </p:sp>
    </p:spTree>
    <p:extLst>
      <p:ext uri="{BB962C8B-B14F-4D97-AF65-F5344CB8AC3E}">
        <p14:creationId xmlns:p14="http://schemas.microsoft.com/office/powerpoint/2010/main" val="3846347822"/>
      </p:ext>
    </p:extLst>
  </p:cSld>
  <p:clrMapOvr>
    <a:masterClrMapping/>
  </p:clrMapOvr>
</p:sldLayout>
</file>

<file path=ppt/slideLayouts/slideLayout1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3" name="Rectangle 6"/>
          <p:cNvSpPr>
            <a:spLocks noGrp="1" noChangeArrowheads="1"/>
          </p:cNvSpPr>
          <p:nvPr>
            <p:ph type="sldNum" sz="quarter" idx="11"/>
          </p:nvPr>
        </p:nvSpPr>
        <p:spPr>
          <a:ln/>
        </p:spPr>
        <p:txBody>
          <a:bodyPr/>
          <a:lstStyle>
            <a:lvl1pPr>
              <a:defRPr/>
            </a:lvl1pPr>
          </a:lstStyle>
          <a:p>
            <a:pPr>
              <a:defRPr/>
            </a:pPr>
            <a:fld id="{CE60D22F-4771-443F-A24F-97ECA3C8EC9F}" type="slidenum">
              <a:rPr lang="en-US" altLang="en-US"/>
              <a:pPr>
                <a:defRPr/>
              </a:pPr>
              <a:t>‹#›</a:t>
            </a:fld>
            <a:endParaRPr lang="en-US" altLang="en-US" dirty="0"/>
          </a:p>
        </p:txBody>
      </p:sp>
    </p:spTree>
    <p:extLst>
      <p:ext uri="{BB962C8B-B14F-4D97-AF65-F5344CB8AC3E}">
        <p14:creationId xmlns:p14="http://schemas.microsoft.com/office/powerpoint/2010/main" val="1156904850"/>
      </p:ext>
    </p:extLst>
  </p:cSld>
  <p:clrMapOvr>
    <a:masterClrMapping/>
  </p:clrMapOvr>
</p:sldLayout>
</file>

<file path=ppt/slideLayouts/slideLayout1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8D1450FA-41EB-4F6F-B77D-F19AE92CBEB9}" type="slidenum">
              <a:rPr lang="en-US" altLang="en-US"/>
              <a:pPr>
                <a:defRPr/>
              </a:pPr>
              <a:t>‹#›</a:t>
            </a:fld>
            <a:endParaRPr lang="en-US" altLang="en-US" dirty="0"/>
          </a:p>
        </p:txBody>
      </p:sp>
    </p:spTree>
    <p:extLst>
      <p:ext uri="{BB962C8B-B14F-4D97-AF65-F5344CB8AC3E}">
        <p14:creationId xmlns:p14="http://schemas.microsoft.com/office/powerpoint/2010/main" val="2982115081"/>
      </p:ext>
    </p:extLst>
  </p:cSld>
  <p:clrMapOvr>
    <a:masterClrMapping/>
  </p:clrMapOvr>
</p:sldLayout>
</file>

<file path=ppt/slideLayouts/slideLayout1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68D9FAC9-E0BD-46D4-98C9-4DB387368660}" type="slidenum">
              <a:rPr lang="en-US" altLang="en-US"/>
              <a:pPr>
                <a:defRPr/>
              </a:pPr>
              <a:t>‹#›</a:t>
            </a:fld>
            <a:endParaRPr lang="en-US" altLang="en-US" dirty="0"/>
          </a:p>
        </p:txBody>
      </p:sp>
    </p:spTree>
    <p:extLst>
      <p:ext uri="{BB962C8B-B14F-4D97-AF65-F5344CB8AC3E}">
        <p14:creationId xmlns:p14="http://schemas.microsoft.com/office/powerpoint/2010/main" val="2569256093"/>
      </p:ext>
    </p:extLst>
  </p:cSld>
  <p:clrMapOvr>
    <a:masterClrMapping/>
  </p:clrMapOvr>
</p:sldLayout>
</file>

<file path=ppt/slideLayouts/slideLayout1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EBFA49F4-8270-46DB-BE69-DA9EF56721D5}" type="slidenum">
              <a:rPr lang="en-US" altLang="en-US"/>
              <a:pPr>
                <a:defRPr/>
              </a:pPr>
              <a:t>‹#›</a:t>
            </a:fld>
            <a:endParaRPr lang="en-US" altLang="en-US" dirty="0"/>
          </a:p>
        </p:txBody>
      </p:sp>
    </p:spTree>
    <p:extLst>
      <p:ext uri="{BB962C8B-B14F-4D97-AF65-F5344CB8AC3E}">
        <p14:creationId xmlns:p14="http://schemas.microsoft.com/office/powerpoint/2010/main" val="40805759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AFD2FD3-0F45-4C93-94D8-4EBBC291F836}"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189990142"/>
      </p:ext>
    </p:extLst>
  </p:cSld>
  <p:clrMapOvr>
    <a:masterClrMapping/>
  </p:clrMapOvr>
</p:sldLayout>
</file>

<file path=ppt/slideLayouts/slideLayout1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F041C74F-62A2-4B5D-841D-859DFA4F7842}" type="slidenum">
              <a:rPr lang="en-US" altLang="en-US"/>
              <a:pPr>
                <a:defRPr/>
              </a:pPr>
              <a:t>‹#›</a:t>
            </a:fld>
            <a:endParaRPr lang="en-US" altLang="en-US" dirty="0"/>
          </a:p>
        </p:txBody>
      </p:sp>
    </p:spTree>
    <p:extLst>
      <p:ext uri="{BB962C8B-B14F-4D97-AF65-F5344CB8AC3E}">
        <p14:creationId xmlns:p14="http://schemas.microsoft.com/office/powerpoint/2010/main" val="2495911263"/>
      </p:ext>
    </p:extLst>
  </p:cSld>
  <p:clrMapOvr>
    <a:masterClrMapping/>
  </p:clrMapOvr>
</p:sldLayout>
</file>

<file path=ppt/slideLayouts/slideLayout1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175A39FF-5158-41A5-A9D5-C5E9FFEC2C94}"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686455486"/>
      </p:ext>
    </p:extLst>
  </p:cSld>
  <p:clrMapOvr>
    <a:masterClrMapping/>
  </p:clrMapOvr>
</p:sldLayout>
</file>

<file path=ppt/slideLayouts/slideLayout1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AA2CFBE5-C8D9-48E2-9F5B-BE6401A1D2CA}"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60740681"/>
      </p:ext>
    </p:extLst>
  </p:cSld>
  <p:clrMapOvr>
    <a:masterClrMapping/>
  </p:clrMapOvr>
</p:sldLayout>
</file>

<file path=ppt/slideLayouts/slideLayout1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55C76412-8B99-463F-963E-27CDD62AB8C3}"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226782292"/>
      </p:ext>
    </p:extLst>
  </p:cSld>
  <p:clrMapOvr>
    <a:masterClrMapping/>
  </p:clrMapOvr>
</p:sldLayout>
</file>

<file path=ppt/slideLayouts/slideLayout1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5CC01B5A-0584-44D2-93CA-9E887966C6F6}"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468920499"/>
      </p:ext>
    </p:extLst>
  </p:cSld>
  <p:clrMapOvr>
    <a:masterClrMapping/>
  </p:clrMapOvr>
</p:sldLayout>
</file>

<file path=ppt/slideLayouts/slideLayout1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8" name="Slide Number Placeholder 7"/>
          <p:cNvSpPr>
            <a:spLocks noGrp="1"/>
          </p:cNvSpPr>
          <p:nvPr>
            <p:ph type="sldNum" sz="quarter" idx="11"/>
          </p:nvPr>
        </p:nvSpPr>
        <p:spPr/>
        <p:txBody>
          <a:bodyPr/>
          <a:lstStyle>
            <a:lvl1pPr>
              <a:defRPr/>
            </a:lvl1pPr>
          </a:lstStyle>
          <a:p>
            <a:fld id="{B84B0F8B-F13E-49EF-9788-3595CA73C666}"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946072746"/>
      </p:ext>
    </p:extLst>
  </p:cSld>
  <p:clrMapOvr>
    <a:masterClrMapping/>
  </p:clrMapOvr>
</p:sldLayout>
</file>

<file path=ppt/slideLayouts/slideLayout1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4" name="Slide Number Placeholder 3"/>
          <p:cNvSpPr>
            <a:spLocks noGrp="1"/>
          </p:cNvSpPr>
          <p:nvPr>
            <p:ph type="sldNum" sz="quarter" idx="11"/>
          </p:nvPr>
        </p:nvSpPr>
        <p:spPr/>
        <p:txBody>
          <a:bodyPr/>
          <a:lstStyle>
            <a:lvl1pPr>
              <a:defRPr/>
            </a:lvl1pPr>
          </a:lstStyle>
          <a:p>
            <a:fld id="{5F61D11B-7DF9-4E46-BC8B-B1FAA5BCBA76}"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052777144"/>
      </p:ext>
    </p:extLst>
  </p:cSld>
  <p:clrMapOvr>
    <a:masterClrMapping/>
  </p:clrMapOvr>
</p:sldLayout>
</file>

<file path=ppt/slideLayouts/slideLayout1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3" name="Slide Number Placeholder 2"/>
          <p:cNvSpPr>
            <a:spLocks noGrp="1"/>
          </p:cNvSpPr>
          <p:nvPr>
            <p:ph type="sldNum" sz="quarter" idx="11"/>
          </p:nvPr>
        </p:nvSpPr>
        <p:spPr/>
        <p:txBody>
          <a:bodyPr/>
          <a:lstStyle>
            <a:lvl1pPr>
              <a:defRPr/>
            </a:lvl1pPr>
          </a:lstStyle>
          <a:p>
            <a:fld id="{F1F13E2A-CBF5-404A-B1DC-EA1111926D13}"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669043285"/>
      </p:ext>
    </p:extLst>
  </p:cSld>
  <p:clrMapOvr>
    <a:masterClrMapping/>
  </p:clrMapOvr>
</p:sldLayout>
</file>

<file path=ppt/slideLayouts/slideLayout1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F29F12C1-0CD8-4A27-8FBE-D9622E02B017}"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473589223"/>
      </p:ext>
    </p:extLst>
  </p:cSld>
  <p:clrMapOvr>
    <a:masterClrMapping/>
  </p:clrMapOvr>
</p:sldLayout>
</file>

<file path=ppt/slideLayouts/slideLayout1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7AD43136-0158-4D77-B720-0B590783E331}"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16875796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11" indent="0" algn="ctr">
              <a:buNone/>
              <a:defRPr/>
            </a:lvl2pPr>
            <a:lvl3pPr marL="914422" indent="0" algn="ctr">
              <a:buNone/>
              <a:defRPr/>
            </a:lvl3pPr>
            <a:lvl4pPr marL="1371635" indent="0" algn="ctr">
              <a:buNone/>
              <a:defRPr/>
            </a:lvl4pPr>
            <a:lvl5pPr marL="1828846" indent="0" algn="ctr">
              <a:buNone/>
              <a:defRPr/>
            </a:lvl5pPr>
            <a:lvl6pPr marL="2286057" indent="0" algn="ctr">
              <a:buNone/>
              <a:defRPr/>
            </a:lvl6pPr>
            <a:lvl7pPr marL="2743268" indent="0" algn="ctr">
              <a:buNone/>
              <a:defRPr/>
            </a:lvl7pPr>
            <a:lvl8pPr marL="3200481" indent="0" algn="ctr">
              <a:buNone/>
              <a:defRPr/>
            </a:lvl8pPr>
            <a:lvl9pPr marL="3657692"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fld id="{6BAB9C22-FE7B-44E7-ADE8-1E437AAC1359}" type="slidenum">
              <a:rPr lang="en-US" altLang="en-US"/>
              <a:pPr/>
              <a:t>‹#›</a:t>
            </a:fld>
            <a:endParaRPr lang="en-US" altLang="en-US" dirty="0"/>
          </a:p>
        </p:txBody>
      </p:sp>
    </p:spTree>
    <p:extLst>
      <p:ext uri="{BB962C8B-B14F-4D97-AF65-F5344CB8AC3E}">
        <p14:creationId xmlns:p14="http://schemas.microsoft.com/office/powerpoint/2010/main" val="3070554528"/>
      </p:ext>
    </p:extLst>
  </p:cSld>
  <p:clrMapOvr>
    <a:masterClrMapping/>
  </p:clrMapOvr>
</p:sldLayout>
</file>

<file path=ppt/slideLayouts/slideLayout1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93D92A75-BFD6-40AE-AD01-E3FC2EDC7123}"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112308453"/>
      </p:ext>
    </p:extLst>
  </p:cSld>
  <p:clrMapOvr>
    <a:masterClrMapping/>
  </p:clrMapOvr>
</p:sldLayout>
</file>

<file path=ppt/slideLayouts/slideLayout1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B4547D4F-DBFA-43FD-BB0C-02CC8C7C8629}"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680415500"/>
      </p:ext>
    </p:extLst>
  </p:cSld>
  <p:clrMapOvr>
    <a:masterClrMapping/>
  </p:clrMapOvr>
</p:sldLayout>
</file>

<file path=ppt/slideLayouts/slideLayout1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D28DB8E1-F636-487E-9444-50F181270F80}" type="slidenum">
              <a:rPr lang="en-US" altLang="en-US"/>
              <a:pPr/>
              <a:t>‹#›</a:t>
            </a:fld>
            <a:endParaRPr lang="en-US" altLang="en-US" dirty="0"/>
          </a:p>
        </p:txBody>
      </p:sp>
    </p:spTree>
    <p:extLst>
      <p:ext uri="{BB962C8B-B14F-4D97-AF65-F5344CB8AC3E}">
        <p14:creationId xmlns:p14="http://schemas.microsoft.com/office/powerpoint/2010/main" val="1135463616"/>
      </p:ext>
    </p:extLst>
  </p:cSld>
  <p:clrMapOvr>
    <a:masterClrMapping/>
  </p:clrMapOvr>
</p:sldLayout>
</file>

<file path=ppt/slideLayouts/slideLayout1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FC65117C-ACD9-4D05-993C-2FED49E5A482}" type="slidenum">
              <a:rPr lang="en-US" altLang="en-US"/>
              <a:pPr/>
              <a:t>‹#›</a:t>
            </a:fld>
            <a:endParaRPr lang="en-US" altLang="en-US" dirty="0"/>
          </a:p>
        </p:txBody>
      </p:sp>
    </p:spTree>
    <p:extLst>
      <p:ext uri="{BB962C8B-B14F-4D97-AF65-F5344CB8AC3E}">
        <p14:creationId xmlns:p14="http://schemas.microsoft.com/office/powerpoint/2010/main" val="3246193919"/>
      </p:ext>
    </p:extLst>
  </p:cSld>
  <p:clrMapOvr>
    <a:masterClrMapping/>
  </p:clrMapOvr>
</p:sldLayout>
</file>

<file path=ppt/slideLayouts/slideLayout1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3A8F472E-6F47-409A-83DC-3FBE51C5E9FE}" type="slidenum">
              <a:rPr lang="en-US" altLang="en-US"/>
              <a:pPr/>
              <a:t>‹#›</a:t>
            </a:fld>
            <a:endParaRPr lang="en-US" altLang="en-US" dirty="0"/>
          </a:p>
        </p:txBody>
      </p:sp>
    </p:spTree>
    <p:extLst>
      <p:ext uri="{BB962C8B-B14F-4D97-AF65-F5344CB8AC3E}">
        <p14:creationId xmlns:p14="http://schemas.microsoft.com/office/powerpoint/2010/main" val="1529903458"/>
      </p:ext>
    </p:extLst>
  </p:cSld>
  <p:clrMapOvr>
    <a:masterClrMapping/>
  </p:clrMapOvr>
</p:sldLayout>
</file>

<file path=ppt/slideLayouts/slideLayout1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BB2571E3-80FD-4D56-9488-410EB67018BD}" type="slidenum">
              <a:rPr lang="en-US" altLang="en-US"/>
              <a:pPr/>
              <a:t>‹#›</a:t>
            </a:fld>
            <a:endParaRPr lang="en-US" altLang="en-US" dirty="0"/>
          </a:p>
        </p:txBody>
      </p:sp>
    </p:spTree>
    <p:extLst>
      <p:ext uri="{BB962C8B-B14F-4D97-AF65-F5344CB8AC3E}">
        <p14:creationId xmlns:p14="http://schemas.microsoft.com/office/powerpoint/2010/main" val="1898915075"/>
      </p:ext>
    </p:extLst>
  </p:cSld>
  <p:clrMapOvr>
    <a:masterClrMapping/>
  </p:clrMapOvr>
</p:sldLayout>
</file>

<file path=ppt/slideLayouts/slideLayout1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endParaRPr lang="en-US" altLang="en-US" dirty="0"/>
          </a:p>
        </p:txBody>
      </p:sp>
      <p:sp>
        <p:nvSpPr>
          <p:cNvPr id="8" name="Slide Number Placeholder 7"/>
          <p:cNvSpPr>
            <a:spLocks noGrp="1"/>
          </p:cNvSpPr>
          <p:nvPr>
            <p:ph type="sldNum" sz="quarter" idx="11"/>
          </p:nvPr>
        </p:nvSpPr>
        <p:spPr/>
        <p:txBody>
          <a:bodyPr/>
          <a:lstStyle>
            <a:lvl1pPr>
              <a:defRPr/>
            </a:lvl1pPr>
          </a:lstStyle>
          <a:p>
            <a:fld id="{5C625C22-7590-47F8-A0BC-5C181FA30B26}" type="slidenum">
              <a:rPr lang="en-US" altLang="en-US"/>
              <a:pPr/>
              <a:t>‹#›</a:t>
            </a:fld>
            <a:endParaRPr lang="en-US" altLang="en-US" dirty="0"/>
          </a:p>
        </p:txBody>
      </p:sp>
    </p:spTree>
    <p:extLst>
      <p:ext uri="{BB962C8B-B14F-4D97-AF65-F5344CB8AC3E}">
        <p14:creationId xmlns:p14="http://schemas.microsoft.com/office/powerpoint/2010/main" val="6544505"/>
      </p:ext>
    </p:extLst>
  </p:cSld>
  <p:clrMapOvr>
    <a:masterClrMapping/>
  </p:clrMapOvr>
</p:sldLayout>
</file>

<file path=ppt/slideLayouts/slideLayout1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US" altLang="en-US" dirty="0"/>
          </a:p>
        </p:txBody>
      </p:sp>
      <p:sp>
        <p:nvSpPr>
          <p:cNvPr id="4" name="Slide Number Placeholder 3"/>
          <p:cNvSpPr>
            <a:spLocks noGrp="1"/>
          </p:cNvSpPr>
          <p:nvPr>
            <p:ph type="sldNum" sz="quarter" idx="11"/>
          </p:nvPr>
        </p:nvSpPr>
        <p:spPr/>
        <p:txBody>
          <a:bodyPr/>
          <a:lstStyle>
            <a:lvl1pPr>
              <a:defRPr/>
            </a:lvl1pPr>
          </a:lstStyle>
          <a:p>
            <a:fld id="{5A6630A5-21FF-4EDA-98E8-DF3FA6E041A2}" type="slidenum">
              <a:rPr lang="en-US" altLang="en-US"/>
              <a:pPr/>
              <a:t>‹#›</a:t>
            </a:fld>
            <a:endParaRPr lang="en-US" altLang="en-US" dirty="0"/>
          </a:p>
        </p:txBody>
      </p:sp>
    </p:spTree>
    <p:extLst>
      <p:ext uri="{BB962C8B-B14F-4D97-AF65-F5344CB8AC3E}">
        <p14:creationId xmlns:p14="http://schemas.microsoft.com/office/powerpoint/2010/main" val="329708740"/>
      </p:ext>
    </p:extLst>
  </p:cSld>
  <p:clrMapOvr>
    <a:masterClrMapping/>
  </p:clrMapOvr>
</p:sldLayout>
</file>

<file path=ppt/slideLayouts/slideLayout1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dirty="0"/>
          </a:p>
        </p:txBody>
      </p:sp>
      <p:sp>
        <p:nvSpPr>
          <p:cNvPr id="3" name="Slide Number Placeholder 2"/>
          <p:cNvSpPr>
            <a:spLocks noGrp="1"/>
          </p:cNvSpPr>
          <p:nvPr>
            <p:ph type="sldNum" sz="quarter" idx="11"/>
          </p:nvPr>
        </p:nvSpPr>
        <p:spPr/>
        <p:txBody>
          <a:bodyPr/>
          <a:lstStyle>
            <a:lvl1pPr>
              <a:defRPr/>
            </a:lvl1pPr>
          </a:lstStyle>
          <a:p>
            <a:fld id="{EACA1F30-6246-435A-81C7-54DFF2A8A97C}" type="slidenum">
              <a:rPr lang="en-US" altLang="en-US"/>
              <a:pPr/>
              <a:t>‹#›</a:t>
            </a:fld>
            <a:endParaRPr lang="en-US" altLang="en-US" dirty="0"/>
          </a:p>
        </p:txBody>
      </p:sp>
    </p:spTree>
    <p:extLst>
      <p:ext uri="{BB962C8B-B14F-4D97-AF65-F5344CB8AC3E}">
        <p14:creationId xmlns:p14="http://schemas.microsoft.com/office/powerpoint/2010/main" val="4223556999"/>
      </p:ext>
    </p:extLst>
  </p:cSld>
  <p:clrMapOvr>
    <a:masterClrMapping/>
  </p:clrMapOvr>
</p:sldLayout>
</file>

<file path=ppt/slideLayouts/slideLayout1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0C5D2D68-413F-4F3F-AD78-CF1464B92F4B}" type="slidenum">
              <a:rPr lang="en-US" altLang="en-US"/>
              <a:pPr/>
              <a:t>‹#›</a:t>
            </a:fld>
            <a:endParaRPr lang="en-US" altLang="en-US" dirty="0"/>
          </a:p>
        </p:txBody>
      </p:sp>
    </p:spTree>
    <p:extLst>
      <p:ext uri="{BB962C8B-B14F-4D97-AF65-F5344CB8AC3E}">
        <p14:creationId xmlns:p14="http://schemas.microsoft.com/office/powerpoint/2010/main" val="197136299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fld id="{1CF66FD9-DD24-4FB0-A061-EA5432C93091}" type="slidenum">
              <a:rPr lang="en-US" altLang="en-US"/>
              <a:pPr/>
              <a:t>‹#›</a:t>
            </a:fld>
            <a:endParaRPr lang="en-US" altLang="en-US" dirty="0"/>
          </a:p>
        </p:txBody>
      </p:sp>
    </p:spTree>
    <p:extLst>
      <p:ext uri="{BB962C8B-B14F-4D97-AF65-F5344CB8AC3E}">
        <p14:creationId xmlns:p14="http://schemas.microsoft.com/office/powerpoint/2010/main" val="2302492076"/>
      </p:ext>
    </p:extLst>
  </p:cSld>
  <p:clrMapOvr>
    <a:masterClrMapping/>
  </p:clrMapOvr>
</p:sldLayout>
</file>

<file path=ppt/slideLayouts/slideLayout1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3CA32982-7A29-4C99-AF1A-A18FC640731D}" type="slidenum">
              <a:rPr lang="en-US" altLang="en-US"/>
              <a:pPr/>
              <a:t>‹#›</a:t>
            </a:fld>
            <a:endParaRPr lang="en-US" altLang="en-US" dirty="0"/>
          </a:p>
        </p:txBody>
      </p:sp>
    </p:spTree>
    <p:extLst>
      <p:ext uri="{BB962C8B-B14F-4D97-AF65-F5344CB8AC3E}">
        <p14:creationId xmlns:p14="http://schemas.microsoft.com/office/powerpoint/2010/main" val="3165976462"/>
      </p:ext>
    </p:extLst>
  </p:cSld>
  <p:clrMapOvr>
    <a:masterClrMapping/>
  </p:clrMapOvr>
</p:sldLayout>
</file>

<file path=ppt/slideLayouts/slideLayout1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FF9BFBE6-C217-4C58-9A02-E2A81175656E}" type="slidenum">
              <a:rPr lang="en-US" altLang="en-US"/>
              <a:pPr/>
              <a:t>‹#›</a:t>
            </a:fld>
            <a:endParaRPr lang="en-US" altLang="en-US" dirty="0"/>
          </a:p>
        </p:txBody>
      </p:sp>
    </p:spTree>
    <p:extLst>
      <p:ext uri="{BB962C8B-B14F-4D97-AF65-F5344CB8AC3E}">
        <p14:creationId xmlns:p14="http://schemas.microsoft.com/office/powerpoint/2010/main" val="3344362098"/>
      </p:ext>
    </p:extLst>
  </p:cSld>
  <p:clrMapOvr>
    <a:masterClrMapping/>
  </p:clrMapOvr>
</p:sldLayout>
</file>

<file path=ppt/slideLayouts/slideLayout1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B9F58456-A0C0-4F13-8C7A-582E75E1BE31}" type="slidenum">
              <a:rPr lang="en-US" altLang="en-US"/>
              <a:pPr/>
              <a:t>‹#›</a:t>
            </a:fld>
            <a:endParaRPr lang="en-US" altLang="en-US" dirty="0"/>
          </a:p>
        </p:txBody>
      </p:sp>
    </p:spTree>
    <p:extLst>
      <p:ext uri="{BB962C8B-B14F-4D97-AF65-F5344CB8AC3E}">
        <p14:creationId xmlns:p14="http://schemas.microsoft.com/office/powerpoint/2010/main" val="1401711415"/>
      </p:ext>
    </p:extLst>
  </p:cSld>
  <p:clrMapOvr>
    <a:masterClrMapping/>
  </p:clrMapOvr>
</p:sldLayout>
</file>

<file path=ppt/slideLayouts/slideLayout1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892" indent="0" algn="ctr">
              <a:buNone/>
              <a:defRPr/>
            </a:lvl2pPr>
            <a:lvl3pPr marL="685783" indent="0" algn="ctr">
              <a:buNone/>
              <a:defRPr/>
            </a:lvl3pPr>
            <a:lvl4pPr marL="1028675" indent="0" algn="ctr">
              <a:buNone/>
              <a:defRPr/>
            </a:lvl4pPr>
            <a:lvl5pPr marL="1371566" indent="0" algn="ctr">
              <a:buNone/>
              <a:defRPr/>
            </a:lvl5pPr>
            <a:lvl6pPr marL="1714457" indent="0" algn="ctr">
              <a:buNone/>
              <a:defRPr/>
            </a:lvl6pPr>
            <a:lvl7pPr marL="2057348" indent="0" algn="ctr">
              <a:buNone/>
              <a:defRPr/>
            </a:lvl7pPr>
            <a:lvl8pPr marL="2400240" indent="0" algn="ctr">
              <a:buNone/>
              <a:defRPr/>
            </a:lvl8pPr>
            <a:lvl9pPr marL="2743132"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AE11F8-E8A9-4B24-851C-65BA11ED528D}"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221078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C794C93-1678-41D8-8A3F-EBCF9A082DC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150201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892" indent="0">
              <a:buNone/>
              <a:defRPr sz="1350"/>
            </a:lvl2pPr>
            <a:lvl3pPr marL="685783" indent="0">
              <a:buNone/>
              <a:defRPr sz="1200"/>
            </a:lvl3pPr>
            <a:lvl4pPr marL="1028675" indent="0">
              <a:buNone/>
              <a:defRPr sz="1050"/>
            </a:lvl4pPr>
            <a:lvl5pPr marL="1371566" indent="0">
              <a:buNone/>
              <a:defRPr sz="1050"/>
            </a:lvl5pPr>
            <a:lvl6pPr marL="1714457" indent="0">
              <a:buNone/>
              <a:defRPr sz="1050"/>
            </a:lvl6pPr>
            <a:lvl7pPr marL="2057348" indent="0">
              <a:buNone/>
              <a:defRPr sz="1050"/>
            </a:lvl7pPr>
            <a:lvl8pPr marL="2400240" indent="0">
              <a:buNone/>
              <a:defRPr sz="1050"/>
            </a:lvl8pPr>
            <a:lvl9pPr marL="2743132"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C3D818-ADE9-4633-9872-4BDDC8DAED3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39440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85BC772-3FDA-414D-916C-C5332F98F087}"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780026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C824CA4-E892-437E-815D-703E70DDA43D}"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175842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28D5D6B-6907-4D14-B67B-AD7CDDEB6467}"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3053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9E4521A-F140-431E-BD20-5144A93D72BF}"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2797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211" indent="0">
              <a:buNone/>
              <a:defRPr sz="1801"/>
            </a:lvl2pPr>
            <a:lvl3pPr marL="914422" indent="0">
              <a:buNone/>
              <a:defRPr sz="1600"/>
            </a:lvl3pPr>
            <a:lvl4pPr marL="1371635" indent="0">
              <a:buNone/>
              <a:defRPr sz="1401"/>
            </a:lvl4pPr>
            <a:lvl5pPr marL="1828846" indent="0">
              <a:buNone/>
              <a:defRPr sz="1401"/>
            </a:lvl5pPr>
            <a:lvl6pPr marL="2286057" indent="0">
              <a:buNone/>
              <a:defRPr sz="1401"/>
            </a:lvl6pPr>
            <a:lvl7pPr marL="2743268" indent="0">
              <a:buNone/>
              <a:defRPr sz="1401"/>
            </a:lvl7pPr>
            <a:lvl8pPr marL="3200481" indent="0">
              <a:buNone/>
              <a:defRPr sz="1401"/>
            </a:lvl8pPr>
            <a:lvl9pPr marL="3657692" indent="0">
              <a:buNone/>
              <a:defRPr sz="1401"/>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fld id="{84FBAB62-92AE-4A2B-9729-37C6C63EB917}" type="slidenum">
              <a:rPr lang="en-US" altLang="en-US"/>
              <a:pPr/>
              <a:t>‹#›</a:t>
            </a:fld>
            <a:endParaRPr lang="en-US" altLang="en-US" dirty="0"/>
          </a:p>
        </p:txBody>
      </p:sp>
    </p:spTree>
    <p:extLst>
      <p:ext uri="{BB962C8B-B14F-4D97-AF65-F5344CB8AC3E}">
        <p14:creationId xmlns:p14="http://schemas.microsoft.com/office/powerpoint/2010/main" val="1139759122"/>
      </p:ext>
    </p:extLst>
  </p:cSld>
  <p:clrMapOvr>
    <a:masterClrMapping/>
  </p:clrMapOvr>
</p:sldLayout>
</file>

<file path=ppt/slideLayouts/slideLayout1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0016068-1D69-4489-AE2C-625D52983B1B}"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526454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287FC51-D8D5-474A-AEDC-1607DD1459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762763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3653787-1E44-4C55-8BFD-865DAB9B1C40}"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19475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E5B9422-8BCA-4FEA-8C3B-2650A65246D1}"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781803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D140DB60-F2C4-4909-A2A8-EB32F9528E4F}" type="slidenum">
              <a:rPr lang="en-US" altLang="en-US"/>
              <a:pPr>
                <a:defRPr/>
              </a:pPr>
              <a:t>‹#›</a:t>
            </a:fld>
            <a:endParaRPr lang="en-US" altLang="en-US" dirty="0"/>
          </a:p>
        </p:txBody>
      </p:sp>
    </p:spTree>
    <p:extLst>
      <p:ext uri="{BB962C8B-B14F-4D97-AF65-F5344CB8AC3E}">
        <p14:creationId xmlns:p14="http://schemas.microsoft.com/office/powerpoint/2010/main" val="1064778918"/>
      </p:ext>
    </p:extLst>
  </p:cSld>
  <p:clrMapOvr>
    <a:masterClrMapping/>
  </p:clrMapOvr>
</p:sldLayout>
</file>

<file path=ppt/slideLayouts/slideLayout1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5D8071D3-0C0A-4867-9F57-A1677F5C8740}" type="slidenum">
              <a:rPr lang="en-US" altLang="en-US"/>
              <a:pPr>
                <a:defRPr/>
              </a:pPr>
              <a:t>‹#›</a:t>
            </a:fld>
            <a:endParaRPr lang="en-US" altLang="en-US" dirty="0"/>
          </a:p>
        </p:txBody>
      </p:sp>
    </p:spTree>
    <p:extLst>
      <p:ext uri="{BB962C8B-B14F-4D97-AF65-F5344CB8AC3E}">
        <p14:creationId xmlns:p14="http://schemas.microsoft.com/office/powerpoint/2010/main" val="1217710502"/>
      </p:ext>
    </p:extLst>
  </p:cSld>
  <p:clrMapOvr>
    <a:masterClrMapping/>
  </p:clrMapOvr>
</p:sldLayout>
</file>

<file path=ppt/slideLayouts/slideLayout1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2CF785DD-98A3-4CBC-826A-2677840F9751}" type="slidenum">
              <a:rPr lang="en-US" altLang="en-US"/>
              <a:pPr>
                <a:defRPr/>
              </a:pPr>
              <a:t>‹#›</a:t>
            </a:fld>
            <a:endParaRPr lang="en-US" altLang="en-US" dirty="0"/>
          </a:p>
        </p:txBody>
      </p:sp>
    </p:spTree>
    <p:extLst>
      <p:ext uri="{BB962C8B-B14F-4D97-AF65-F5344CB8AC3E}">
        <p14:creationId xmlns:p14="http://schemas.microsoft.com/office/powerpoint/2010/main" val="3433350159"/>
      </p:ext>
    </p:extLst>
  </p:cSld>
  <p:clrMapOvr>
    <a:masterClrMapping/>
  </p:clrMapOvr>
</p:sldLayout>
</file>

<file path=ppt/slideLayouts/slideLayout1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FECBBE90-EDE2-4267-A438-F81E3561E986}" type="slidenum">
              <a:rPr lang="en-US" altLang="en-US"/>
              <a:pPr>
                <a:defRPr/>
              </a:pPr>
              <a:t>‹#›</a:t>
            </a:fld>
            <a:endParaRPr lang="en-US" altLang="en-US" dirty="0"/>
          </a:p>
        </p:txBody>
      </p:sp>
    </p:spTree>
    <p:extLst>
      <p:ext uri="{BB962C8B-B14F-4D97-AF65-F5344CB8AC3E}">
        <p14:creationId xmlns:p14="http://schemas.microsoft.com/office/powerpoint/2010/main" val="3570713302"/>
      </p:ext>
    </p:extLst>
  </p:cSld>
  <p:clrMapOvr>
    <a:masterClrMapping/>
  </p:clrMapOvr>
</p:sldLayout>
</file>

<file path=ppt/slideLayouts/slideLayout1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1"/>
          </p:nvPr>
        </p:nvSpPr>
        <p:spPr>
          <a:ln/>
        </p:spPr>
        <p:txBody>
          <a:bodyPr/>
          <a:lstStyle>
            <a:lvl1pPr>
              <a:defRPr/>
            </a:lvl1pPr>
          </a:lstStyle>
          <a:p>
            <a:pPr>
              <a:defRPr/>
            </a:pPr>
            <a:fld id="{8B61DB90-FB99-4E1D-92ED-C8B17A7C8D45}" type="slidenum">
              <a:rPr lang="en-US" altLang="en-US"/>
              <a:pPr>
                <a:defRPr/>
              </a:pPr>
              <a:t>‹#›</a:t>
            </a:fld>
            <a:endParaRPr lang="en-US" altLang="en-US" dirty="0"/>
          </a:p>
        </p:txBody>
      </p:sp>
    </p:spTree>
    <p:extLst>
      <p:ext uri="{BB962C8B-B14F-4D97-AF65-F5344CB8AC3E}">
        <p14:creationId xmlns:p14="http://schemas.microsoft.com/office/powerpoint/2010/main" val="1784859967"/>
      </p:ext>
    </p:extLst>
  </p:cSld>
  <p:clrMapOvr>
    <a:masterClrMapping/>
  </p:clrMapOvr>
</p:sldLayout>
</file>

<file path=ppt/slideLayouts/slideLayout1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1"/>
          </p:nvPr>
        </p:nvSpPr>
        <p:spPr>
          <a:ln/>
        </p:spPr>
        <p:txBody>
          <a:bodyPr/>
          <a:lstStyle>
            <a:lvl1pPr>
              <a:defRPr/>
            </a:lvl1pPr>
          </a:lstStyle>
          <a:p>
            <a:pPr>
              <a:defRPr/>
            </a:pPr>
            <a:fld id="{D0446ADA-936E-462E-B04F-34ED9AE852E4}" type="slidenum">
              <a:rPr lang="en-US" altLang="en-US"/>
              <a:pPr>
                <a:defRPr/>
              </a:pPr>
              <a:t>‹#›</a:t>
            </a:fld>
            <a:endParaRPr lang="en-US" altLang="en-US" dirty="0"/>
          </a:p>
        </p:txBody>
      </p:sp>
    </p:spTree>
    <p:extLst>
      <p:ext uri="{BB962C8B-B14F-4D97-AF65-F5344CB8AC3E}">
        <p14:creationId xmlns:p14="http://schemas.microsoft.com/office/powerpoint/2010/main" val="276483483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fld id="{E742D1D8-6D2B-429C-816A-47F6AF93274E}" type="slidenum">
              <a:rPr lang="en-US" altLang="en-US"/>
              <a:pPr/>
              <a:t>‹#›</a:t>
            </a:fld>
            <a:endParaRPr lang="en-US" altLang="en-US" dirty="0"/>
          </a:p>
        </p:txBody>
      </p:sp>
    </p:spTree>
    <p:extLst>
      <p:ext uri="{BB962C8B-B14F-4D97-AF65-F5344CB8AC3E}">
        <p14:creationId xmlns:p14="http://schemas.microsoft.com/office/powerpoint/2010/main" val="4205138840"/>
      </p:ext>
    </p:extLst>
  </p:cSld>
  <p:clrMapOvr>
    <a:masterClrMapping/>
  </p:clrMapOvr>
</p:sldLayout>
</file>

<file path=ppt/slideLayouts/slideLayout1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3" name="Rectangle 6"/>
          <p:cNvSpPr>
            <a:spLocks noGrp="1" noChangeArrowheads="1"/>
          </p:cNvSpPr>
          <p:nvPr>
            <p:ph type="sldNum" sz="quarter" idx="11"/>
          </p:nvPr>
        </p:nvSpPr>
        <p:spPr>
          <a:ln/>
        </p:spPr>
        <p:txBody>
          <a:bodyPr/>
          <a:lstStyle>
            <a:lvl1pPr>
              <a:defRPr/>
            </a:lvl1pPr>
          </a:lstStyle>
          <a:p>
            <a:pPr>
              <a:defRPr/>
            </a:pPr>
            <a:fld id="{B426913A-6F84-430B-BC60-6EFF691AC959}" type="slidenum">
              <a:rPr lang="en-US" altLang="en-US"/>
              <a:pPr>
                <a:defRPr/>
              </a:pPr>
              <a:t>‹#›</a:t>
            </a:fld>
            <a:endParaRPr lang="en-US" altLang="en-US" dirty="0"/>
          </a:p>
        </p:txBody>
      </p:sp>
    </p:spTree>
    <p:extLst>
      <p:ext uri="{BB962C8B-B14F-4D97-AF65-F5344CB8AC3E}">
        <p14:creationId xmlns:p14="http://schemas.microsoft.com/office/powerpoint/2010/main" val="2923504586"/>
      </p:ext>
    </p:extLst>
  </p:cSld>
  <p:clrMapOvr>
    <a:masterClrMapping/>
  </p:clrMapOvr>
</p:sldLayout>
</file>

<file path=ppt/slideLayouts/slideLayout1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8359B3AA-05C0-42E0-A381-1C7CF9D1FE1A}" type="slidenum">
              <a:rPr lang="en-US" altLang="en-US"/>
              <a:pPr>
                <a:defRPr/>
              </a:pPr>
              <a:t>‹#›</a:t>
            </a:fld>
            <a:endParaRPr lang="en-US" altLang="en-US" dirty="0"/>
          </a:p>
        </p:txBody>
      </p:sp>
    </p:spTree>
    <p:extLst>
      <p:ext uri="{BB962C8B-B14F-4D97-AF65-F5344CB8AC3E}">
        <p14:creationId xmlns:p14="http://schemas.microsoft.com/office/powerpoint/2010/main" val="1777928657"/>
      </p:ext>
    </p:extLst>
  </p:cSld>
  <p:clrMapOvr>
    <a:masterClrMapping/>
  </p:clrMapOvr>
</p:sldLayout>
</file>

<file path=ppt/slideLayouts/slideLayout1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40EFCBB3-7825-416C-AA58-F25E55AE04A9}" type="slidenum">
              <a:rPr lang="en-US" altLang="en-US"/>
              <a:pPr>
                <a:defRPr/>
              </a:pPr>
              <a:t>‹#›</a:t>
            </a:fld>
            <a:endParaRPr lang="en-US" altLang="en-US" dirty="0"/>
          </a:p>
        </p:txBody>
      </p:sp>
    </p:spTree>
    <p:extLst>
      <p:ext uri="{BB962C8B-B14F-4D97-AF65-F5344CB8AC3E}">
        <p14:creationId xmlns:p14="http://schemas.microsoft.com/office/powerpoint/2010/main" val="1177520220"/>
      </p:ext>
    </p:extLst>
  </p:cSld>
  <p:clrMapOvr>
    <a:masterClrMapping/>
  </p:clrMapOvr>
</p:sldLayout>
</file>

<file path=ppt/slideLayouts/slideLayout1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2923B211-5D76-4A01-9F62-295AA1B581DC}" type="slidenum">
              <a:rPr lang="en-US" altLang="en-US"/>
              <a:pPr>
                <a:defRPr/>
              </a:pPr>
              <a:t>‹#›</a:t>
            </a:fld>
            <a:endParaRPr lang="en-US" altLang="en-US" dirty="0"/>
          </a:p>
        </p:txBody>
      </p:sp>
    </p:spTree>
    <p:extLst>
      <p:ext uri="{BB962C8B-B14F-4D97-AF65-F5344CB8AC3E}">
        <p14:creationId xmlns:p14="http://schemas.microsoft.com/office/powerpoint/2010/main" val="2079264510"/>
      </p:ext>
    </p:extLst>
  </p:cSld>
  <p:clrMapOvr>
    <a:masterClrMapping/>
  </p:clrMapOvr>
</p:sldLayout>
</file>

<file path=ppt/slideLayouts/slideLayout1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CE787BC2-E415-4544-907C-82CB751AA9E7}" type="slidenum">
              <a:rPr lang="en-US" altLang="en-US"/>
              <a:pPr>
                <a:defRPr/>
              </a:pPr>
              <a:t>‹#›</a:t>
            </a:fld>
            <a:endParaRPr lang="en-US" altLang="en-US" dirty="0"/>
          </a:p>
        </p:txBody>
      </p:sp>
    </p:spTree>
    <p:extLst>
      <p:ext uri="{BB962C8B-B14F-4D97-AF65-F5344CB8AC3E}">
        <p14:creationId xmlns:p14="http://schemas.microsoft.com/office/powerpoint/2010/main" val="2408546881"/>
      </p:ext>
    </p:extLst>
  </p:cSld>
  <p:clrMapOvr>
    <a:masterClrMapping/>
  </p:clrMapOvr>
</p:sldLayout>
</file>

<file path=ppt/slideLayouts/slideLayout1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7AF7861E-4829-442A-ACA0-C70BB52F201C}"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1034190152"/>
      </p:ext>
    </p:extLst>
  </p:cSld>
  <p:clrMapOvr>
    <a:masterClrMapping/>
  </p:clrMapOvr>
</p:sldLayout>
</file>

<file path=ppt/slideLayouts/slideLayout1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1717B66A-A589-4248-BB7D-A35169491972}"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3142206499"/>
      </p:ext>
    </p:extLst>
  </p:cSld>
  <p:clrMapOvr>
    <a:masterClrMapping/>
  </p:clrMapOvr>
</p:sldLayout>
</file>

<file path=ppt/slideLayouts/slideLayout1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B9CBA48D-1D09-4264-90DC-36B40CD3D916}"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94896168"/>
      </p:ext>
    </p:extLst>
  </p:cSld>
  <p:clrMapOvr>
    <a:masterClrMapping/>
  </p:clrMapOvr>
</p:sldLayout>
</file>

<file path=ppt/slideLayouts/slideLayout1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F59FEC5C-D024-49D6-B31E-67C4E243F11A}"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1350298981"/>
      </p:ext>
    </p:extLst>
  </p:cSld>
  <p:clrMapOvr>
    <a:masterClrMapping/>
  </p:clrMapOvr>
</p:sldLayout>
</file>

<file path=ppt/slideLayouts/slideLayout1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95DD412C-421B-4D3D-B8E7-A9865B2BA27E}"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209038366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7" cy="63976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1"/>
          </p:nvPr>
        </p:nvSpPr>
        <p:spPr>
          <a:ln/>
        </p:spPr>
        <p:txBody>
          <a:bodyPr/>
          <a:lstStyle>
            <a:lvl1pPr>
              <a:defRPr/>
            </a:lvl1pPr>
          </a:lstStyle>
          <a:p>
            <a:fld id="{E6861F35-D614-48E8-ACA8-FEEDF78D5965}" type="slidenum">
              <a:rPr lang="en-US" altLang="en-US"/>
              <a:pPr/>
              <a:t>‹#›</a:t>
            </a:fld>
            <a:endParaRPr lang="en-US" altLang="en-US" dirty="0"/>
          </a:p>
        </p:txBody>
      </p:sp>
    </p:spTree>
    <p:extLst>
      <p:ext uri="{BB962C8B-B14F-4D97-AF65-F5344CB8AC3E}">
        <p14:creationId xmlns:p14="http://schemas.microsoft.com/office/powerpoint/2010/main" val="794167177"/>
      </p:ext>
    </p:extLst>
  </p:cSld>
  <p:clrMapOvr>
    <a:masterClrMapping/>
  </p:clrMapOvr>
</p:sldLayout>
</file>

<file path=ppt/slideLayouts/slideLayout1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FDD8A490-F0A5-41F4-96A4-E15782F54E57}"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2654631844"/>
      </p:ext>
    </p:extLst>
  </p:cSld>
  <p:clrMapOvr>
    <a:masterClrMapping/>
  </p:clrMapOvr>
</p:sldLayout>
</file>

<file path=ppt/slideLayouts/slideLayout1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8A2ADD88-61DD-4FC4-A409-D69565C032D8}"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4262060534"/>
      </p:ext>
    </p:extLst>
  </p:cSld>
  <p:clrMapOvr>
    <a:masterClrMapping/>
  </p:clrMapOvr>
</p:sldLayout>
</file>

<file path=ppt/slideLayouts/slideLayout1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564BFB40-E47A-40EC-95D1-C8EF78AE5BB2}"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3439635937"/>
      </p:ext>
    </p:extLst>
  </p:cSld>
  <p:clrMapOvr>
    <a:masterClrMapping/>
  </p:clrMapOvr>
</p:sldLayout>
</file>

<file path=ppt/slideLayouts/slideLayout1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55F5B2F1-46A9-4D12-8713-C32B8F1CA19C}"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638427973"/>
      </p:ext>
    </p:extLst>
  </p:cSld>
  <p:clrMapOvr>
    <a:masterClrMapping/>
  </p:clrMapOvr>
</p:sldLayout>
</file>

<file path=ppt/slideLayouts/slideLayout1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BC589FAF-FEC2-4F38-93AA-CCE73F2BF41F}"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4286008382"/>
      </p:ext>
    </p:extLst>
  </p:cSld>
  <p:clrMapOvr>
    <a:masterClrMapping/>
  </p:clrMapOvr>
</p:sldLayout>
</file>

<file path=ppt/slideLayouts/slideLayout1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1EAB3341-7172-49F3-A691-C68D319BE029}"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111506577"/>
      </p:ext>
    </p:extLst>
  </p:cSld>
  <p:clrMapOvr>
    <a:masterClrMapping/>
  </p:clrMapOvr>
</p:sldLayout>
</file>

<file path=ppt/slideLayouts/slideLayout1266.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endParaRPr lang="en-US" dirty="0">
              <a:solidFill>
                <a:srgbClr val="000000"/>
              </a:solidFill>
            </a:endParaRPr>
          </a:p>
        </p:txBody>
      </p:sp>
      <p:sp>
        <p:nvSpPr>
          <p:cNvPr id="19" name="Footer Placeholder 18"/>
          <p:cNvSpPr>
            <a:spLocks noGrp="1"/>
          </p:cNvSpPr>
          <p:nvPr>
            <p:ph type="ftr" sz="quarter" idx="11"/>
          </p:nvPr>
        </p:nvSpPr>
        <p:spPr/>
        <p:txBody>
          <a:bodyPr/>
          <a:lstStyle/>
          <a:p>
            <a:endParaRPr lang="en-US" dirty="0">
              <a:solidFill>
                <a:srgbClr val="000000"/>
              </a:solidFill>
            </a:endParaRPr>
          </a:p>
        </p:txBody>
      </p:sp>
      <p:sp>
        <p:nvSpPr>
          <p:cNvPr id="27" name="Slide Number Placeholder 26"/>
          <p:cNvSpPr>
            <a:spLocks noGrp="1"/>
          </p:cNvSpPr>
          <p:nvPr>
            <p:ph type="sldNum" sz="quarter" idx="12"/>
          </p:nvPr>
        </p:nvSpPr>
        <p:spPr/>
        <p:txBody>
          <a:bodyPr/>
          <a:lstStyle/>
          <a:p>
            <a:fld id="{CDAE11F8-E8A9-4B24-851C-65BA11ED528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9258165"/>
      </p:ext>
    </p:extLst>
  </p:cSld>
  <p:clrMapOvr>
    <a:overrideClrMapping bg1="dk1" tx1="lt1" bg2="dk2" tx2="lt2" accent1="accent1" accent2="accent2" accent3="accent3" accent4="accent4" accent5="accent5" accent6="accent6" hlink="hlink" folHlink="folHlink"/>
  </p:clrMapOvr>
</p:sldLayout>
</file>

<file path=ppt/slideLayouts/slideLayout1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solidFill>
                <a:srgbClr val="000000"/>
              </a:solidFill>
            </a:endParaRPr>
          </a:p>
        </p:txBody>
      </p:sp>
      <p:sp>
        <p:nvSpPr>
          <p:cNvPr id="5" name="Footer Placeholder 4"/>
          <p:cNvSpPr>
            <a:spLocks noGrp="1"/>
          </p:cNvSpPr>
          <p:nvPr>
            <p:ph type="ftr" sz="quarter" idx="11"/>
          </p:nvPr>
        </p:nvSpPr>
        <p:spPr/>
        <p:txBody>
          <a:body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p>
            <a:fld id="{EC794C93-1678-41D8-8A3F-EBCF9A082DC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42387695"/>
      </p:ext>
    </p:extLst>
  </p:cSld>
  <p:clrMapOvr>
    <a:masterClrMapping/>
  </p:clrMapOvr>
</p:sldLayout>
</file>

<file path=ppt/slideLayouts/slideLayout126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endParaRPr lang="en-US" dirty="0">
              <a:solidFill>
                <a:srgbClr val="000000"/>
              </a:solidFill>
            </a:endParaRPr>
          </a:p>
        </p:txBody>
      </p:sp>
      <p:sp>
        <p:nvSpPr>
          <p:cNvPr id="5" name="Footer Placeholder 4"/>
          <p:cNvSpPr>
            <a:spLocks noGrp="1"/>
          </p:cNvSpPr>
          <p:nvPr>
            <p:ph type="ftr" sz="quarter" idx="11"/>
          </p:nvPr>
        </p:nvSpPr>
        <p:spPr/>
        <p:txBody>
          <a:body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p>
            <a:fld id="{3EC3D818-ADE9-4633-9872-4BDDC8DAED3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76209062"/>
      </p:ext>
    </p:extLst>
  </p:cSld>
  <p:clrMapOvr>
    <a:overrideClrMapping bg1="dk1" tx1="lt1" bg2="dk2" tx2="lt2" accent1="accent1" accent2="accent2" accent3="accent3" accent4="accent4" accent5="accent5" accent6="accent6" hlink="hlink" folHlink="folHlink"/>
  </p:clrMapOvr>
</p:sldLayout>
</file>

<file path=ppt/slideLayouts/slideLayout1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US" dirty="0">
              <a:solidFill>
                <a:srgbClr val="000000"/>
              </a:solidFill>
            </a:endParaRPr>
          </a:p>
        </p:txBody>
      </p:sp>
      <p:sp>
        <p:nvSpPr>
          <p:cNvPr id="6" name="Footer Placeholder 5"/>
          <p:cNvSpPr>
            <a:spLocks noGrp="1"/>
          </p:cNvSpPr>
          <p:nvPr>
            <p:ph type="ftr" sz="quarter" idx="11"/>
          </p:nvPr>
        </p:nvSpPr>
        <p:spPr/>
        <p:txBody>
          <a:body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p>
            <a:fld id="{B85BC772-3FDA-414D-916C-C5332F98F08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4235412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1"/>
          </p:nvPr>
        </p:nvSpPr>
        <p:spPr>
          <a:ln/>
        </p:spPr>
        <p:txBody>
          <a:bodyPr/>
          <a:lstStyle>
            <a:lvl1pPr>
              <a:defRPr/>
            </a:lvl1pPr>
          </a:lstStyle>
          <a:p>
            <a:fld id="{2E17F8DA-A57F-42F4-B295-8309B8A00E96}" type="slidenum">
              <a:rPr lang="en-US" altLang="en-US"/>
              <a:pPr/>
              <a:t>‹#›</a:t>
            </a:fld>
            <a:endParaRPr lang="en-US" altLang="en-US" dirty="0"/>
          </a:p>
        </p:txBody>
      </p:sp>
    </p:spTree>
    <p:extLst>
      <p:ext uri="{BB962C8B-B14F-4D97-AF65-F5344CB8AC3E}">
        <p14:creationId xmlns:p14="http://schemas.microsoft.com/office/powerpoint/2010/main" val="2741163333"/>
      </p:ext>
    </p:extLst>
  </p:cSld>
  <p:clrMapOvr>
    <a:masterClrMapping/>
  </p:clrMapOvr>
</p:sldLayout>
</file>

<file path=ppt/slideLayouts/slideLayout1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endParaRPr lang="en-US" dirty="0">
              <a:solidFill>
                <a:srgbClr val="000000"/>
              </a:solidFill>
            </a:endParaRPr>
          </a:p>
        </p:txBody>
      </p:sp>
      <p:sp>
        <p:nvSpPr>
          <p:cNvPr id="8" name="Footer Placeholder 7"/>
          <p:cNvSpPr>
            <a:spLocks noGrp="1"/>
          </p:cNvSpPr>
          <p:nvPr>
            <p:ph type="ftr" sz="quarter" idx="11"/>
          </p:nvPr>
        </p:nvSpPr>
        <p:spPr/>
        <p:txBody>
          <a:bodyPr/>
          <a:lstStyle/>
          <a:p>
            <a:endParaRPr lang="en-US" dirty="0">
              <a:solidFill>
                <a:srgbClr val="000000"/>
              </a:solidFill>
            </a:endParaRPr>
          </a:p>
        </p:txBody>
      </p:sp>
      <p:sp>
        <p:nvSpPr>
          <p:cNvPr id="9" name="Slide Number Placeholder 8"/>
          <p:cNvSpPr>
            <a:spLocks noGrp="1"/>
          </p:cNvSpPr>
          <p:nvPr>
            <p:ph type="sldNum" sz="quarter" idx="12"/>
          </p:nvPr>
        </p:nvSpPr>
        <p:spPr/>
        <p:txBody>
          <a:bodyPr/>
          <a:lstStyle/>
          <a:p>
            <a:fld id="{9C824CA4-E892-437E-815D-703E70DDA43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59475596"/>
      </p:ext>
    </p:extLst>
  </p:cSld>
  <p:clrMapOvr>
    <a:masterClrMapping/>
  </p:clrMapOvr>
</p:sldLayout>
</file>

<file path=ppt/slideLayouts/slideLayout1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US" dirty="0">
              <a:solidFill>
                <a:srgbClr val="000000"/>
              </a:solidFill>
            </a:endParaRPr>
          </a:p>
        </p:txBody>
      </p:sp>
      <p:sp>
        <p:nvSpPr>
          <p:cNvPr id="4" name="Footer Placeholder 3"/>
          <p:cNvSpPr>
            <a:spLocks noGrp="1"/>
          </p:cNvSpPr>
          <p:nvPr>
            <p:ph type="ftr" sz="quarter" idx="11"/>
          </p:nvPr>
        </p:nvSpPr>
        <p:spPr/>
        <p:txBody>
          <a:body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p>
            <a:fld id="{128D5D6B-6907-4D14-B67B-AD7CDDEB646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23234913"/>
      </p:ext>
    </p:extLst>
  </p:cSld>
  <p:clrMapOvr>
    <a:masterClrMapping/>
  </p:clrMapOvr>
</p:sldLayout>
</file>

<file path=ppt/slideLayouts/slideLayout1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srgbClr val="000000"/>
              </a:solidFill>
            </a:endParaRPr>
          </a:p>
        </p:txBody>
      </p:sp>
      <p:sp>
        <p:nvSpPr>
          <p:cNvPr id="3" name="Footer Placeholder 2"/>
          <p:cNvSpPr>
            <a:spLocks noGrp="1"/>
          </p:cNvSpPr>
          <p:nvPr>
            <p:ph type="ftr" sz="quarter" idx="11"/>
          </p:nvPr>
        </p:nvSpPr>
        <p:spPr/>
        <p:txBody>
          <a:body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p>
            <a:fld id="{A9E4521A-F140-431E-BD20-5144A93D72BF}"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93601009"/>
      </p:ext>
    </p:extLst>
  </p:cSld>
  <p:clrMapOvr>
    <a:masterClrMapping/>
  </p:clrMapOvr>
</p:sldLayout>
</file>

<file path=ppt/slideLayouts/slideLayout1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US" dirty="0">
              <a:solidFill>
                <a:srgbClr val="000000"/>
              </a:solidFill>
            </a:endParaRPr>
          </a:p>
        </p:txBody>
      </p:sp>
      <p:sp>
        <p:nvSpPr>
          <p:cNvPr id="6" name="Footer Placeholder 5"/>
          <p:cNvSpPr>
            <a:spLocks noGrp="1"/>
          </p:cNvSpPr>
          <p:nvPr>
            <p:ph type="ftr" sz="quarter" idx="11"/>
          </p:nvPr>
        </p:nvSpPr>
        <p:spPr/>
        <p:txBody>
          <a:body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p>
            <a:fld id="{E0016068-1D69-4489-AE2C-625D52983B1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28643672"/>
      </p:ext>
    </p:extLst>
  </p:cSld>
  <p:clrMapOvr>
    <a:masterClrMapping/>
  </p:clrMapOvr>
</p:sldLayout>
</file>

<file path=ppt/slideLayouts/slideLayout127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dirty="0">
              <a:solidFill>
                <a:srgbClr val="000000"/>
              </a:solidFill>
            </a:endParaRPr>
          </a:p>
        </p:txBody>
      </p:sp>
      <p:sp>
        <p:nvSpPr>
          <p:cNvPr id="6" name="Footer Placeholder 5"/>
          <p:cNvSpPr>
            <a:spLocks noGrp="1"/>
          </p:cNvSpPr>
          <p:nvPr>
            <p:ph type="ftr" sz="quarter" idx="11"/>
          </p:nvPr>
        </p:nvSpPr>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F287FC51-D8D5-474A-AEDC-1607DD1459BE}" type="slidenum">
              <a:rPr lang="en-US" smtClean="0">
                <a:solidFill>
                  <a:srgbClr val="000000"/>
                </a:solidFill>
              </a:rPr>
              <a:pPr/>
              <a:t>‹#›</a:t>
            </a:fld>
            <a:endParaRPr lang="en-US" dirty="0">
              <a:solidFill>
                <a:srgbClr val="000000"/>
              </a:solidFill>
            </a:endParaRP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smtClean="0"/>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Tree>
    <p:extLst>
      <p:ext uri="{BB962C8B-B14F-4D97-AF65-F5344CB8AC3E}">
        <p14:creationId xmlns:p14="http://schemas.microsoft.com/office/powerpoint/2010/main" val="2985048983"/>
      </p:ext>
    </p:extLst>
  </p:cSld>
  <p:clrMapOvr>
    <a:masterClrMapping/>
  </p:clrMapOvr>
</p:sldLayout>
</file>

<file path=ppt/slideLayouts/slideLayout1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solidFill>
                <a:srgbClr val="000000"/>
              </a:solidFill>
            </a:endParaRPr>
          </a:p>
        </p:txBody>
      </p:sp>
      <p:sp>
        <p:nvSpPr>
          <p:cNvPr id="5" name="Footer Placeholder 4"/>
          <p:cNvSpPr>
            <a:spLocks noGrp="1"/>
          </p:cNvSpPr>
          <p:nvPr>
            <p:ph type="ftr" sz="quarter" idx="11"/>
          </p:nvPr>
        </p:nvSpPr>
        <p:spPr/>
        <p:txBody>
          <a:body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p>
            <a:fld id="{83653787-1E44-4C55-8BFD-865DAB9B1C40}"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08912989"/>
      </p:ext>
    </p:extLst>
  </p:cSld>
  <p:clrMapOvr>
    <a:masterClrMapping/>
  </p:clrMapOvr>
</p:sldLayout>
</file>

<file path=ppt/slideLayouts/slideLayout1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solidFill>
                <a:srgbClr val="000000"/>
              </a:solidFill>
            </a:endParaRPr>
          </a:p>
        </p:txBody>
      </p:sp>
      <p:sp>
        <p:nvSpPr>
          <p:cNvPr id="5" name="Footer Placeholder 4"/>
          <p:cNvSpPr>
            <a:spLocks noGrp="1"/>
          </p:cNvSpPr>
          <p:nvPr>
            <p:ph type="ftr" sz="quarter" idx="11"/>
          </p:nvPr>
        </p:nvSpPr>
        <p:spPr/>
        <p:txBody>
          <a:body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p>
            <a:fld id="{6E5B9422-8BCA-4FEA-8C3B-2650A65246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11920442"/>
      </p:ext>
    </p:extLst>
  </p:cSld>
  <p:clrMapOvr>
    <a:masterClrMapping/>
  </p:clrMapOvr>
</p:sldLayout>
</file>

<file path=ppt/slideLayouts/slideLayout1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399" indent="0" algn="ctr">
              <a:buNone/>
              <a:defRPr sz="1801"/>
            </a:lvl3pPr>
            <a:lvl4pPr marL="1371599" indent="0" algn="ctr">
              <a:buNone/>
              <a:defRPr sz="1600"/>
            </a:lvl4pPr>
            <a:lvl5pPr marL="1828800" indent="0" algn="ctr">
              <a:buNone/>
              <a:defRPr sz="1600"/>
            </a:lvl5pPr>
            <a:lvl6pPr marL="2286000" indent="0" algn="ctr">
              <a:buNone/>
              <a:defRPr sz="1600"/>
            </a:lvl6pPr>
            <a:lvl7pPr marL="2743199" indent="0" algn="ctr">
              <a:buNone/>
              <a:defRPr sz="1600"/>
            </a:lvl7pPr>
            <a:lvl8pPr marL="3200401" indent="0" algn="ctr">
              <a:buNone/>
              <a:defRPr sz="1600"/>
            </a:lvl8pPr>
            <a:lvl9pPr marL="3657601"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C1B0DA5-DD7E-4FB5-8D9E-6A4C8B124266}"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361380038"/>
      </p:ext>
    </p:extLst>
  </p:cSld>
  <p:clrMapOvr>
    <a:masterClrMapping/>
  </p:clrMapOvr>
</p:sldLayout>
</file>

<file path=ppt/slideLayouts/slideLayout1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EEB1A14-F6A1-4E24-879E-AD72C497C4A6}"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012895237"/>
      </p:ext>
    </p:extLst>
  </p:cSld>
  <p:clrMapOvr>
    <a:masterClrMapping/>
  </p:clrMapOvr>
</p:sldLayout>
</file>

<file path=ppt/slideLayouts/slideLayout1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3"/>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3" y="4589468"/>
            <a:ext cx="10515600" cy="1500187"/>
          </a:xfrm>
        </p:spPr>
        <p:txBody>
          <a:bodyPr/>
          <a:lstStyle>
            <a:lvl1pPr marL="0" indent="0">
              <a:buNone/>
              <a:defRPr sz="2400"/>
            </a:lvl1pPr>
            <a:lvl2pPr marL="457200" indent="0">
              <a:buNone/>
              <a:defRPr sz="2000"/>
            </a:lvl2pPr>
            <a:lvl3pPr marL="914399" indent="0">
              <a:buNone/>
              <a:defRPr sz="1801"/>
            </a:lvl3pPr>
            <a:lvl4pPr marL="1371599" indent="0">
              <a:buNone/>
              <a:defRPr sz="1600"/>
            </a:lvl4pPr>
            <a:lvl5pPr marL="1828800" indent="0">
              <a:buNone/>
              <a:defRPr sz="1600"/>
            </a:lvl5pPr>
            <a:lvl6pPr marL="2286000" indent="0">
              <a:buNone/>
              <a:defRPr sz="1600"/>
            </a:lvl6pPr>
            <a:lvl7pPr marL="2743199" indent="0">
              <a:buNone/>
              <a:defRPr sz="1600"/>
            </a:lvl7pPr>
            <a:lvl8pPr marL="3200401" indent="0">
              <a:buNone/>
              <a:defRPr sz="1600"/>
            </a:lvl8pPr>
            <a:lvl9pPr marL="3657601"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FCEBBED-7F92-46AE-8E86-4D3A5B3DB3C0}"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35141209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3" name="Rectangle 6"/>
          <p:cNvSpPr>
            <a:spLocks noGrp="1" noChangeArrowheads="1"/>
          </p:cNvSpPr>
          <p:nvPr>
            <p:ph type="sldNum" sz="quarter" idx="11"/>
          </p:nvPr>
        </p:nvSpPr>
        <p:spPr>
          <a:ln/>
        </p:spPr>
        <p:txBody>
          <a:bodyPr/>
          <a:lstStyle>
            <a:lvl1pPr>
              <a:defRPr/>
            </a:lvl1pPr>
          </a:lstStyle>
          <a:p>
            <a:fld id="{54AE7B9C-4BD7-4F52-855C-687088737BF2}" type="slidenum">
              <a:rPr lang="en-US" altLang="en-US"/>
              <a:pPr/>
              <a:t>‹#›</a:t>
            </a:fld>
            <a:endParaRPr lang="en-US" altLang="en-US" dirty="0"/>
          </a:p>
        </p:txBody>
      </p:sp>
    </p:spTree>
    <p:extLst>
      <p:ext uri="{BB962C8B-B14F-4D97-AF65-F5344CB8AC3E}">
        <p14:creationId xmlns:p14="http://schemas.microsoft.com/office/powerpoint/2010/main" val="580506321"/>
      </p:ext>
    </p:extLst>
  </p:cSld>
  <p:clrMapOvr>
    <a:masterClrMapping/>
  </p:clrMapOvr>
</p:sldLayout>
</file>

<file path=ppt/slideLayouts/slideLayout1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2AF6225-5D21-4489-BE9A-4E4EB63FCF82}"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659996490"/>
      </p:ext>
    </p:extLst>
  </p:cSld>
  <p:clrMapOvr>
    <a:masterClrMapping/>
  </p:clrMapOvr>
</p:sldLayout>
</file>

<file path=ppt/slideLayouts/slideLayout1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30"/>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4"/>
            <a:ext cx="5158316" cy="823912"/>
          </a:xfrm>
        </p:spPr>
        <p:txBody>
          <a:bodyPr anchor="b"/>
          <a:lstStyle>
            <a:lvl1pPr marL="0" indent="0">
              <a:buNone/>
              <a:defRPr sz="2400" b="1"/>
            </a:lvl1pPr>
            <a:lvl2pPr marL="457200" indent="0">
              <a:buNone/>
              <a:defRPr sz="2000" b="1"/>
            </a:lvl2pPr>
            <a:lvl3pPr marL="914399" indent="0">
              <a:buNone/>
              <a:defRPr sz="1801" b="1"/>
            </a:lvl3pPr>
            <a:lvl4pPr marL="1371599" indent="0">
              <a:buNone/>
              <a:defRPr sz="1600" b="1"/>
            </a:lvl4pPr>
            <a:lvl5pPr marL="1828800" indent="0">
              <a:buNone/>
              <a:defRPr sz="1600" b="1"/>
            </a:lvl5pPr>
            <a:lvl6pPr marL="2286000" indent="0">
              <a:buNone/>
              <a:defRPr sz="1600" b="1"/>
            </a:lvl6pPr>
            <a:lvl7pPr marL="2743199" indent="0">
              <a:buNone/>
              <a:defRPr sz="1600" b="1"/>
            </a:lvl7pPr>
            <a:lvl8pPr marL="3200401" indent="0">
              <a:buNone/>
              <a:defRPr sz="1600" b="1"/>
            </a:lvl8pPr>
            <a:lvl9pPr marL="3657601"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6"/>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4" y="1681164"/>
            <a:ext cx="5183717" cy="823912"/>
          </a:xfrm>
        </p:spPr>
        <p:txBody>
          <a:bodyPr anchor="b"/>
          <a:lstStyle>
            <a:lvl1pPr marL="0" indent="0">
              <a:buNone/>
              <a:defRPr sz="2400" b="1"/>
            </a:lvl1pPr>
            <a:lvl2pPr marL="457200" indent="0">
              <a:buNone/>
              <a:defRPr sz="2000" b="1"/>
            </a:lvl2pPr>
            <a:lvl3pPr marL="914399" indent="0">
              <a:buNone/>
              <a:defRPr sz="1801" b="1"/>
            </a:lvl3pPr>
            <a:lvl4pPr marL="1371599" indent="0">
              <a:buNone/>
              <a:defRPr sz="1600" b="1"/>
            </a:lvl4pPr>
            <a:lvl5pPr marL="1828800" indent="0">
              <a:buNone/>
              <a:defRPr sz="1600" b="1"/>
            </a:lvl5pPr>
            <a:lvl6pPr marL="2286000" indent="0">
              <a:buNone/>
              <a:defRPr sz="1600" b="1"/>
            </a:lvl6pPr>
            <a:lvl7pPr marL="2743199" indent="0">
              <a:buNone/>
              <a:defRPr sz="1600" b="1"/>
            </a:lvl7pPr>
            <a:lvl8pPr marL="3200401" indent="0">
              <a:buNone/>
              <a:defRPr sz="1600" b="1"/>
            </a:lvl8pPr>
            <a:lvl9pPr marL="365760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4" y="2505076"/>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dirty="0">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4455B136-F960-4262-8C1A-08472E84A764}"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5288389"/>
      </p:ext>
    </p:extLst>
  </p:cSld>
  <p:clrMapOvr>
    <a:masterClrMapping/>
  </p:clrMapOvr>
</p:sldLayout>
</file>

<file path=ppt/slideLayouts/slideLayout1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C9B5C68-3E35-4BED-846A-702C481A5E9E}"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527072162"/>
      </p:ext>
    </p:extLst>
  </p:cSld>
  <p:clrMapOvr>
    <a:masterClrMapping/>
  </p:clrMapOvr>
</p:sldLayout>
</file>

<file path=ppt/slideLayouts/slideLayout1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AED26AD-92A5-4B7C-91BC-BCCB943A39A4}"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219057772"/>
      </p:ext>
    </p:extLst>
  </p:cSld>
  <p:clrMapOvr>
    <a:masterClrMapping/>
  </p:clrMapOvr>
</p:sldLayout>
</file>

<file path=ppt/slideLayouts/slideLayout1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3" y="457200"/>
            <a:ext cx="393276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20" y="987430"/>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23" y="2057400"/>
            <a:ext cx="3932766" cy="3811588"/>
          </a:xfrm>
        </p:spPr>
        <p:txBody>
          <a:bodyPr/>
          <a:lstStyle>
            <a:lvl1pPr marL="0" indent="0">
              <a:buNone/>
              <a:defRPr sz="1600"/>
            </a:lvl1pPr>
            <a:lvl2pPr marL="457200" indent="0">
              <a:buNone/>
              <a:defRPr sz="1401"/>
            </a:lvl2pPr>
            <a:lvl3pPr marL="914399" indent="0">
              <a:buNone/>
              <a:defRPr sz="1200"/>
            </a:lvl3pPr>
            <a:lvl4pPr marL="1371599" indent="0">
              <a:buNone/>
              <a:defRPr sz="1001"/>
            </a:lvl4pPr>
            <a:lvl5pPr marL="1828800" indent="0">
              <a:buNone/>
              <a:defRPr sz="1001"/>
            </a:lvl5pPr>
            <a:lvl6pPr marL="2286000" indent="0">
              <a:buNone/>
              <a:defRPr sz="1001"/>
            </a:lvl6pPr>
            <a:lvl7pPr marL="2743199" indent="0">
              <a:buNone/>
              <a:defRPr sz="1001"/>
            </a:lvl7pPr>
            <a:lvl8pPr marL="3200401" indent="0">
              <a:buNone/>
              <a:defRPr sz="1001"/>
            </a:lvl8pPr>
            <a:lvl9pPr marL="3657601" indent="0">
              <a:buNone/>
              <a:defRPr sz="1001"/>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8E7A6C-AA3B-4B3A-A725-523040DE4B29}"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085576520"/>
      </p:ext>
    </p:extLst>
  </p:cSld>
  <p:clrMapOvr>
    <a:masterClrMapping/>
  </p:clrMapOvr>
</p:sldLayout>
</file>

<file path=ppt/slideLayouts/slideLayout1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3" y="457200"/>
            <a:ext cx="393276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20" y="987430"/>
            <a:ext cx="6172201" cy="4873625"/>
          </a:xfrm>
        </p:spPr>
        <p:txBody>
          <a:bodyPr/>
          <a:lstStyle>
            <a:lvl1pPr marL="0" indent="0">
              <a:buNone/>
              <a:defRPr sz="3200"/>
            </a:lvl1pPr>
            <a:lvl2pPr marL="457200" indent="0">
              <a:buNone/>
              <a:defRPr sz="2800"/>
            </a:lvl2pPr>
            <a:lvl3pPr marL="914399" indent="0">
              <a:buNone/>
              <a:defRPr sz="2400"/>
            </a:lvl3pPr>
            <a:lvl4pPr marL="1371599" indent="0">
              <a:buNone/>
              <a:defRPr sz="2000"/>
            </a:lvl4pPr>
            <a:lvl5pPr marL="1828800" indent="0">
              <a:buNone/>
              <a:defRPr sz="2000"/>
            </a:lvl5pPr>
            <a:lvl6pPr marL="2286000" indent="0">
              <a:buNone/>
              <a:defRPr sz="2000"/>
            </a:lvl6pPr>
            <a:lvl7pPr marL="2743199" indent="0">
              <a:buNone/>
              <a:defRPr sz="2000"/>
            </a:lvl7pPr>
            <a:lvl8pPr marL="3200401" indent="0">
              <a:buNone/>
              <a:defRPr sz="2000"/>
            </a:lvl8pPr>
            <a:lvl9pPr marL="3657601" indent="0">
              <a:buNone/>
              <a:defRPr sz="2000"/>
            </a:lvl9pPr>
          </a:lstStyle>
          <a:p>
            <a:endParaRPr lang="en-US" dirty="0"/>
          </a:p>
        </p:txBody>
      </p:sp>
      <p:sp>
        <p:nvSpPr>
          <p:cNvPr id="4" name="Text Placeholder 3"/>
          <p:cNvSpPr>
            <a:spLocks noGrp="1"/>
          </p:cNvSpPr>
          <p:nvPr>
            <p:ph type="body" sz="half" idx="2"/>
          </p:nvPr>
        </p:nvSpPr>
        <p:spPr>
          <a:xfrm>
            <a:off x="840323" y="2057400"/>
            <a:ext cx="3932766" cy="3811588"/>
          </a:xfrm>
        </p:spPr>
        <p:txBody>
          <a:bodyPr/>
          <a:lstStyle>
            <a:lvl1pPr marL="0" indent="0">
              <a:buNone/>
              <a:defRPr sz="1600"/>
            </a:lvl1pPr>
            <a:lvl2pPr marL="457200" indent="0">
              <a:buNone/>
              <a:defRPr sz="1401"/>
            </a:lvl2pPr>
            <a:lvl3pPr marL="914399" indent="0">
              <a:buNone/>
              <a:defRPr sz="1200"/>
            </a:lvl3pPr>
            <a:lvl4pPr marL="1371599" indent="0">
              <a:buNone/>
              <a:defRPr sz="1001"/>
            </a:lvl4pPr>
            <a:lvl5pPr marL="1828800" indent="0">
              <a:buNone/>
              <a:defRPr sz="1001"/>
            </a:lvl5pPr>
            <a:lvl6pPr marL="2286000" indent="0">
              <a:buNone/>
              <a:defRPr sz="1001"/>
            </a:lvl6pPr>
            <a:lvl7pPr marL="2743199" indent="0">
              <a:buNone/>
              <a:defRPr sz="1001"/>
            </a:lvl7pPr>
            <a:lvl8pPr marL="3200401" indent="0">
              <a:buNone/>
              <a:defRPr sz="1001"/>
            </a:lvl8pPr>
            <a:lvl9pPr marL="3657601" indent="0">
              <a:buNone/>
              <a:defRPr sz="1001"/>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7BC36CA-E2AD-404F-B64A-7501536B992E}"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379467956"/>
      </p:ext>
    </p:extLst>
  </p:cSld>
  <p:clrMapOvr>
    <a:masterClrMapping/>
  </p:clrMapOvr>
</p:sldLayout>
</file>

<file path=ppt/slideLayouts/slideLayout1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F614329-A63E-4F65-8BCB-405FC72AF66A}"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462124770"/>
      </p:ext>
    </p:extLst>
  </p:cSld>
  <p:clrMapOvr>
    <a:masterClrMapping/>
  </p:clrMapOvr>
</p:sldLayout>
</file>

<file path=ppt/slideLayouts/slideLayout1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3"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3"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B4F82B8-98A6-4BB9-8777-93DCDD8FF33E}"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269532308"/>
      </p:ext>
    </p:extLst>
  </p:cSld>
  <p:clrMapOvr>
    <a:masterClrMapping/>
  </p:clrMapOvr>
</p:sldLayout>
</file>

<file path=ppt/slideLayouts/slideLayout1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3"/>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1" indent="0" algn="ctr">
              <a:buNone/>
              <a:defRPr/>
            </a:lvl3pPr>
            <a:lvl4pPr marL="1028701" indent="0" algn="ctr">
              <a:buNone/>
              <a:defRPr/>
            </a:lvl4pPr>
            <a:lvl5pPr marL="1371599" indent="0" algn="ctr">
              <a:buNone/>
              <a:defRPr/>
            </a:lvl5pPr>
            <a:lvl6pPr marL="1714500" indent="0" algn="ctr">
              <a:buNone/>
              <a:defRPr/>
            </a:lvl6pPr>
            <a:lvl7pPr marL="2057400" indent="0" algn="ctr">
              <a:buNone/>
              <a:defRPr/>
            </a:lvl7pPr>
            <a:lvl8pPr marL="2400300" indent="0" algn="ctr">
              <a:buNone/>
              <a:defRPr/>
            </a:lvl8pPr>
            <a:lvl9pPr marL="2743201"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AE11F8-E8A9-4B24-851C-65BA11ED528D}"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93926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C794C93-1678-41D8-8A3F-EBCF9A082DC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901429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1"/>
            </a:lvl1pPr>
            <a:lvl2pPr marL="457211" indent="0">
              <a:buNone/>
              <a:defRPr sz="1200"/>
            </a:lvl2pPr>
            <a:lvl3pPr marL="914422" indent="0">
              <a:buNone/>
              <a:defRPr sz="1001"/>
            </a:lvl3pPr>
            <a:lvl4pPr marL="1371635" indent="0">
              <a:buNone/>
              <a:defRPr sz="900"/>
            </a:lvl4pPr>
            <a:lvl5pPr marL="1828846" indent="0">
              <a:buNone/>
              <a:defRPr sz="900"/>
            </a:lvl5pPr>
            <a:lvl6pPr marL="2286057" indent="0">
              <a:buNone/>
              <a:defRPr sz="900"/>
            </a:lvl6pPr>
            <a:lvl7pPr marL="2743268" indent="0">
              <a:buNone/>
              <a:defRPr sz="900"/>
            </a:lvl7pPr>
            <a:lvl8pPr marL="3200481" indent="0">
              <a:buNone/>
              <a:defRPr sz="900"/>
            </a:lvl8pPr>
            <a:lvl9pPr marL="3657692"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fld id="{9F8AC009-4756-4FCE-987C-9A74491070FE}" type="slidenum">
              <a:rPr lang="en-US" altLang="en-US"/>
              <a:pPr/>
              <a:t>‹#›</a:t>
            </a:fld>
            <a:endParaRPr lang="en-US" altLang="en-US" dirty="0"/>
          </a:p>
        </p:txBody>
      </p:sp>
    </p:spTree>
    <p:extLst>
      <p:ext uri="{BB962C8B-B14F-4D97-AF65-F5344CB8AC3E}">
        <p14:creationId xmlns:p14="http://schemas.microsoft.com/office/powerpoint/2010/main" val="320617755"/>
      </p:ext>
    </p:extLst>
  </p:cSld>
  <p:clrMapOvr>
    <a:masterClrMapping/>
  </p:clrMapOvr>
</p:sldLayout>
</file>

<file path=ppt/slideLayouts/slideLayout1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3001"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1500"/>
            </a:lvl1pPr>
            <a:lvl2pPr marL="342900" indent="0">
              <a:buNone/>
              <a:defRPr sz="1349"/>
            </a:lvl2pPr>
            <a:lvl3pPr marL="685801" indent="0">
              <a:buNone/>
              <a:defRPr sz="1200"/>
            </a:lvl3pPr>
            <a:lvl4pPr marL="1028701" indent="0">
              <a:buNone/>
              <a:defRPr sz="1051"/>
            </a:lvl4pPr>
            <a:lvl5pPr marL="1371599" indent="0">
              <a:buNone/>
              <a:defRPr sz="1051"/>
            </a:lvl5pPr>
            <a:lvl6pPr marL="1714500" indent="0">
              <a:buNone/>
              <a:defRPr sz="1051"/>
            </a:lvl6pPr>
            <a:lvl7pPr marL="2057400" indent="0">
              <a:buNone/>
              <a:defRPr sz="1051"/>
            </a:lvl7pPr>
            <a:lvl8pPr marL="2400300" indent="0">
              <a:buNone/>
              <a:defRPr sz="1051"/>
            </a:lvl8pPr>
            <a:lvl9pPr marL="2743201" indent="0">
              <a:buNone/>
              <a:defRPr sz="1051"/>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C3D818-ADE9-4633-9872-4BDDC8DAED3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89409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8"/>
            <a:ext cx="5384800" cy="4525963"/>
          </a:xfrm>
        </p:spPr>
        <p:txBody>
          <a:bodyPr/>
          <a:lstStyle>
            <a:lvl1pPr>
              <a:defRPr sz="2100"/>
            </a:lvl1pPr>
            <a:lvl2pPr>
              <a:defRPr sz="1801"/>
            </a:lvl2pPr>
            <a:lvl3pPr>
              <a:defRPr sz="1500"/>
            </a:lvl3pPr>
            <a:lvl4pPr>
              <a:defRPr sz="1349"/>
            </a:lvl4pPr>
            <a:lvl5pPr>
              <a:defRPr sz="1349"/>
            </a:lvl5pPr>
            <a:lvl6pPr>
              <a:defRPr sz="1349"/>
            </a:lvl6pPr>
            <a:lvl7pPr>
              <a:defRPr sz="1349"/>
            </a:lvl7pPr>
            <a:lvl8pPr>
              <a:defRPr sz="1349"/>
            </a:lvl8pPr>
            <a:lvl9pPr>
              <a:defRPr sz="13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8"/>
            <a:ext cx="5384800" cy="4525963"/>
          </a:xfrm>
        </p:spPr>
        <p:txBody>
          <a:bodyPr/>
          <a:lstStyle>
            <a:lvl1pPr>
              <a:defRPr sz="2100"/>
            </a:lvl1pPr>
            <a:lvl2pPr>
              <a:defRPr sz="1801"/>
            </a:lvl2pPr>
            <a:lvl3pPr>
              <a:defRPr sz="1500"/>
            </a:lvl3pPr>
            <a:lvl4pPr>
              <a:defRPr sz="1349"/>
            </a:lvl4pPr>
            <a:lvl5pPr>
              <a:defRPr sz="1349"/>
            </a:lvl5pPr>
            <a:lvl6pPr>
              <a:defRPr sz="1349"/>
            </a:lvl6pPr>
            <a:lvl7pPr>
              <a:defRPr sz="1349"/>
            </a:lvl7pPr>
            <a:lvl8pPr>
              <a:defRPr sz="1349"/>
            </a:lvl8pPr>
            <a:lvl9pPr>
              <a:defRPr sz="13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85BC772-3FDA-414D-916C-C5332F98F087}"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271087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7" cy="639762"/>
          </a:xfrm>
        </p:spPr>
        <p:txBody>
          <a:bodyPr anchor="b"/>
          <a:lstStyle>
            <a:lvl1pPr marL="0" indent="0">
              <a:buNone/>
              <a:defRPr sz="1801" b="1"/>
            </a:lvl1pPr>
            <a:lvl2pPr marL="342900" indent="0">
              <a:buNone/>
              <a:defRPr sz="1500" b="1"/>
            </a:lvl2pPr>
            <a:lvl3pPr marL="685801" indent="0">
              <a:buNone/>
              <a:defRPr sz="1349" b="1"/>
            </a:lvl3pPr>
            <a:lvl4pPr marL="1028701" indent="0">
              <a:buNone/>
              <a:defRPr sz="1200" b="1"/>
            </a:lvl4pPr>
            <a:lvl5pPr marL="1371599" indent="0">
              <a:buNone/>
              <a:defRPr sz="1200" b="1"/>
            </a:lvl5pPr>
            <a:lvl6pPr marL="1714500" indent="0">
              <a:buNone/>
              <a:defRPr sz="1200" b="1"/>
            </a:lvl6pPr>
            <a:lvl7pPr marL="2057400" indent="0">
              <a:buNone/>
              <a:defRPr sz="1200" b="1"/>
            </a:lvl7pPr>
            <a:lvl8pPr marL="2400300" indent="0">
              <a:buNone/>
              <a:defRPr sz="1200" b="1"/>
            </a:lvl8pPr>
            <a:lvl9pPr marL="2743201"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1801"/>
            </a:lvl1pPr>
            <a:lvl2pPr>
              <a:defRPr sz="1500"/>
            </a:lvl2pPr>
            <a:lvl3pPr>
              <a:defRPr sz="1349"/>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5" y="1535113"/>
            <a:ext cx="5389033" cy="639762"/>
          </a:xfrm>
        </p:spPr>
        <p:txBody>
          <a:bodyPr anchor="b"/>
          <a:lstStyle>
            <a:lvl1pPr marL="0" indent="0">
              <a:buNone/>
              <a:defRPr sz="1801" b="1"/>
            </a:lvl1pPr>
            <a:lvl2pPr marL="342900" indent="0">
              <a:buNone/>
              <a:defRPr sz="1500" b="1"/>
            </a:lvl2pPr>
            <a:lvl3pPr marL="685801" indent="0">
              <a:buNone/>
              <a:defRPr sz="1349" b="1"/>
            </a:lvl3pPr>
            <a:lvl4pPr marL="1028701" indent="0">
              <a:buNone/>
              <a:defRPr sz="1200" b="1"/>
            </a:lvl4pPr>
            <a:lvl5pPr marL="1371599" indent="0">
              <a:buNone/>
              <a:defRPr sz="1200" b="1"/>
            </a:lvl5pPr>
            <a:lvl6pPr marL="1714500" indent="0">
              <a:buNone/>
              <a:defRPr sz="1200" b="1"/>
            </a:lvl6pPr>
            <a:lvl7pPr marL="2057400" indent="0">
              <a:buNone/>
              <a:defRPr sz="1200" b="1"/>
            </a:lvl7pPr>
            <a:lvl8pPr marL="2400300" indent="0">
              <a:buNone/>
              <a:defRPr sz="1200" b="1"/>
            </a:lvl8pPr>
            <a:lvl9pPr marL="274320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5" y="2174875"/>
            <a:ext cx="5389033" cy="3951288"/>
          </a:xfrm>
        </p:spPr>
        <p:txBody>
          <a:bodyPr/>
          <a:lstStyle>
            <a:lvl1pPr>
              <a:defRPr sz="1801"/>
            </a:lvl1pPr>
            <a:lvl2pPr>
              <a:defRPr sz="1500"/>
            </a:lvl2pPr>
            <a:lvl3pPr>
              <a:defRPr sz="1349"/>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C824CA4-E892-437E-815D-703E70DDA43D}"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78740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28D5D6B-6907-4D14-B67B-AD7CDDEB6467}"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012370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9E4521A-F140-431E-BD20-5144A93D72BF}"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270784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9"/>
            <a:ext cx="6815668" cy="5853113"/>
          </a:xfrm>
        </p:spPr>
        <p:txBody>
          <a:bodyPr/>
          <a:lstStyle>
            <a:lvl1pPr>
              <a:defRPr sz="2400"/>
            </a:lvl1pPr>
            <a:lvl2pPr>
              <a:defRPr sz="2100"/>
            </a:lvl2pPr>
            <a:lvl3pPr>
              <a:defRPr sz="1801"/>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5"/>
            <a:ext cx="4011084" cy="4691063"/>
          </a:xfrm>
        </p:spPr>
        <p:txBody>
          <a:bodyPr/>
          <a:lstStyle>
            <a:lvl1pPr marL="0" indent="0">
              <a:buNone/>
              <a:defRPr sz="1051"/>
            </a:lvl1pPr>
            <a:lvl2pPr marL="342900" indent="0">
              <a:buNone/>
              <a:defRPr sz="900"/>
            </a:lvl2pPr>
            <a:lvl3pPr marL="685801" indent="0">
              <a:buNone/>
              <a:defRPr sz="750"/>
            </a:lvl3pPr>
            <a:lvl4pPr marL="1028701" indent="0">
              <a:buNone/>
              <a:defRPr sz="676"/>
            </a:lvl4pPr>
            <a:lvl5pPr marL="1371599" indent="0">
              <a:buNone/>
              <a:defRPr sz="676"/>
            </a:lvl5pPr>
            <a:lvl6pPr marL="1714500" indent="0">
              <a:buNone/>
              <a:defRPr sz="676"/>
            </a:lvl6pPr>
            <a:lvl7pPr marL="2057400" indent="0">
              <a:buNone/>
              <a:defRPr sz="676"/>
            </a:lvl7pPr>
            <a:lvl8pPr marL="2400300" indent="0">
              <a:buNone/>
              <a:defRPr sz="676"/>
            </a:lvl8pPr>
            <a:lvl9pPr marL="2743201" indent="0">
              <a:buNone/>
              <a:defRPr sz="67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0016068-1D69-4489-AE2C-625D52983B1B}"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894464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1" indent="0">
              <a:buNone/>
              <a:defRPr sz="1801"/>
            </a:lvl3pPr>
            <a:lvl4pPr marL="1028701" indent="0">
              <a:buNone/>
              <a:defRPr sz="1500"/>
            </a:lvl4pPr>
            <a:lvl5pPr marL="1371599" indent="0">
              <a:buNone/>
              <a:defRPr sz="1500"/>
            </a:lvl5pPr>
            <a:lvl6pPr marL="1714500" indent="0">
              <a:buNone/>
              <a:defRPr sz="1500"/>
            </a:lvl6pPr>
            <a:lvl7pPr marL="2057400" indent="0">
              <a:buNone/>
              <a:defRPr sz="1500"/>
            </a:lvl7pPr>
            <a:lvl8pPr marL="2400300" indent="0">
              <a:buNone/>
              <a:defRPr sz="1500"/>
            </a:lvl8pPr>
            <a:lvl9pPr marL="2743201" indent="0">
              <a:buNone/>
              <a:defRPr sz="1500"/>
            </a:lvl9pPr>
          </a:lstStyle>
          <a:p>
            <a:endParaRPr lang="en-US"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051"/>
            </a:lvl1pPr>
            <a:lvl2pPr marL="342900" indent="0">
              <a:buNone/>
              <a:defRPr sz="900"/>
            </a:lvl2pPr>
            <a:lvl3pPr marL="685801" indent="0">
              <a:buNone/>
              <a:defRPr sz="750"/>
            </a:lvl3pPr>
            <a:lvl4pPr marL="1028701" indent="0">
              <a:buNone/>
              <a:defRPr sz="676"/>
            </a:lvl4pPr>
            <a:lvl5pPr marL="1371599" indent="0">
              <a:buNone/>
              <a:defRPr sz="676"/>
            </a:lvl5pPr>
            <a:lvl6pPr marL="1714500" indent="0">
              <a:buNone/>
              <a:defRPr sz="676"/>
            </a:lvl6pPr>
            <a:lvl7pPr marL="2057400" indent="0">
              <a:buNone/>
              <a:defRPr sz="676"/>
            </a:lvl7pPr>
            <a:lvl8pPr marL="2400300" indent="0">
              <a:buNone/>
              <a:defRPr sz="676"/>
            </a:lvl8pPr>
            <a:lvl9pPr marL="2743201" indent="0">
              <a:buNone/>
              <a:defRPr sz="67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287FC51-D8D5-474A-AEDC-1607DD1459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38031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3653787-1E44-4C55-8BFD-865DAB9B1C40}"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767901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7"/>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7"/>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E5B9422-8BCA-4FEA-8C3B-2650A65246D1}"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85509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CDCB025C-3DE5-406A-A5D5-C47015EC5EC9}" type="slidenum">
              <a:rPr lang="en-US" altLang="en-US"/>
              <a:pPr/>
              <a:t>‹#›</a:t>
            </a:fld>
            <a:endParaRPr lang="en-US" altLang="en-US" dirty="0"/>
          </a:p>
        </p:txBody>
      </p:sp>
    </p:spTree>
    <p:extLst>
      <p:ext uri="{BB962C8B-B14F-4D97-AF65-F5344CB8AC3E}">
        <p14:creationId xmlns:p14="http://schemas.microsoft.com/office/powerpoint/2010/main" val="18002224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fld id="{362ED082-A30C-418B-A67A-ECF8C1B61B0A}"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52862462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1"/>
            </a:lvl1pPr>
            <a:lvl2pPr marL="457211" indent="0">
              <a:buNone/>
              <a:defRPr sz="1200"/>
            </a:lvl2pPr>
            <a:lvl3pPr marL="914422" indent="0">
              <a:buNone/>
              <a:defRPr sz="1001"/>
            </a:lvl3pPr>
            <a:lvl4pPr marL="1371635" indent="0">
              <a:buNone/>
              <a:defRPr sz="900"/>
            </a:lvl4pPr>
            <a:lvl5pPr marL="1828846" indent="0">
              <a:buNone/>
              <a:defRPr sz="900"/>
            </a:lvl5pPr>
            <a:lvl6pPr marL="2286057" indent="0">
              <a:buNone/>
              <a:defRPr sz="900"/>
            </a:lvl6pPr>
            <a:lvl7pPr marL="2743268" indent="0">
              <a:buNone/>
              <a:defRPr sz="900"/>
            </a:lvl7pPr>
            <a:lvl8pPr marL="3200481" indent="0">
              <a:buNone/>
              <a:defRPr sz="900"/>
            </a:lvl8pPr>
            <a:lvl9pPr marL="3657692"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fld id="{B3549917-9915-410F-9865-2F32AB95643F}" type="slidenum">
              <a:rPr lang="en-US" altLang="en-US"/>
              <a:pPr/>
              <a:t>‹#›</a:t>
            </a:fld>
            <a:endParaRPr lang="en-US" altLang="en-US" dirty="0"/>
          </a:p>
        </p:txBody>
      </p:sp>
    </p:spTree>
    <p:extLst>
      <p:ext uri="{BB962C8B-B14F-4D97-AF65-F5344CB8AC3E}">
        <p14:creationId xmlns:p14="http://schemas.microsoft.com/office/powerpoint/2010/main" val="3078420943"/>
      </p:ext>
    </p:extLst>
  </p:cSld>
  <p:clrMapOvr>
    <a:masterClrMapping/>
  </p:clrMapOvr>
</p:sldLayout>
</file>

<file path=ppt/slideLayouts/slideLayout1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FC81AA5F-E6DA-4769-B092-2537A5D4990E}" type="slidenum">
              <a:rPr lang="en-US" altLang="en-US"/>
              <a:pPr/>
              <a:t>‹#›</a:t>
            </a:fld>
            <a:endParaRPr lang="en-US" altLang="en-US" dirty="0"/>
          </a:p>
        </p:txBody>
      </p:sp>
    </p:spTree>
    <p:extLst>
      <p:ext uri="{BB962C8B-B14F-4D97-AF65-F5344CB8AC3E}">
        <p14:creationId xmlns:p14="http://schemas.microsoft.com/office/powerpoint/2010/main" val="414344980"/>
      </p:ext>
    </p:extLst>
  </p:cSld>
  <p:clrMapOvr>
    <a:masterClrMapping/>
  </p:clrMapOvr>
</p:sldLayout>
</file>

<file path=ppt/slideLayouts/slideLayout1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30E4769D-D12D-4FFA-9BAF-2AE23C53AF68}" type="slidenum">
              <a:rPr lang="en-US" altLang="en-US"/>
              <a:pPr/>
              <a:t>‹#›</a:t>
            </a:fld>
            <a:endParaRPr lang="en-US" altLang="en-US" dirty="0"/>
          </a:p>
        </p:txBody>
      </p:sp>
    </p:spTree>
    <p:extLst>
      <p:ext uri="{BB962C8B-B14F-4D97-AF65-F5344CB8AC3E}">
        <p14:creationId xmlns:p14="http://schemas.microsoft.com/office/powerpoint/2010/main" val="2235830630"/>
      </p:ext>
    </p:extLst>
  </p:cSld>
  <p:clrMapOvr>
    <a:masterClrMapping/>
  </p:clrMapOvr>
</p:sldLayout>
</file>

<file path=ppt/slideLayouts/slideLayout1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0D9874C5-32F0-4F5E-8FC4-46971FC2B51B}" type="slidenum">
              <a:rPr lang="en-US" altLang="en-US"/>
              <a:pPr/>
              <a:t>‹#›</a:t>
            </a:fld>
            <a:endParaRPr lang="en-US" altLang="en-US" dirty="0"/>
          </a:p>
        </p:txBody>
      </p:sp>
    </p:spTree>
    <p:extLst>
      <p:ext uri="{BB962C8B-B14F-4D97-AF65-F5344CB8AC3E}">
        <p14:creationId xmlns:p14="http://schemas.microsoft.com/office/powerpoint/2010/main" val="596736847"/>
      </p:ext>
    </p:extLst>
  </p:cSld>
  <p:clrMapOvr>
    <a:masterClrMapping/>
  </p:clrMapOvr>
</p:sldLayout>
</file>

<file path=ppt/slideLayouts/slideLayout1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endParaRPr lang="en-US" altLang="en-US" dirty="0"/>
          </a:p>
        </p:txBody>
      </p:sp>
      <p:sp>
        <p:nvSpPr>
          <p:cNvPr id="8" name="Slide Number Placeholder 7"/>
          <p:cNvSpPr>
            <a:spLocks noGrp="1"/>
          </p:cNvSpPr>
          <p:nvPr>
            <p:ph type="sldNum" sz="quarter" idx="11"/>
          </p:nvPr>
        </p:nvSpPr>
        <p:spPr/>
        <p:txBody>
          <a:bodyPr/>
          <a:lstStyle>
            <a:lvl1pPr>
              <a:defRPr/>
            </a:lvl1pPr>
          </a:lstStyle>
          <a:p>
            <a:fld id="{026111B8-DB6C-46AA-8F1F-F5EA9BC67567}" type="slidenum">
              <a:rPr lang="en-US" altLang="en-US"/>
              <a:pPr/>
              <a:t>‹#›</a:t>
            </a:fld>
            <a:endParaRPr lang="en-US" altLang="en-US" dirty="0"/>
          </a:p>
        </p:txBody>
      </p:sp>
    </p:spTree>
    <p:extLst>
      <p:ext uri="{BB962C8B-B14F-4D97-AF65-F5344CB8AC3E}">
        <p14:creationId xmlns:p14="http://schemas.microsoft.com/office/powerpoint/2010/main" val="21545768"/>
      </p:ext>
    </p:extLst>
  </p:cSld>
  <p:clrMapOvr>
    <a:masterClrMapping/>
  </p:clrMapOvr>
</p:sldLayout>
</file>

<file path=ppt/slideLayouts/slideLayout1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US" altLang="en-US" dirty="0"/>
          </a:p>
        </p:txBody>
      </p:sp>
      <p:sp>
        <p:nvSpPr>
          <p:cNvPr id="4" name="Slide Number Placeholder 3"/>
          <p:cNvSpPr>
            <a:spLocks noGrp="1"/>
          </p:cNvSpPr>
          <p:nvPr>
            <p:ph type="sldNum" sz="quarter" idx="11"/>
          </p:nvPr>
        </p:nvSpPr>
        <p:spPr/>
        <p:txBody>
          <a:bodyPr/>
          <a:lstStyle>
            <a:lvl1pPr>
              <a:defRPr/>
            </a:lvl1pPr>
          </a:lstStyle>
          <a:p>
            <a:fld id="{1D817454-6285-4BF9-AC2B-0FCC43E040A9}" type="slidenum">
              <a:rPr lang="en-US" altLang="en-US"/>
              <a:pPr/>
              <a:t>‹#›</a:t>
            </a:fld>
            <a:endParaRPr lang="en-US" altLang="en-US" dirty="0"/>
          </a:p>
        </p:txBody>
      </p:sp>
    </p:spTree>
    <p:extLst>
      <p:ext uri="{BB962C8B-B14F-4D97-AF65-F5344CB8AC3E}">
        <p14:creationId xmlns:p14="http://schemas.microsoft.com/office/powerpoint/2010/main" val="26246072"/>
      </p:ext>
    </p:extLst>
  </p:cSld>
  <p:clrMapOvr>
    <a:masterClrMapping/>
  </p:clrMapOvr>
</p:sldLayout>
</file>

<file path=ppt/slideLayouts/slideLayout1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dirty="0"/>
          </a:p>
        </p:txBody>
      </p:sp>
      <p:sp>
        <p:nvSpPr>
          <p:cNvPr id="3" name="Slide Number Placeholder 2"/>
          <p:cNvSpPr>
            <a:spLocks noGrp="1"/>
          </p:cNvSpPr>
          <p:nvPr>
            <p:ph type="sldNum" sz="quarter" idx="11"/>
          </p:nvPr>
        </p:nvSpPr>
        <p:spPr/>
        <p:txBody>
          <a:bodyPr/>
          <a:lstStyle>
            <a:lvl1pPr>
              <a:defRPr/>
            </a:lvl1pPr>
          </a:lstStyle>
          <a:p>
            <a:fld id="{577A8A72-E7D8-4D42-A0E9-650AA841E3DE}" type="slidenum">
              <a:rPr lang="en-US" altLang="en-US"/>
              <a:pPr/>
              <a:t>‹#›</a:t>
            </a:fld>
            <a:endParaRPr lang="en-US" altLang="en-US" dirty="0"/>
          </a:p>
        </p:txBody>
      </p:sp>
    </p:spTree>
    <p:extLst>
      <p:ext uri="{BB962C8B-B14F-4D97-AF65-F5344CB8AC3E}">
        <p14:creationId xmlns:p14="http://schemas.microsoft.com/office/powerpoint/2010/main" val="1207984057"/>
      </p:ext>
    </p:extLst>
  </p:cSld>
  <p:clrMapOvr>
    <a:masterClrMapping/>
  </p:clrMapOvr>
</p:sldLayout>
</file>

<file path=ppt/slideLayouts/slideLayout1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346B1790-358B-46D7-9F09-1F32C5295868}" type="slidenum">
              <a:rPr lang="en-US" altLang="en-US"/>
              <a:pPr/>
              <a:t>‹#›</a:t>
            </a:fld>
            <a:endParaRPr lang="en-US" altLang="en-US" dirty="0"/>
          </a:p>
        </p:txBody>
      </p:sp>
    </p:spTree>
    <p:extLst>
      <p:ext uri="{BB962C8B-B14F-4D97-AF65-F5344CB8AC3E}">
        <p14:creationId xmlns:p14="http://schemas.microsoft.com/office/powerpoint/2010/main" val="3664345829"/>
      </p:ext>
    </p:extLst>
  </p:cSld>
  <p:clrMapOvr>
    <a:masterClrMapping/>
  </p:clrMapOvr>
</p:sldLayout>
</file>

<file path=ppt/slideLayouts/slideLayout1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63319535-E62F-4EDB-99CA-4D30F0AE416D}" type="slidenum">
              <a:rPr lang="en-US" altLang="en-US"/>
              <a:pPr/>
              <a:t>‹#›</a:t>
            </a:fld>
            <a:endParaRPr lang="en-US" altLang="en-US" dirty="0"/>
          </a:p>
        </p:txBody>
      </p:sp>
    </p:spTree>
    <p:extLst>
      <p:ext uri="{BB962C8B-B14F-4D97-AF65-F5344CB8AC3E}">
        <p14:creationId xmlns:p14="http://schemas.microsoft.com/office/powerpoint/2010/main" val="2327391614"/>
      </p:ext>
    </p:extLst>
  </p:cSld>
  <p:clrMapOvr>
    <a:masterClrMapping/>
  </p:clrMapOvr>
</p:sldLayout>
</file>

<file path=ppt/slideLayouts/slideLayout1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32532F86-B942-4F3C-9892-B077485629E4}" type="slidenum">
              <a:rPr lang="en-US" altLang="en-US"/>
              <a:pPr/>
              <a:t>‹#›</a:t>
            </a:fld>
            <a:endParaRPr lang="en-US" altLang="en-US" dirty="0"/>
          </a:p>
        </p:txBody>
      </p:sp>
    </p:spTree>
    <p:extLst>
      <p:ext uri="{BB962C8B-B14F-4D97-AF65-F5344CB8AC3E}">
        <p14:creationId xmlns:p14="http://schemas.microsoft.com/office/powerpoint/2010/main" val="2875026281"/>
      </p:ext>
    </p:extLst>
  </p:cSld>
  <p:clrMapOvr>
    <a:masterClrMapping/>
  </p:clrMapOvr>
</p:sldLayout>
</file>

<file path=ppt/slideLayouts/slideLayout1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5F9CD4C6-23FC-401F-82FA-B8A871FAC3A0}" type="slidenum">
              <a:rPr lang="en-US" altLang="en-US"/>
              <a:pPr/>
              <a:t>‹#›</a:t>
            </a:fld>
            <a:endParaRPr lang="en-US" altLang="en-US" dirty="0"/>
          </a:p>
        </p:txBody>
      </p:sp>
    </p:spTree>
    <p:extLst>
      <p:ext uri="{BB962C8B-B14F-4D97-AF65-F5344CB8AC3E}">
        <p14:creationId xmlns:p14="http://schemas.microsoft.com/office/powerpoint/2010/main" val="414992445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fld id="{0ADDBB19-8D25-49FF-B815-2E4B428A56CF}" type="slidenum">
              <a:rPr lang="en-US" altLang="en-US"/>
              <a:pPr/>
              <a:t>‹#›</a:t>
            </a:fld>
            <a:endParaRPr lang="en-US" altLang="en-US" dirty="0"/>
          </a:p>
        </p:txBody>
      </p:sp>
    </p:spTree>
    <p:extLst>
      <p:ext uri="{BB962C8B-B14F-4D97-AF65-F5344CB8AC3E}">
        <p14:creationId xmlns:p14="http://schemas.microsoft.com/office/powerpoint/2010/main" val="372103132"/>
      </p:ext>
    </p:extLst>
  </p:cSld>
  <p:clrMapOvr>
    <a:masterClrMapping/>
  </p:clrMapOvr>
</p:sldLayout>
</file>

<file path=ppt/slideLayouts/slideLayout1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18265299"/>
      </p:ext>
    </p:extLst>
  </p:cSld>
  <p:clrMapOvr>
    <a:masterClrMapping/>
  </p:clrMapOvr>
</p:sldLayout>
</file>

<file path=ppt/slideLayouts/slideLayout1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567753366"/>
      </p:ext>
    </p:extLst>
  </p:cSld>
  <p:clrMapOvr>
    <a:masterClrMapping/>
  </p:clrMapOvr>
</p:sldLayout>
</file>

<file path=ppt/slideLayouts/slideLayout1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4102890753"/>
      </p:ext>
    </p:extLst>
  </p:cSld>
  <p:clrMapOvr>
    <a:masterClrMapping/>
  </p:clrMapOvr>
</p:sldLayout>
</file>

<file path=ppt/slideLayouts/slideLayout1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46400" y="2057400"/>
            <a:ext cx="33020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51600" y="2057400"/>
            <a:ext cx="33020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50054101"/>
      </p:ext>
    </p:extLst>
  </p:cSld>
  <p:clrMapOvr>
    <a:masterClrMapping/>
  </p:clrMapOvr>
</p:sldLayout>
</file>

<file path=ppt/slideLayouts/slideLayout1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753895849"/>
      </p:ext>
    </p:extLst>
  </p:cSld>
  <p:clrMapOvr>
    <a:masterClrMapping/>
  </p:clrMapOvr>
</p:sldLayout>
</file>

<file path=ppt/slideLayouts/slideLayout1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903904084"/>
      </p:ext>
    </p:extLst>
  </p:cSld>
  <p:clrMapOvr>
    <a:masterClrMapping/>
  </p:clrMapOvr>
</p:sldLayout>
</file>

<file path=ppt/slideLayouts/slideLayout1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6"/>
          <p:cNvSpPr>
            <a:spLocks noGrp="1" noChangeArrowheads="1"/>
          </p:cNvSpPr>
          <p:nvPr>
            <p:ph type="sldNum"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434738873"/>
      </p:ext>
    </p:extLst>
  </p:cSld>
  <p:clrMapOvr>
    <a:masterClrMapping/>
  </p:clrMapOvr>
</p:sldLayout>
</file>

<file path=ppt/slideLayouts/slideLayout1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4117730304"/>
      </p:ext>
    </p:extLst>
  </p:cSld>
  <p:clrMapOvr>
    <a:masterClrMapping/>
  </p:clrMapOvr>
</p:sldLayout>
</file>

<file path=ppt/slideLayouts/slideLayout1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665368715"/>
      </p:ext>
    </p:extLst>
  </p:cSld>
  <p:clrMapOvr>
    <a:masterClrMapping/>
  </p:clrMapOvr>
</p:sldLayout>
</file>

<file path=ppt/slideLayouts/slideLayout1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2075843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fld id="{031C9A9B-751D-4D7F-A221-4DF258E462FF}" type="slidenum">
              <a:rPr lang="en-US" altLang="en-US"/>
              <a:pPr/>
              <a:t>‹#›</a:t>
            </a:fld>
            <a:endParaRPr lang="en-US" altLang="en-US" dirty="0"/>
          </a:p>
        </p:txBody>
      </p:sp>
    </p:spTree>
    <p:extLst>
      <p:ext uri="{BB962C8B-B14F-4D97-AF65-F5344CB8AC3E}">
        <p14:creationId xmlns:p14="http://schemas.microsoft.com/office/powerpoint/2010/main" val="510672583"/>
      </p:ext>
    </p:extLst>
  </p:cSld>
  <p:clrMapOvr>
    <a:masterClrMapping/>
  </p:clrMapOvr>
</p:sldLayout>
</file>

<file path=ppt/slideLayouts/slideLayout1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28600"/>
            <a:ext cx="3048000" cy="2743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28600"/>
            <a:ext cx="8940800" cy="2743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407841310"/>
      </p:ext>
    </p:extLst>
  </p:cSld>
  <p:clrMapOvr>
    <a:masterClrMapping/>
  </p:clrMapOvr>
</p:sldLayout>
</file>

<file path=ppt/slideLayouts/slideLayout1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F0C2D16D-3233-453A-818C-6BA5F5377BC2}" type="slidenum">
              <a:rPr lang="en-US" altLang="en-US"/>
              <a:pPr/>
              <a:t>‹#›</a:t>
            </a:fld>
            <a:endParaRPr lang="en-US" altLang="en-US"/>
          </a:p>
        </p:txBody>
      </p:sp>
    </p:spTree>
    <p:extLst>
      <p:ext uri="{BB962C8B-B14F-4D97-AF65-F5344CB8AC3E}">
        <p14:creationId xmlns:p14="http://schemas.microsoft.com/office/powerpoint/2010/main" val="833747073"/>
      </p:ext>
    </p:extLst>
  </p:cSld>
  <p:clrMapOvr>
    <a:masterClrMapping/>
  </p:clrMapOvr>
</p:sldLayout>
</file>

<file path=ppt/slideLayouts/slideLayout1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D0459E69-3CE4-4EB3-B774-B864BDB55F51}" type="slidenum">
              <a:rPr lang="en-US" altLang="en-US"/>
              <a:pPr/>
              <a:t>‹#›</a:t>
            </a:fld>
            <a:endParaRPr lang="en-US" altLang="en-US"/>
          </a:p>
        </p:txBody>
      </p:sp>
    </p:spTree>
    <p:extLst>
      <p:ext uri="{BB962C8B-B14F-4D97-AF65-F5344CB8AC3E}">
        <p14:creationId xmlns:p14="http://schemas.microsoft.com/office/powerpoint/2010/main" val="1332490608"/>
      </p:ext>
    </p:extLst>
  </p:cSld>
  <p:clrMapOvr>
    <a:masterClrMapping/>
  </p:clrMapOvr>
</p:sldLayout>
</file>

<file path=ppt/slideLayouts/slideLayout1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6"/>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0712D4BE-30D8-46B3-B909-B2077A9B17A6}" type="slidenum">
              <a:rPr lang="en-US" altLang="en-US"/>
              <a:pPr/>
              <a:t>‹#›</a:t>
            </a:fld>
            <a:endParaRPr lang="en-US" altLang="en-US"/>
          </a:p>
        </p:txBody>
      </p:sp>
    </p:spTree>
    <p:extLst>
      <p:ext uri="{BB962C8B-B14F-4D97-AF65-F5344CB8AC3E}">
        <p14:creationId xmlns:p14="http://schemas.microsoft.com/office/powerpoint/2010/main" val="57668635"/>
      </p:ext>
    </p:extLst>
  </p:cSld>
  <p:clrMapOvr>
    <a:masterClrMapping/>
  </p:clrMapOvr>
</p:sldLayout>
</file>

<file path=ppt/slideLayouts/slideLayout1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6BA02D1C-380B-4F36-86C0-68BCAD169A95}" type="slidenum">
              <a:rPr lang="en-US" altLang="en-US"/>
              <a:pPr/>
              <a:t>‹#›</a:t>
            </a:fld>
            <a:endParaRPr lang="en-US" altLang="en-US"/>
          </a:p>
        </p:txBody>
      </p:sp>
    </p:spTree>
    <p:extLst>
      <p:ext uri="{BB962C8B-B14F-4D97-AF65-F5344CB8AC3E}">
        <p14:creationId xmlns:p14="http://schemas.microsoft.com/office/powerpoint/2010/main" val="1856987516"/>
      </p:ext>
    </p:extLst>
  </p:cSld>
  <p:clrMapOvr>
    <a:masterClrMapping/>
  </p:clrMapOvr>
</p:sldLayout>
</file>

<file path=ppt/slideLayouts/slideLayout1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9"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endParaRPr lang="en-US" altLang="en-US"/>
          </a:p>
        </p:txBody>
      </p:sp>
      <p:sp>
        <p:nvSpPr>
          <p:cNvPr id="8" name="Slide Number Placeholder 7"/>
          <p:cNvSpPr>
            <a:spLocks noGrp="1"/>
          </p:cNvSpPr>
          <p:nvPr>
            <p:ph type="sldNum" sz="quarter" idx="11"/>
          </p:nvPr>
        </p:nvSpPr>
        <p:spPr/>
        <p:txBody>
          <a:bodyPr/>
          <a:lstStyle>
            <a:lvl1pPr>
              <a:defRPr/>
            </a:lvl1pPr>
          </a:lstStyle>
          <a:p>
            <a:fld id="{AA95929A-610F-46A9-A9A5-C834565A4447}" type="slidenum">
              <a:rPr lang="en-US" altLang="en-US"/>
              <a:pPr/>
              <a:t>‹#›</a:t>
            </a:fld>
            <a:endParaRPr lang="en-US" altLang="en-US"/>
          </a:p>
        </p:txBody>
      </p:sp>
    </p:spTree>
    <p:extLst>
      <p:ext uri="{BB962C8B-B14F-4D97-AF65-F5344CB8AC3E}">
        <p14:creationId xmlns:p14="http://schemas.microsoft.com/office/powerpoint/2010/main" val="3262816538"/>
      </p:ext>
    </p:extLst>
  </p:cSld>
  <p:clrMapOvr>
    <a:masterClrMapping/>
  </p:clrMapOvr>
</p:sldLayout>
</file>

<file path=ppt/slideLayouts/slideLayout1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US" altLang="en-US"/>
          </a:p>
        </p:txBody>
      </p:sp>
      <p:sp>
        <p:nvSpPr>
          <p:cNvPr id="4" name="Slide Number Placeholder 3"/>
          <p:cNvSpPr>
            <a:spLocks noGrp="1"/>
          </p:cNvSpPr>
          <p:nvPr>
            <p:ph type="sldNum" sz="quarter" idx="11"/>
          </p:nvPr>
        </p:nvSpPr>
        <p:spPr/>
        <p:txBody>
          <a:bodyPr/>
          <a:lstStyle>
            <a:lvl1pPr>
              <a:defRPr/>
            </a:lvl1pPr>
          </a:lstStyle>
          <a:p>
            <a:fld id="{3AD654EE-79DC-4B5F-9185-BD652730A544}" type="slidenum">
              <a:rPr lang="en-US" altLang="en-US"/>
              <a:pPr/>
              <a:t>‹#›</a:t>
            </a:fld>
            <a:endParaRPr lang="en-US" altLang="en-US"/>
          </a:p>
        </p:txBody>
      </p:sp>
    </p:spTree>
    <p:extLst>
      <p:ext uri="{BB962C8B-B14F-4D97-AF65-F5344CB8AC3E}">
        <p14:creationId xmlns:p14="http://schemas.microsoft.com/office/powerpoint/2010/main" val="3570255509"/>
      </p:ext>
    </p:extLst>
  </p:cSld>
  <p:clrMapOvr>
    <a:masterClrMapping/>
  </p:clrMapOvr>
</p:sldLayout>
</file>

<file path=ppt/slideLayouts/slideLayout1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a:p>
        </p:txBody>
      </p:sp>
      <p:sp>
        <p:nvSpPr>
          <p:cNvPr id="3" name="Slide Number Placeholder 2"/>
          <p:cNvSpPr>
            <a:spLocks noGrp="1"/>
          </p:cNvSpPr>
          <p:nvPr>
            <p:ph type="sldNum" sz="quarter" idx="11"/>
          </p:nvPr>
        </p:nvSpPr>
        <p:spPr/>
        <p:txBody>
          <a:bodyPr/>
          <a:lstStyle>
            <a:lvl1pPr>
              <a:defRPr/>
            </a:lvl1pPr>
          </a:lstStyle>
          <a:p>
            <a:fld id="{11308649-7A5D-470E-85D7-BF704F5FD03D}" type="slidenum">
              <a:rPr lang="en-US" altLang="en-US"/>
              <a:pPr/>
              <a:t>‹#›</a:t>
            </a:fld>
            <a:endParaRPr lang="en-US" altLang="en-US"/>
          </a:p>
        </p:txBody>
      </p:sp>
    </p:spTree>
    <p:extLst>
      <p:ext uri="{BB962C8B-B14F-4D97-AF65-F5344CB8AC3E}">
        <p14:creationId xmlns:p14="http://schemas.microsoft.com/office/powerpoint/2010/main" val="3449214193"/>
      </p:ext>
    </p:extLst>
  </p:cSld>
  <p:clrMapOvr>
    <a:masterClrMapping/>
  </p:clrMapOvr>
</p:sldLayout>
</file>

<file path=ppt/slideLayouts/slideLayout1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9"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1767F40E-4F8D-4A53-A05B-992B0285D97E}" type="slidenum">
              <a:rPr lang="en-US" altLang="en-US"/>
              <a:pPr/>
              <a:t>‹#›</a:t>
            </a:fld>
            <a:endParaRPr lang="en-US" altLang="en-US"/>
          </a:p>
        </p:txBody>
      </p:sp>
    </p:spTree>
    <p:extLst>
      <p:ext uri="{BB962C8B-B14F-4D97-AF65-F5344CB8AC3E}">
        <p14:creationId xmlns:p14="http://schemas.microsoft.com/office/powerpoint/2010/main" val="985666213"/>
      </p:ext>
    </p:extLst>
  </p:cSld>
  <p:clrMapOvr>
    <a:masterClrMapping/>
  </p:clrMapOvr>
</p:sldLayout>
</file>

<file path=ppt/slideLayouts/slideLayout1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8"/>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9"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769029E0-17B6-43C4-808F-29D7BF2B3540}" type="slidenum">
              <a:rPr lang="en-US" altLang="en-US"/>
              <a:pPr/>
              <a:t>‹#›</a:t>
            </a:fld>
            <a:endParaRPr lang="en-US" altLang="en-US"/>
          </a:p>
        </p:txBody>
      </p:sp>
    </p:spTree>
    <p:extLst>
      <p:ext uri="{BB962C8B-B14F-4D97-AF65-F5344CB8AC3E}">
        <p14:creationId xmlns:p14="http://schemas.microsoft.com/office/powerpoint/2010/main" val="330948459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BEB3F40A-75CE-4432-AEC2-23EEF3D287DF}"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419504770"/>
      </p:ext>
    </p:extLst>
  </p:cSld>
  <p:clrMapOvr>
    <a:masterClrMapping/>
  </p:clrMapOvr>
</p:sldLayout>
</file>

<file path=ppt/slideLayouts/slideLayout1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A53059F5-9829-44EA-A787-FEDE8086CAD5}" type="slidenum">
              <a:rPr lang="en-US" altLang="en-US"/>
              <a:pPr/>
              <a:t>‹#›</a:t>
            </a:fld>
            <a:endParaRPr lang="en-US" altLang="en-US"/>
          </a:p>
        </p:txBody>
      </p:sp>
    </p:spTree>
    <p:extLst>
      <p:ext uri="{BB962C8B-B14F-4D97-AF65-F5344CB8AC3E}">
        <p14:creationId xmlns:p14="http://schemas.microsoft.com/office/powerpoint/2010/main" val="1712151538"/>
      </p:ext>
    </p:extLst>
  </p:cSld>
  <p:clrMapOvr>
    <a:masterClrMapping/>
  </p:clrMapOvr>
</p:sldLayout>
</file>

<file path=ppt/slideLayouts/slideLayout1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13297EE0-7621-40C2-B29A-CA63187859DB}" type="slidenum">
              <a:rPr lang="en-US" altLang="en-US"/>
              <a:pPr/>
              <a:t>‹#›</a:t>
            </a:fld>
            <a:endParaRPr lang="en-US" altLang="en-US"/>
          </a:p>
        </p:txBody>
      </p:sp>
    </p:spTree>
    <p:extLst>
      <p:ext uri="{BB962C8B-B14F-4D97-AF65-F5344CB8AC3E}">
        <p14:creationId xmlns:p14="http://schemas.microsoft.com/office/powerpoint/2010/main" val="3933357325"/>
      </p:ext>
    </p:extLst>
  </p:cSld>
  <p:clrMapOvr>
    <a:masterClrMapping/>
  </p:clrMapOvr>
</p:sldLayout>
</file>

<file path=ppt/slideLayouts/slideLayout13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5305AF-A653-410B-B68C-14AB423F65A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73110205"/>
      </p:ext>
    </p:extLst>
  </p:cSld>
  <p:clrMapOvr>
    <a:masterClrMapping/>
  </p:clrMapOvr>
</p:sldLayout>
</file>

<file path=ppt/slideLayouts/slideLayout1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02779C-244B-4092-A198-A7ABC94B495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10275526"/>
      </p:ext>
    </p:extLst>
  </p:cSld>
  <p:clrMapOvr>
    <a:masterClrMapping/>
  </p:clrMapOvr>
</p:sldLayout>
</file>

<file path=ppt/slideLayouts/slideLayout1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A145C9-2A95-40E3-9709-D126A3BD1A2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94725376"/>
      </p:ext>
    </p:extLst>
  </p:cSld>
  <p:clrMapOvr>
    <a:masterClrMapping/>
  </p:clrMapOvr>
</p:sldLayout>
</file>

<file path=ppt/slideLayouts/slideLayout1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198BA8-236A-4623-9C35-EEFE3DC9451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14365160"/>
      </p:ext>
    </p:extLst>
  </p:cSld>
  <p:clrMapOvr>
    <a:masterClrMapping/>
  </p:clrMapOvr>
</p:sldLayout>
</file>

<file path=ppt/slideLayouts/slideLayout1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0DEE7BB-7F8C-48AB-9D55-19AC6E217C3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86329548"/>
      </p:ext>
    </p:extLst>
  </p:cSld>
  <p:clrMapOvr>
    <a:masterClrMapping/>
  </p:clrMapOvr>
</p:sldLayout>
</file>

<file path=ppt/slideLayouts/slideLayout1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97D3F91-42B3-49F7-98C2-7F527FEB45E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87729590"/>
      </p:ext>
    </p:extLst>
  </p:cSld>
  <p:clrMapOvr>
    <a:masterClrMapping/>
  </p:clrMapOvr>
</p:sldLayout>
</file>

<file path=ppt/slideLayouts/slideLayout1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BA382AE-9696-4A96-BF7E-2E4CC02BEE8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8647289"/>
      </p:ext>
    </p:extLst>
  </p:cSld>
  <p:clrMapOvr>
    <a:masterClrMapping/>
  </p:clrMapOvr>
</p:sldLayout>
</file>

<file path=ppt/slideLayouts/slideLayout1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1F65B1-84D2-453E-B300-F18FDF3E574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8031975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3E774A12-A6AA-4883-8723-505E886BF3D5}"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513073574"/>
      </p:ext>
    </p:extLst>
  </p:cSld>
  <p:clrMapOvr>
    <a:masterClrMapping/>
  </p:clrMapOvr>
</p:sldLayout>
</file>

<file path=ppt/slideLayouts/slideLayout1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3E1831-58C2-416C-8A89-448688B3521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48377265"/>
      </p:ext>
    </p:extLst>
  </p:cSld>
  <p:clrMapOvr>
    <a:masterClrMapping/>
  </p:clrMapOvr>
</p:sldLayout>
</file>

<file path=ppt/slideLayouts/slideLayout1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EE97E1-7DAB-4CC6-B34E-D926DD993E8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43720206"/>
      </p:ext>
    </p:extLst>
  </p:cSld>
  <p:clrMapOvr>
    <a:masterClrMapping/>
  </p:clrMapOvr>
</p:sldLayout>
</file>

<file path=ppt/slideLayouts/slideLayout1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FB6F19-DF75-4410-9F12-D083F3C3A8D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8757575"/>
      </p:ext>
    </p:extLst>
  </p:cSld>
  <p:clrMapOvr>
    <a:masterClrMapping/>
  </p:clrMapOvr>
</p:sldLayout>
</file>

<file path=ppt/slideLayouts/slideLayout13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509147DC-4C96-493A-9C70-2B9D326CB6B6}" type="slidenum">
              <a:rPr lang="en-US" altLang="en-US"/>
              <a:pPr/>
              <a:t>‹#›</a:t>
            </a:fld>
            <a:endParaRPr lang="en-US" altLang="en-US"/>
          </a:p>
        </p:txBody>
      </p:sp>
    </p:spTree>
    <p:extLst>
      <p:ext uri="{BB962C8B-B14F-4D97-AF65-F5344CB8AC3E}">
        <p14:creationId xmlns:p14="http://schemas.microsoft.com/office/powerpoint/2010/main" val="1515175663"/>
      </p:ext>
    </p:extLst>
  </p:cSld>
  <p:clrMapOvr>
    <a:masterClrMapping/>
  </p:clrMapOvr>
</p:sldLayout>
</file>

<file path=ppt/slideLayouts/slideLayout1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0B3F2D1E-028D-4DF9-9EA5-6FDECA485CCA}" type="slidenum">
              <a:rPr lang="en-US" altLang="en-US"/>
              <a:pPr/>
              <a:t>‹#›</a:t>
            </a:fld>
            <a:endParaRPr lang="en-US" altLang="en-US"/>
          </a:p>
        </p:txBody>
      </p:sp>
    </p:spTree>
    <p:extLst>
      <p:ext uri="{BB962C8B-B14F-4D97-AF65-F5344CB8AC3E}">
        <p14:creationId xmlns:p14="http://schemas.microsoft.com/office/powerpoint/2010/main" val="3623304395"/>
      </p:ext>
    </p:extLst>
  </p:cSld>
  <p:clrMapOvr>
    <a:masterClrMapping/>
  </p:clrMapOvr>
</p:sldLayout>
</file>

<file path=ppt/slideLayouts/slideLayout1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1A906045-0FD7-45CE-B52C-A33D3A93A74E}" type="slidenum">
              <a:rPr lang="en-US" altLang="en-US"/>
              <a:pPr/>
              <a:t>‹#›</a:t>
            </a:fld>
            <a:endParaRPr lang="en-US" altLang="en-US"/>
          </a:p>
        </p:txBody>
      </p:sp>
    </p:spTree>
    <p:extLst>
      <p:ext uri="{BB962C8B-B14F-4D97-AF65-F5344CB8AC3E}">
        <p14:creationId xmlns:p14="http://schemas.microsoft.com/office/powerpoint/2010/main" val="2169189387"/>
      </p:ext>
    </p:extLst>
  </p:cSld>
  <p:clrMapOvr>
    <a:masterClrMapping/>
  </p:clrMapOvr>
</p:sldLayout>
</file>

<file path=ppt/slideLayouts/slideLayout1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5A7AA9B8-8569-48BE-88AE-C1ABE0CEAEF7}" type="slidenum">
              <a:rPr lang="en-US" altLang="en-US"/>
              <a:pPr/>
              <a:t>‹#›</a:t>
            </a:fld>
            <a:endParaRPr lang="en-US" altLang="en-US"/>
          </a:p>
        </p:txBody>
      </p:sp>
    </p:spTree>
    <p:extLst>
      <p:ext uri="{BB962C8B-B14F-4D97-AF65-F5344CB8AC3E}">
        <p14:creationId xmlns:p14="http://schemas.microsoft.com/office/powerpoint/2010/main" val="1287029382"/>
      </p:ext>
    </p:extLst>
  </p:cSld>
  <p:clrMapOvr>
    <a:masterClrMapping/>
  </p:clrMapOvr>
</p:sldLayout>
</file>

<file path=ppt/slideLayouts/slideLayout1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endParaRPr lang="en-US" altLang="en-US"/>
          </a:p>
        </p:txBody>
      </p:sp>
      <p:sp>
        <p:nvSpPr>
          <p:cNvPr id="8" name="Slide Number Placeholder 7"/>
          <p:cNvSpPr>
            <a:spLocks noGrp="1"/>
          </p:cNvSpPr>
          <p:nvPr>
            <p:ph type="sldNum" sz="quarter" idx="11"/>
          </p:nvPr>
        </p:nvSpPr>
        <p:spPr/>
        <p:txBody>
          <a:bodyPr/>
          <a:lstStyle>
            <a:lvl1pPr>
              <a:defRPr/>
            </a:lvl1pPr>
          </a:lstStyle>
          <a:p>
            <a:fld id="{CF969F95-59BF-4E10-8332-95D39089AB62}" type="slidenum">
              <a:rPr lang="en-US" altLang="en-US"/>
              <a:pPr/>
              <a:t>‹#›</a:t>
            </a:fld>
            <a:endParaRPr lang="en-US" altLang="en-US"/>
          </a:p>
        </p:txBody>
      </p:sp>
    </p:spTree>
    <p:extLst>
      <p:ext uri="{BB962C8B-B14F-4D97-AF65-F5344CB8AC3E}">
        <p14:creationId xmlns:p14="http://schemas.microsoft.com/office/powerpoint/2010/main" val="258807498"/>
      </p:ext>
    </p:extLst>
  </p:cSld>
  <p:clrMapOvr>
    <a:masterClrMapping/>
  </p:clrMapOvr>
</p:sldLayout>
</file>

<file path=ppt/slideLayouts/slideLayout1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US" altLang="en-US"/>
          </a:p>
        </p:txBody>
      </p:sp>
      <p:sp>
        <p:nvSpPr>
          <p:cNvPr id="4" name="Slide Number Placeholder 3"/>
          <p:cNvSpPr>
            <a:spLocks noGrp="1"/>
          </p:cNvSpPr>
          <p:nvPr>
            <p:ph type="sldNum" sz="quarter" idx="11"/>
          </p:nvPr>
        </p:nvSpPr>
        <p:spPr/>
        <p:txBody>
          <a:bodyPr/>
          <a:lstStyle>
            <a:lvl1pPr>
              <a:defRPr/>
            </a:lvl1pPr>
          </a:lstStyle>
          <a:p>
            <a:fld id="{00A8DFFA-E116-4542-A1BC-534351632D7E}" type="slidenum">
              <a:rPr lang="en-US" altLang="en-US"/>
              <a:pPr/>
              <a:t>‹#›</a:t>
            </a:fld>
            <a:endParaRPr lang="en-US" altLang="en-US"/>
          </a:p>
        </p:txBody>
      </p:sp>
    </p:spTree>
    <p:extLst>
      <p:ext uri="{BB962C8B-B14F-4D97-AF65-F5344CB8AC3E}">
        <p14:creationId xmlns:p14="http://schemas.microsoft.com/office/powerpoint/2010/main" val="1256038870"/>
      </p:ext>
    </p:extLst>
  </p:cSld>
  <p:clrMapOvr>
    <a:masterClrMapping/>
  </p:clrMapOvr>
</p:sldLayout>
</file>

<file path=ppt/slideLayouts/slideLayout1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a:p>
        </p:txBody>
      </p:sp>
      <p:sp>
        <p:nvSpPr>
          <p:cNvPr id="3" name="Slide Number Placeholder 2"/>
          <p:cNvSpPr>
            <a:spLocks noGrp="1"/>
          </p:cNvSpPr>
          <p:nvPr>
            <p:ph type="sldNum" sz="quarter" idx="11"/>
          </p:nvPr>
        </p:nvSpPr>
        <p:spPr/>
        <p:txBody>
          <a:bodyPr/>
          <a:lstStyle>
            <a:lvl1pPr>
              <a:defRPr/>
            </a:lvl1pPr>
          </a:lstStyle>
          <a:p>
            <a:fld id="{2F7D6DCC-DEFC-4D38-9B00-927689E066DC}" type="slidenum">
              <a:rPr lang="en-US" altLang="en-US"/>
              <a:pPr/>
              <a:t>‹#›</a:t>
            </a:fld>
            <a:endParaRPr lang="en-US" altLang="en-US"/>
          </a:p>
        </p:txBody>
      </p:sp>
    </p:spTree>
    <p:extLst>
      <p:ext uri="{BB962C8B-B14F-4D97-AF65-F5344CB8AC3E}">
        <p14:creationId xmlns:p14="http://schemas.microsoft.com/office/powerpoint/2010/main" val="343957236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3" y="4589466"/>
            <a:ext cx="10515600" cy="1500187"/>
          </a:xfrm>
        </p:spPr>
        <p:txBody>
          <a:bodyPr/>
          <a:lstStyle>
            <a:lvl1pPr marL="0" indent="0">
              <a:buNone/>
              <a:defRPr sz="2400"/>
            </a:lvl1pPr>
            <a:lvl2pPr marL="457211" indent="0">
              <a:buNone/>
              <a:defRPr sz="2000"/>
            </a:lvl2pPr>
            <a:lvl3pPr marL="914422" indent="0">
              <a:buNone/>
              <a:defRPr sz="1801"/>
            </a:lvl3pPr>
            <a:lvl4pPr marL="1371635" indent="0">
              <a:buNone/>
              <a:defRPr sz="1600"/>
            </a:lvl4pPr>
            <a:lvl5pPr marL="1828846" indent="0">
              <a:buNone/>
              <a:defRPr sz="1600"/>
            </a:lvl5pPr>
            <a:lvl6pPr marL="2286057" indent="0">
              <a:buNone/>
              <a:defRPr sz="1600"/>
            </a:lvl6pPr>
            <a:lvl7pPr marL="2743268" indent="0">
              <a:buNone/>
              <a:defRPr sz="1600"/>
            </a:lvl7pPr>
            <a:lvl8pPr marL="3200481" indent="0">
              <a:buNone/>
              <a:defRPr sz="1600"/>
            </a:lvl8pPr>
            <a:lvl9pPr marL="3657692" indent="0">
              <a:buNone/>
              <a:defRPr sz="16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E45104A0-197C-4362-BDBF-CC6B0D836F9F}"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324815091"/>
      </p:ext>
    </p:extLst>
  </p:cSld>
  <p:clrMapOvr>
    <a:masterClrMapping/>
  </p:clrMapOvr>
</p:sldLayout>
</file>

<file path=ppt/slideLayouts/slideLayout1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ADE488AA-FC9F-4ED2-BCBB-27C2BB2D3C02}" type="slidenum">
              <a:rPr lang="en-US" altLang="en-US"/>
              <a:pPr/>
              <a:t>‹#›</a:t>
            </a:fld>
            <a:endParaRPr lang="en-US" altLang="en-US"/>
          </a:p>
        </p:txBody>
      </p:sp>
    </p:spTree>
    <p:extLst>
      <p:ext uri="{BB962C8B-B14F-4D97-AF65-F5344CB8AC3E}">
        <p14:creationId xmlns:p14="http://schemas.microsoft.com/office/powerpoint/2010/main" val="723531599"/>
      </p:ext>
    </p:extLst>
  </p:cSld>
  <p:clrMapOvr>
    <a:masterClrMapping/>
  </p:clrMapOvr>
</p:sldLayout>
</file>

<file path=ppt/slideLayouts/slideLayout1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F63476AB-D20D-42F2-A855-3BB9527432CE}" type="slidenum">
              <a:rPr lang="en-US" altLang="en-US"/>
              <a:pPr/>
              <a:t>‹#›</a:t>
            </a:fld>
            <a:endParaRPr lang="en-US" altLang="en-US"/>
          </a:p>
        </p:txBody>
      </p:sp>
    </p:spTree>
    <p:extLst>
      <p:ext uri="{BB962C8B-B14F-4D97-AF65-F5344CB8AC3E}">
        <p14:creationId xmlns:p14="http://schemas.microsoft.com/office/powerpoint/2010/main" val="1607830608"/>
      </p:ext>
    </p:extLst>
  </p:cSld>
  <p:clrMapOvr>
    <a:masterClrMapping/>
  </p:clrMapOvr>
</p:sldLayout>
</file>

<file path=ppt/slideLayouts/slideLayout1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EB9A4CF3-7AB1-43A0-9023-DE67EAD18E06}" type="slidenum">
              <a:rPr lang="en-US" altLang="en-US"/>
              <a:pPr/>
              <a:t>‹#›</a:t>
            </a:fld>
            <a:endParaRPr lang="en-US" altLang="en-US"/>
          </a:p>
        </p:txBody>
      </p:sp>
    </p:spTree>
    <p:extLst>
      <p:ext uri="{BB962C8B-B14F-4D97-AF65-F5344CB8AC3E}">
        <p14:creationId xmlns:p14="http://schemas.microsoft.com/office/powerpoint/2010/main" val="2162846084"/>
      </p:ext>
    </p:extLst>
  </p:cSld>
  <p:clrMapOvr>
    <a:masterClrMapping/>
  </p:clrMapOvr>
</p:sldLayout>
</file>

<file path=ppt/slideLayouts/slideLayout1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1FBB3409-8228-46A4-B055-62E48823D7BB}" type="slidenum">
              <a:rPr lang="en-US" altLang="en-US"/>
              <a:pPr/>
              <a:t>‹#›</a:t>
            </a:fld>
            <a:endParaRPr lang="en-US" altLang="en-US"/>
          </a:p>
        </p:txBody>
      </p:sp>
    </p:spTree>
    <p:extLst>
      <p:ext uri="{BB962C8B-B14F-4D97-AF65-F5344CB8AC3E}">
        <p14:creationId xmlns:p14="http://schemas.microsoft.com/office/powerpoint/2010/main" val="2047880730"/>
      </p:ext>
    </p:extLst>
  </p:cSld>
  <p:clrMapOvr>
    <a:masterClrMapping/>
  </p:clrMapOvr>
</p:sldLayout>
</file>

<file path=ppt/slideLayouts/slideLayout13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2B0F04D4-4F78-4244-B365-E05D2EE6FA69}" type="slidenum">
              <a:rPr lang="en-US" altLang="en-US"/>
              <a:pPr/>
              <a:t>‹#›</a:t>
            </a:fld>
            <a:endParaRPr lang="en-US" altLang="en-US"/>
          </a:p>
        </p:txBody>
      </p:sp>
    </p:spTree>
    <p:extLst>
      <p:ext uri="{BB962C8B-B14F-4D97-AF65-F5344CB8AC3E}">
        <p14:creationId xmlns:p14="http://schemas.microsoft.com/office/powerpoint/2010/main" val="1780988257"/>
      </p:ext>
    </p:extLst>
  </p:cSld>
  <p:clrMapOvr>
    <a:masterClrMapping/>
  </p:clrMapOvr>
</p:sldLayout>
</file>

<file path=ppt/slideLayouts/slideLayout1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AF3D3272-7E97-4483-8B61-BF3C935E68ED}" type="slidenum">
              <a:rPr lang="en-US" altLang="en-US"/>
              <a:pPr/>
              <a:t>‹#›</a:t>
            </a:fld>
            <a:endParaRPr lang="en-US" altLang="en-US"/>
          </a:p>
        </p:txBody>
      </p:sp>
    </p:spTree>
    <p:extLst>
      <p:ext uri="{BB962C8B-B14F-4D97-AF65-F5344CB8AC3E}">
        <p14:creationId xmlns:p14="http://schemas.microsoft.com/office/powerpoint/2010/main" val="3639682292"/>
      </p:ext>
    </p:extLst>
  </p:cSld>
  <p:clrMapOvr>
    <a:masterClrMapping/>
  </p:clrMapOvr>
</p:sldLayout>
</file>

<file path=ppt/slideLayouts/slideLayout13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24555C9F-086E-4BBF-924C-CB4B90747966}" type="slidenum">
              <a:rPr lang="en-US" altLang="en-US"/>
              <a:pPr/>
              <a:t>‹#›</a:t>
            </a:fld>
            <a:endParaRPr lang="en-US" altLang="en-US"/>
          </a:p>
        </p:txBody>
      </p:sp>
    </p:spTree>
    <p:extLst>
      <p:ext uri="{BB962C8B-B14F-4D97-AF65-F5344CB8AC3E}">
        <p14:creationId xmlns:p14="http://schemas.microsoft.com/office/powerpoint/2010/main" val="4020659464"/>
      </p:ext>
    </p:extLst>
  </p:cSld>
  <p:clrMapOvr>
    <a:masterClrMapping/>
  </p:clrMapOvr>
</p:sldLayout>
</file>

<file path=ppt/slideLayouts/slideLayout13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A07E4141-D8CD-49A5-AE58-2BFFD9F95DF5}" type="slidenum">
              <a:rPr lang="en-US" altLang="en-US"/>
              <a:pPr/>
              <a:t>‹#›</a:t>
            </a:fld>
            <a:endParaRPr lang="en-US" altLang="en-US"/>
          </a:p>
        </p:txBody>
      </p:sp>
    </p:spTree>
    <p:extLst>
      <p:ext uri="{BB962C8B-B14F-4D97-AF65-F5344CB8AC3E}">
        <p14:creationId xmlns:p14="http://schemas.microsoft.com/office/powerpoint/2010/main" val="1490237960"/>
      </p:ext>
    </p:extLst>
  </p:cSld>
  <p:clrMapOvr>
    <a:masterClrMapping/>
  </p:clrMapOvr>
</p:sldLayout>
</file>

<file path=ppt/slideLayouts/slideLayout13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endParaRPr lang="en-US" altLang="en-US"/>
          </a:p>
        </p:txBody>
      </p:sp>
      <p:sp>
        <p:nvSpPr>
          <p:cNvPr id="8" name="Slide Number Placeholder 7"/>
          <p:cNvSpPr>
            <a:spLocks noGrp="1"/>
          </p:cNvSpPr>
          <p:nvPr>
            <p:ph type="sldNum" sz="quarter" idx="11"/>
          </p:nvPr>
        </p:nvSpPr>
        <p:spPr/>
        <p:txBody>
          <a:bodyPr/>
          <a:lstStyle>
            <a:lvl1pPr>
              <a:defRPr/>
            </a:lvl1pPr>
          </a:lstStyle>
          <a:p>
            <a:fld id="{31083949-C107-47A9-920E-AFCBFD0C4B6E}" type="slidenum">
              <a:rPr lang="en-US" altLang="en-US"/>
              <a:pPr/>
              <a:t>‹#›</a:t>
            </a:fld>
            <a:endParaRPr lang="en-US" altLang="en-US"/>
          </a:p>
        </p:txBody>
      </p:sp>
    </p:spTree>
    <p:extLst>
      <p:ext uri="{BB962C8B-B14F-4D97-AF65-F5344CB8AC3E}">
        <p14:creationId xmlns:p14="http://schemas.microsoft.com/office/powerpoint/2010/main" val="2920726771"/>
      </p:ext>
    </p:extLst>
  </p:cSld>
  <p:clrMapOvr>
    <a:masterClrMapping/>
  </p:clrMapOvr>
</p:sldLayout>
</file>

<file path=ppt/slideLayouts/slideLayout13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US" altLang="en-US"/>
          </a:p>
        </p:txBody>
      </p:sp>
      <p:sp>
        <p:nvSpPr>
          <p:cNvPr id="4" name="Slide Number Placeholder 3"/>
          <p:cNvSpPr>
            <a:spLocks noGrp="1"/>
          </p:cNvSpPr>
          <p:nvPr>
            <p:ph type="sldNum" sz="quarter" idx="11"/>
          </p:nvPr>
        </p:nvSpPr>
        <p:spPr/>
        <p:txBody>
          <a:bodyPr/>
          <a:lstStyle>
            <a:lvl1pPr>
              <a:defRPr/>
            </a:lvl1pPr>
          </a:lstStyle>
          <a:p>
            <a:fld id="{C5A12F00-7CAD-4A4D-9462-C382601B3BC1}" type="slidenum">
              <a:rPr lang="en-US" altLang="en-US"/>
              <a:pPr/>
              <a:t>‹#›</a:t>
            </a:fld>
            <a:endParaRPr lang="en-US" altLang="en-US"/>
          </a:p>
        </p:txBody>
      </p:sp>
    </p:spTree>
    <p:extLst>
      <p:ext uri="{BB962C8B-B14F-4D97-AF65-F5344CB8AC3E}">
        <p14:creationId xmlns:p14="http://schemas.microsoft.com/office/powerpoint/2010/main" val="254500597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4693E38C-6C7C-48B5-A426-7F2FAB7E3E28}"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659836813"/>
      </p:ext>
    </p:extLst>
  </p:cSld>
  <p:clrMapOvr>
    <a:masterClrMapping/>
  </p:clrMapOvr>
</p:sldLayout>
</file>

<file path=ppt/slideLayouts/slideLayout1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a:p>
        </p:txBody>
      </p:sp>
      <p:sp>
        <p:nvSpPr>
          <p:cNvPr id="3" name="Slide Number Placeholder 2"/>
          <p:cNvSpPr>
            <a:spLocks noGrp="1"/>
          </p:cNvSpPr>
          <p:nvPr>
            <p:ph type="sldNum" sz="quarter" idx="11"/>
          </p:nvPr>
        </p:nvSpPr>
        <p:spPr/>
        <p:txBody>
          <a:bodyPr/>
          <a:lstStyle>
            <a:lvl1pPr>
              <a:defRPr/>
            </a:lvl1pPr>
          </a:lstStyle>
          <a:p>
            <a:fld id="{A32E7538-9425-425E-BE12-6CA1ED1F6C4D}" type="slidenum">
              <a:rPr lang="en-US" altLang="en-US"/>
              <a:pPr/>
              <a:t>‹#›</a:t>
            </a:fld>
            <a:endParaRPr lang="en-US" altLang="en-US"/>
          </a:p>
        </p:txBody>
      </p:sp>
    </p:spTree>
    <p:extLst>
      <p:ext uri="{BB962C8B-B14F-4D97-AF65-F5344CB8AC3E}">
        <p14:creationId xmlns:p14="http://schemas.microsoft.com/office/powerpoint/2010/main" val="286630179"/>
      </p:ext>
    </p:extLst>
  </p:cSld>
  <p:clrMapOvr>
    <a:masterClrMapping/>
  </p:clrMapOvr>
</p:sldLayout>
</file>

<file path=ppt/slideLayouts/slideLayout13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24C7600F-0B77-4D6F-B8CE-18F52ED03B9A}" type="slidenum">
              <a:rPr lang="en-US" altLang="en-US"/>
              <a:pPr/>
              <a:t>‹#›</a:t>
            </a:fld>
            <a:endParaRPr lang="en-US" altLang="en-US"/>
          </a:p>
        </p:txBody>
      </p:sp>
    </p:spTree>
    <p:extLst>
      <p:ext uri="{BB962C8B-B14F-4D97-AF65-F5344CB8AC3E}">
        <p14:creationId xmlns:p14="http://schemas.microsoft.com/office/powerpoint/2010/main" val="900766343"/>
      </p:ext>
    </p:extLst>
  </p:cSld>
  <p:clrMapOvr>
    <a:masterClrMapping/>
  </p:clrMapOvr>
</p:sldLayout>
</file>

<file path=ppt/slideLayouts/slideLayout13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841661D3-078E-4228-9B07-8B6FF46B58F4}" type="slidenum">
              <a:rPr lang="en-US" altLang="en-US"/>
              <a:pPr/>
              <a:t>‹#›</a:t>
            </a:fld>
            <a:endParaRPr lang="en-US" altLang="en-US"/>
          </a:p>
        </p:txBody>
      </p:sp>
    </p:spTree>
    <p:extLst>
      <p:ext uri="{BB962C8B-B14F-4D97-AF65-F5344CB8AC3E}">
        <p14:creationId xmlns:p14="http://schemas.microsoft.com/office/powerpoint/2010/main" val="2013749526"/>
      </p:ext>
    </p:extLst>
  </p:cSld>
  <p:clrMapOvr>
    <a:masterClrMapping/>
  </p:clrMapOvr>
</p:sldLayout>
</file>

<file path=ppt/slideLayouts/slideLayout13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340AFB49-DBC9-4C95-8642-76CA1D9C930E}" type="slidenum">
              <a:rPr lang="en-US" altLang="en-US"/>
              <a:pPr/>
              <a:t>‹#›</a:t>
            </a:fld>
            <a:endParaRPr lang="en-US" altLang="en-US"/>
          </a:p>
        </p:txBody>
      </p:sp>
    </p:spTree>
    <p:extLst>
      <p:ext uri="{BB962C8B-B14F-4D97-AF65-F5344CB8AC3E}">
        <p14:creationId xmlns:p14="http://schemas.microsoft.com/office/powerpoint/2010/main" val="326651439"/>
      </p:ext>
    </p:extLst>
  </p:cSld>
  <p:clrMapOvr>
    <a:masterClrMapping/>
  </p:clrMapOvr>
</p:sldLayout>
</file>

<file path=ppt/slideLayouts/slideLayout13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123727BD-910C-4E03-BB2D-09DBE35BF7D4}" type="slidenum">
              <a:rPr lang="en-US" altLang="en-US"/>
              <a:pPr/>
              <a:t>‹#›</a:t>
            </a:fld>
            <a:endParaRPr lang="en-US" altLang="en-US"/>
          </a:p>
        </p:txBody>
      </p:sp>
    </p:spTree>
    <p:extLst>
      <p:ext uri="{BB962C8B-B14F-4D97-AF65-F5344CB8AC3E}">
        <p14:creationId xmlns:p14="http://schemas.microsoft.com/office/powerpoint/2010/main" val="2496209107"/>
      </p:ext>
    </p:extLst>
  </p:cSld>
  <p:clrMapOvr>
    <a:masterClrMapping/>
  </p:clrMapOvr>
</p:sldLayout>
</file>

<file path=ppt/slideLayouts/slideLayout13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A3113D1B-9A67-4FC9-87D0-4B9EC5D78B0A}" type="slidenum">
              <a:rPr lang="en-US" altLang="en-US"/>
              <a:pPr/>
              <a:t>‹#›</a:t>
            </a:fld>
            <a:endParaRPr lang="en-US" altLang="en-US"/>
          </a:p>
        </p:txBody>
      </p:sp>
    </p:spTree>
    <p:extLst>
      <p:ext uri="{BB962C8B-B14F-4D97-AF65-F5344CB8AC3E}">
        <p14:creationId xmlns:p14="http://schemas.microsoft.com/office/powerpoint/2010/main" val="1165925456"/>
      </p:ext>
    </p:extLst>
  </p:cSld>
  <p:clrMapOvr>
    <a:masterClrMapping/>
  </p:clrMapOvr>
</p:sldLayout>
</file>

<file path=ppt/slideLayouts/slideLayout1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68A1CB82-C164-4092-B4A1-5EC6BD9BC1E3}" type="slidenum">
              <a:rPr lang="en-US" altLang="en-US"/>
              <a:pPr/>
              <a:t>‹#›</a:t>
            </a:fld>
            <a:endParaRPr lang="en-US" altLang="en-US"/>
          </a:p>
        </p:txBody>
      </p:sp>
    </p:spTree>
    <p:extLst>
      <p:ext uri="{BB962C8B-B14F-4D97-AF65-F5344CB8AC3E}">
        <p14:creationId xmlns:p14="http://schemas.microsoft.com/office/powerpoint/2010/main" val="923060414"/>
      </p:ext>
    </p:extLst>
  </p:cSld>
  <p:clrMapOvr>
    <a:masterClrMapping/>
  </p:clrMapOvr>
</p:sldLayout>
</file>

<file path=ppt/slideLayouts/slideLayout13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D999B827-85DA-4B65-B8C8-96939EC84D72}" type="slidenum">
              <a:rPr lang="en-US" altLang="en-US"/>
              <a:pPr/>
              <a:t>‹#›</a:t>
            </a:fld>
            <a:endParaRPr lang="en-US" altLang="en-US"/>
          </a:p>
        </p:txBody>
      </p:sp>
    </p:spTree>
    <p:extLst>
      <p:ext uri="{BB962C8B-B14F-4D97-AF65-F5344CB8AC3E}">
        <p14:creationId xmlns:p14="http://schemas.microsoft.com/office/powerpoint/2010/main" val="2791563466"/>
      </p:ext>
    </p:extLst>
  </p:cSld>
  <p:clrMapOvr>
    <a:masterClrMapping/>
  </p:clrMapOvr>
</p:sldLayout>
</file>

<file path=ppt/slideLayouts/slideLayout1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fld id="{0D48041C-ECE3-40CC-9020-35C6DB6CF59E}" type="slidenum">
              <a:rPr lang="en-US" altLang="en-US"/>
              <a:pPr/>
              <a:t>‹#›</a:t>
            </a:fld>
            <a:endParaRPr lang="en-US" altLang="en-US"/>
          </a:p>
        </p:txBody>
      </p:sp>
    </p:spTree>
    <p:extLst>
      <p:ext uri="{BB962C8B-B14F-4D97-AF65-F5344CB8AC3E}">
        <p14:creationId xmlns:p14="http://schemas.microsoft.com/office/powerpoint/2010/main" val="2352114218"/>
      </p:ext>
    </p:extLst>
  </p:cSld>
  <p:clrMapOvr>
    <a:masterClrMapping/>
  </p:clrMapOvr>
</p:sldLayout>
</file>

<file path=ppt/slideLayouts/slideLayout1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fld id="{A9BDD858-8F5B-49A7-871B-7F39255A0900}" type="slidenum">
              <a:rPr lang="en-US" altLang="en-US"/>
              <a:pPr/>
              <a:t>‹#›</a:t>
            </a:fld>
            <a:endParaRPr lang="en-US" altLang="en-US"/>
          </a:p>
        </p:txBody>
      </p:sp>
    </p:spTree>
    <p:extLst>
      <p:ext uri="{BB962C8B-B14F-4D97-AF65-F5344CB8AC3E}">
        <p14:creationId xmlns:p14="http://schemas.microsoft.com/office/powerpoint/2010/main" val="87113896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4"/>
            <a:ext cx="5158316"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6"/>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4" y="1681164"/>
            <a:ext cx="5183717"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4" y="2505076"/>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8" name="Slide Number Placeholder 7"/>
          <p:cNvSpPr>
            <a:spLocks noGrp="1"/>
          </p:cNvSpPr>
          <p:nvPr>
            <p:ph type="sldNum" sz="quarter" idx="11"/>
          </p:nvPr>
        </p:nvSpPr>
        <p:spPr/>
        <p:txBody>
          <a:bodyPr/>
          <a:lstStyle>
            <a:lvl1pPr>
              <a:defRPr/>
            </a:lvl1pPr>
          </a:lstStyle>
          <a:p>
            <a:fld id="{4DB3FF55-6D81-4AEB-BFA8-3C8574862F38}"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361298909"/>
      </p:ext>
    </p:extLst>
  </p:cSld>
  <p:clrMapOvr>
    <a:masterClrMapping/>
  </p:clrMapOvr>
</p:sldLayout>
</file>

<file path=ppt/slideLayouts/slideLayout1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fld id="{980032A1-E42B-46AE-901D-D3FB30BD4EE0}" type="slidenum">
              <a:rPr lang="en-US" altLang="en-US"/>
              <a:pPr/>
              <a:t>‹#›</a:t>
            </a:fld>
            <a:endParaRPr lang="en-US" altLang="en-US"/>
          </a:p>
        </p:txBody>
      </p:sp>
    </p:spTree>
    <p:extLst>
      <p:ext uri="{BB962C8B-B14F-4D97-AF65-F5344CB8AC3E}">
        <p14:creationId xmlns:p14="http://schemas.microsoft.com/office/powerpoint/2010/main" val="96231563"/>
      </p:ext>
    </p:extLst>
  </p:cSld>
  <p:clrMapOvr>
    <a:masterClrMapping/>
  </p:clrMapOvr>
</p:sldLayout>
</file>

<file path=ppt/slideLayouts/slideLayout13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fld id="{421D9FE3-3C0D-4FB7-80AB-0DFB00CE1DA6}" type="slidenum">
              <a:rPr lang="en-US" altLang="en-US"/>
              <a:pPr/>
              <a:t>‹#›</a:t>
            </a:fld>
            <a:endParaRPr lang="en-US" altLang="en-US"/>
          </a:p>
        </p:txBody>
      </p:sp>
    </p:spTree>
    <p:extLst>
      <p:ext uri="{BB962C8B-B14F-4D97-AF65-F5344CB8AC3E}">
        <p14:creationId xmlns:p14="http://schemas.microsoft.com/office/powerpoint/2010/main" val="1786274749"/>
      </p:ext>
    </p:extLst>
  </p:cSld>
  <p:clrMapOvr>
    <a:masterClrMapping/>
  </p:clrMapOvr>
</p:sldLayout>
</file>

<file path=ppt/slideLayouts/slideLayout13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fld id="{388A6CAF-D535-4381-A5C2-AAFDF3A46672}" type="slidenum">
              <a:rPr lang="en-US" altLang="en-US"/>
              <a:pPr/>
              <a:t>‹#›</a:t>
            </a:fld>
            <a:endParaRPr lang="en-US" altLang="en-US"/>
          </a:p>
        </p:txBody>
      </p:sp>
    </p:spTree>
    <p:extLst>
      <p:ext uri="{BB962C8B-B14F-4D97-AF65-F5344CB8AC3E}">
        <p14:creationId xmlns:p14="http://schemas.microsoft.com/office/powerpoint/2010/main" val="258963127"/>
      </p:ext>
    </p:extLst>
  </p:cSld>
  <p:clrMapOvr>
    <a:masterClrMapping/>
  </p:clrMapOvr>
</p:sldLayout>
</file>

<file path=ppt/slideLayouts/slideLayout13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fld id="{EEAB078B-FC7E-4CBD-8DF4-C21F82B48228}" type="slidenum">
              <a:rPr lang="en-US" altLang="en-US"/>
              <a:pPr/>
              <a:t>‹#›</a:t>
            </a:fld>
            <a:endParaRPr lang="en-US" altLang="en-US"/>
          </a:p>
        </p:txBody>
      </p:sp>
    </p:spTree>
    <p:extLst>
      <p:ext uri="{BB962C8B-B14F-4D97-AF65-F5344CB8AC3E}">
        <p14:creationId xmlns:p14="http://schemas.microsoft.com/office/powerpoint/2010/main" val="2955363727"/>
      </p:ext>
    </p:extLst>
  </p:cSld>
  <p:clrMapOvr>
    <a:masterClrMapping/>
  </p:clrMapOvr>
</p:sldLayout>
</file>

<file path=ppt/slideLayouts/slideLayout13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A6C9A5E5-A843-483D-B8FD-23127AEFB51F}" type="slidenum">
              <a:rPr lang="en-US" altLang="en-US"/>
              <a:pPr/>
              <a:t>‹#›</a:t>
            </a:fld>
            <a:endParaRPr lang="en-US" altLang="en-US"/>
          </a:p>
        </p:txBody>
      </p:sp>
    </p:spTree>
    <p:extLst>
      <p:ext uri="{BB962C8B-B14F-4D97-AF65-F5344CB8AC3E}">
        <p14:creationId xmlns:p14="http://schemas.microsoft.com/office/powerpoint/2010/main" val="3317666013"/>
      </p:ext>
    </p:extLst>
  </p:cSld>
  <p:clrMapOvr>
    <a:masterClrMapping/>
  </p:clrMapOvr>
</p:sldLayout>
</file>

<file path=ppt/slideLayouts/slideLayout13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18CACBBB-C178-4355-B31E-9544E6CB4052}" type="slidenum">
              <a:rPr lang="en-US" altLang="en-US"/>
              <a:pPr/>
              <a:t>‹#›</a:t>
            </a:fld>
            <a:endParaRPr lang="en-US" altLang="en-US"/>
          </a:p>
        </p:txBody>
      </p:sp>
    </p:spTree>
    <p:extLst>
      <p:ext uri="{BB962C8B-B14F-4D97-AF65-F5344CB8AC3E}">
        <p14:creationId xmlns:p14="http://schemas.microsoft.com/office/powerpoint/2010/main" val="1151877999"/>
      </p:ext>
    </p:extLst>
  </p:cSld>
  <p:clrMapOvr>
    <a:masterClrMapping/>
  </p:clrMapOvr>
</p:sldLayout>
</file>

<file path=ppt/slideLayouts/slideLayout13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8172400F-49C1-43FA-A54C-E669332ED5E4}" type="slidenum">
              <a:rPr lang="en-US" altLang="en-US"/>
              <a:pPr/>
              <a:t>‹#›</a:t>
            </a:fld>
            <a:endParaRPr lang="en-US" altLang="en-US"/>
          </a:p>
        </p:txBody>
      </p:sp>
    </p:spTree>
    <p:extLst>
      <p:ext uri="{BB962C8B-B14F-4D97-AF65-F5344CB8AC3E}">
        <p14:creationId xmlns:p14="http://schemas.microsoft.com/office/powerpoint/2010/main" val="53711558"/>
      </p:ext>
    </p:extLst>
  </p:cSld>
  <p:clrMapOvr>
    <a:masterClrMapping/>
  </p:clrMapOvr>
</p:sldLayout>
</file>

<file path=ppt/slideLayouts/slideLayout1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B99FA8C6-3CB5-4247-B816-E69573BEC4ED}" type="slidenum">
              <a:rPr lang="en-US" altLang="en-US"/>
              <a:pPr/>
              <a:t>‹#›</a:t>
            </a:fld>
            <a:endParaRPr lang="en-US" altLang="en-US"/>
          </a:p>
        </p:txBody>
      </p:sp>
    </p:spTree>
    <p:extLst>
      <p:ext uri="{BB962C8B-B14F-4D97-AF65-F5344CB8AC3E}">
        <p14:creationId xmlns:p14="http://schemas.microsoft.com/office/powerpoint/2010/main" val="3625242621"/>
      </p:ext>
    </p:extLst>
  </p:cSld>
  <p:clrMapOvr>
    <a:masterClrMapping/>
  </p:clrMapOvr>
</p:sldLayout>
</file>

<file path=ppt/slideLayouts/slideLayout13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BC44C477-99B4-41A3-B2A9-2FDE30294FCB}" type="slidenum">
              <a:rPr lang="en-US" altLang="en-US"/>
              <a:pPr/>
              <a:t>‹#›</a:t>
            </a:fld>
            <a:endParaRPr lang="en-US" altLang="en-US"/>
          </a:p>
        </p:txBody>
      </p:sp>
    </p:spTree>
    <p:extLst>
      <p:ext uri="{BB962C8B-B14F-4D97-AF65-F5344CB8AC3E}">
        <p14:creationId xmlns:p14="http://schemas.microsoft.com/office/powerpoint/2010/main" val="3054375788"/>
      </p:ext>
    </p:extLst>
  </p:cSld>
  <p:clrMapOvr>
    <a:masterClrMapping/>
  </p:clrMapOvr>
</p:sldLayout>
</file>

<file path=ppt/slideLayouts/slideLayout1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F28E27BE-7EF2-45F7-9592-C6D6BC810FD0}" type="slidenum">
              <a:rPr lang="en-US" altLang="en-US"/>
              <a:pPr/>
              <a:t>‹#›</a:t>
            </a:fld>
            <a:endParaRPr lang="en-US" altLang="en-US"/>
          </a:p>
        </p:txBody>
      </p:sp>
    </p:spTree>
    <p:extLst>
      <p:ext uri="{BB962C8B-B14F-4D97-AF65-F5344CB8AC3E}">
        <p14:creationId xmlns:p14="http://schemas.microsoft.com/office/powerpoint/2010/main" val="109623202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4" name="Slide Number Placeholder 3"/>
          <p:cNvSpPr>
            <a:spLocks noGrp="1"/>
          </p:cNvSpPr>
          <p:nvPr>
            <p:ph type="sldNum" sz="quarter" idx="11"/>
          </p:nvPr>
        </p:nvSpPr>
        <p:spPr/>
        <p:txBody>
          <a:bodyPr/>
          <a:lstStyle>
            <a:lvl1pPr>
              <a:defRPr/>
            </a:lvl1pPr>
          </a:lstStyle>
          <a:p>
            <a:fld id="{C986F866-9F89-4FAB-8D6F-1D6BC5D4BC5F}"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829520031"/>
      </p:ext>
    </p:extLst>
  </p:cSld>
  <p:clrMapOvr>
    <a:masterClrMapping/>
  </p:clrMapOvr>
</p:sldLayout>
</file>

<file path=ppt/slideLayouts/slideLayout1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endParaRPr lang="en-US" altLang="en-US"/>
          </a:p>
        </p:txBody>
      </p:sp>
      <p:sp>
        <p:nvSpPr>
          <p:cNvPr id="8" name="Slide Number Placeholder 7"/>
          <p:cNvSpPr>
            <a:spLocks noGrp="1"/>
          </p:cNvSpPr>
          <p:nvPr>
            <p:ph type="sldNum" sz="quarter" idx="11"/>
          </p:nvPr>
        </p:nvSpPr>
        <p:spPr/>
        <p:txBody>
          <a:bodyPr/>
          <a:lstStyle>
            <a:lvl1pPr>
              <a:defRPr/>
            </a:lvl1pPr>
          </a:lstStyle>
          <a:p>
            <a:fld id="{1A197F46-2880-431F-A7A0-C12B3C53DBBC}" type="slidenum">
              <a:rPr lang="en-US" altLang="en-US"/>
              <a:pPr/>
              <a:t>‹#›</a:t>
            </a:fld>
            <a:endParaRPr lang="en-US" altLang="en-US"/>
          </a:p>
        </p:txBody>
      </p:sp>
    </p:spTree>
    <p:extLst>
      <p:ext uri="{BB962C8B-B14F-4D97-AF65-F5344CB8AC3E}">
        <p14:creationId xmlns:p14="http://schemas.microsoft.com/office/powerpoint/2010/main" val="2080345570"/>
      </p:ext>
    </p:extLst>
  </p:cSld>
  <p:clrMapOvr>
    <a:masterClrMapping/>
  </p:clrMapOvr>
</p:sldLayout>
</file>

<file path=ppt/slideLayouts/slideLayout1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US" altLang="en-US"/>
          </a:p>
        </p:txBody>
      </p:sp>
      <p:sp>
        <p:nvSpPr>
          <p:cNvPr id="4" name="Slide Number Placeholder 3"/>
          <p:cNvSpPr>
            <a:spLocks noGrp="1"/>
          </p:cNvSpPr>
          <p:nvPr>
            <p:ph type="sldNum" sz="quarter" idx="11"/>
          </p:nvPr>
        </p:nvSpPr>
        <p:spPr/>
        <p:txBody>
          <a:bodyPr/>
          <a:lstStyle>
            <a:lvl1pPr>
              <a:defRPr/>
            </a:lvl1pPr>
          </a:lstStyle>
          <a:p>
            <a:fld id="{F6DBDCD8-45E0-477E-875B-AB40C6FCC625}" type="slidenum">
              <a:rPr lang="en-US" altLang="en-US"/>
              <a:pPr/>
              <a:t>‹#›</a:t>
            </a:fld>
            <a:endParaRPr lang="en-US" altLang="en-US"/>
          </a:p>
        </p:txBody>
      </p:sp>
    </p:spTree>
    <p:extLst>
      <p:ext uri="{BB962C8B-B14F-4D97-AF65-F5344CB8AC3E}">
        <p14:creationId xmlns:p14="http://schemas.microsoft.com/office/powerpoint/2010/main" val="3013917947"/>
      </p:ext>
    </p:extLst>
  </p:cSld>
  <p:clrMapOvr>
    <a:masterClrMapping/>
  </p:clrMapOvr>
</p:sldLayout>
</file>

<file path=ppt/slideLayouts/slideLayout1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a:p>
        </p:txBody>
      </p:sp>
      <p:sp>
        <p:nvSpPr>
          <p:cNvPr id="3" name="Slide Number Placeholder 2"/>
          <p:cNvSpPr>
            <a:spLocks noGrp="1"/>
          </p:cNvSpPr>
          <p:nvPr>
            <p:ph type="sldNum" sz="quarter" idx="11"/>
          </p:nvPr>
        </p:nvSpPr>
        <p:spPr/>
        <p:txBody>
          <a:bodyPr/>
          <a:lstStyle>
            <a:lvl1pPr>
              <a:defRPr/>
            </a:lvl1pPr>
          </a:lstStyle>
          <a:p>
            <a:fld id="{18449B73-D89F-4F6B-8A36-C93BB9A801A2}" type="slidenum">
              <a:rPr lang="en-US" altLang="en-US"/>
              <a:pPr/>
              <a:t>‹#›</a:t>
            </a:fld>
            <a:endParaRPr lang="en-US" altLang="en-US"/>
          </a:p>
        </p:txBody>
      </p:sp>
    </p:spTree>
    <p:extLst>
      <p:ext uri="{BB962C8B-B14F-4D97-AF65-F5344CB8AC3E}">
        <p14:creationId xmlns:p14="http://schemas.microsoft.com/office/powerpoint/2010/main" val="526669746"/>
      </p:ext>
    </p:extLst>
  </p:cSld>
  <p:clrMapOvr>
    <a:masterClrMapping/>
  </p:clrMapOvr>
</p:sldLayout>
</file>

<file path=ppt/slideLayouts/slideLayout1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ADAA81B9-30CD-4EB6-8702-BC7C00FDA7E4}" type="slidenum">
              <a:rPr lang="en-US" altLang="en-US"/>
              <a:pPr/>
              <a:t>‹#›</a:t>
            </a:fld>
            <a:endParaRPr lang="en-US" altLang="en-US"/>
          </a:p>
        </p:txBody>
      </p:sp>
    </p:spTree>
    <p:extLst>
      <p:ext uri="{BB962C8B-B14F-4D97-AF65-F5344CB8AC3E}">
        <p14:creationId xmlns:p14="http://schemas.microsoft.com/office/powerpoint/2010/main" val="215165370"/>
      </p:ext>
    </p:extLst>
  </p:cSld>
  <p:clrMapOvr>
    <a:masterClrMapping/>
  </p:clrMapOvr>
</p:sldLayout>
</file>

<file path=ppt/slideLayouts/slideLayout13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1A4741CE-C290-48FF-9668-CD2BAC701751}" type="slidenum">
              <a:rPr lang="en-US" altLang="en-US"/>
              <a:pPr/>
              <a:t>‹#›</a:t>
            </a:fld>
            <a:endParaRPr lang="en-US" altLang="en-US"/>
          </a:p>
        </p:txBody>
      </p:sp>
    </p:spTree>
    <p:extLst>
      <p:ext uri="{BB962C8B-B14F-4D97-AF65-F5344CB8AC3E}">
        <p14:creationId xmlns:p14="http://schemas.microsoft.com/office/powerpoint/2010/main" val="3461026782"/>
      </p:ext>
    </p:extLst>
  </p:cSld>
  <p:clrMapOvr>
    <a:masterClrMapping/>
  </p:clrMapOvr>
</p:sldLayout>
</file>

<file path=ppt/slideLayouts/slideLayout1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50B06C28-6217-438C-B867-92937AAAAF82}" type="slidenum">
              <a:rPr lang="en-US" altLang="en-US"/>
              <a:pPr/>
              <a:t>‹#›</a:t>
            </a:fld>
            <a:endParaRPr lang="en-US" altLang="en-US"/>
          </a:p>
        </p:txBody>
      </p:sp>
    </p:spTree>
    <p:extLst>
      <p:ext uri="{BB962C8B-B14F-4D97-AF65-F5344CB8AC3E}">
        <p14:creationId xmlns:p14="http://schemas.microsoft.com/office/powerpoint/2010/main" val="510333091"/>
      </p:ext>
    </p:extLst>
  </p:cSld>
  <p:clrMapOvr>
    <a:masterClrMapping/>
  </p:clrMapOvr>
</p:sldLayout>
</file>

<file path=ppt/slideLayouts/slideLayout13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4559CD45-4648-4D73-95B0-E3051C3D69C6}" type="slidenum">
              <a:rPr lang="en-US" altLang="en-US"/>
              <a:pPr/>
              <a:t>‹#›</a:t>
            </a:fld>
            <a:endParaRPr lang="en-US" altLang="en-US"/>
          </a:p>
        </p:txBody>
      </p:sp>
    </p:spTree>
    <p:extLst>
      <p:ext uri="{BB962C8B-B14F-4D97-AF65-F5344CB8AC3E}">
        <p14:creationId xmlns:p14="http://schemas.microsoft.com/office/powerpoint/2010/main" val="669769565"/>
      </p:ext>
    </p:extLst>
  </p:cSld>
  <p:clrMapOvr>
    <a:masterClrMapping/>
  </p:clrMapOvr>
</p:sldLayout>
</file>

<file path=ppt/slideLayouts/slideLayout13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C9D5A8C3-D1A7-4E3D-BC46-558F0B91EF0D}" type="slidenum">
              <a:rPr lang="en-US" altLang="en-US"/>
              <a:pPr>
                <a:defRPr/>
              </a:pPr>
              <a:t>‹#›</a:t>
            </a:fld>
            <a:endParaRPr lang="en-US" altLang="en-US"/>
          </a:p>
        </p:txBody>
      </p:sp>
    </p:spTree>
    <p:extLst>
      <p:ext uri="{BB962C8B-B14F-4D97-AF65-F5344CB8AC3E}">
        <p14:creationId xmlns:p14="http://schemas.microsoft.com/office/powerpoint/2010/main" val="4127828560"/>
      </p:ext>
    </p:extLst>
  </p:cSld>
  <p:clrMapOvr>
    <a:masterClrMapping/>
  </p:clrMapOvr>
</p:sldLayout>
</file>

<file path=ppt/slideLayouts/slideLayout1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240EF192-7480-4173-9437-622002241214}" type="slidenum">
              <a:rPr lang="en-US" altLang="en-US"/>
              <a:pPr>
                <a:defRPr/>
              </a:pPr>
              <a:t>‹#›</a:t>
            </a:fld>
            <a:endParaRPr lang="en-US" altLang="en-US"/>
          </a:p>
        </p:txBody>
      </p:sp>
    </p:spTree>
    <p:extLst>
      <p:ext uri="{BB962C8B-B14F-4D97-AF65-F5344CB8AC3E}">
        <p14:creationId xmlns:p14="http://schemas.microsoft.com/office/powerpoint/2010/main" val="3652675504"/>
      </p:ext>
    </p:extLst>
  </p:cSld>
  <p:clrMapOvr>
    <a:masterClrMapping/>
  </p:clrMapOvr>
</p:sldLayout>
</file>

<file path=ppt/slideLayouts/slideLayout1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0DA8F6DD-A618-42CE-8508-48E1D68697B4}" type="slidenum">
              <a:rPr lang="en-US" altLang="en-US"/>
              <a:pPr>
                <a:defRPr/>
              </a:pPr>
              <a:t>‹#›</a:t>
            </a:fld>
            <a:endParaRPr lang="en-US" altLang="en-US"/>
          </a:p>
        </p:txBody>
      </p:sp>
    </p:spTree>
    <p:extLst>
      <p:ext uri="{BB962C8B-B14F-4D97-AF65-F5344CB8AC3E}">
        <p14:creationId xmlns:p14="http://schemas.microsoft.com/office/powerpoint/2010/main" val="123428201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3" name="Slide Number Placeholder 2"/>
          <p:cNvSpPr>
            <a:spLocks noGrp="1"/>
          </p:cNvSpPr>
          <p:nvPr>
            <p:ph type="sldNum" sz="quarter" idx="11"/>
          </p:nvPr>
        </p:nvSpPr>
        <p:spPr/>
        <p:txBody>
          <a:bodyPr/>
          <a:lstStyle>
            <a:lvl1pPr>
              <a:defRPr/>
            </a:lvl1pPr>
          </a:lstStyle>
          <a:p>
            <a:fld id="{4B9F29B5-5FAC-415C-9C95-95010261B4F0}"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4089907956"/>
      </p:ext>
    </p:extLst>
  </p:cSld>
  <p:clrMapOvr>
    <a:masterClrMapping/>
  </p:clrMapOvr>
</p:sldLayout>
</file>

<file path=ppt/slideLayouts/slideLayout1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2DF89087-3DBC-477D-B81A-D17DF8FEEAF5}" type="slidenum">
              <a:rPr lang="en-US" altLang="en-US"/>
              <a:pPr>
                <a:defRPr/>
              </a:pPr>
              <a:t>‹#›</a:t>
            </a:fld>
            <a:endParaRPr lang="en-US" altLang="en-US"/>
          </a:p>
        </p:txBody>
      </p:sp>
    </p:spTree>
    <p:extLst>
      <p:ext uri="{BB962C8B-B14F-4D97-AF65-F5344CB8AC3E}">
        <p14:creationId xmlns:p14="http://schemas.microsoft.com/office/powerpoint/2010/main" val="3234313463"/>
      </p:ext>
    </p:extLst>
  </p:cSld>
  <p:clrMapOvr>
    <a:masterClrMapping/>
  </p:clrMapOvr>
</p:sldLayout>
</file>

<file path=ppt/slideLayouts/slideLayout1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1"/>
          </p:nvPr>
        </p:nvSpPr>
        <p:spPr>
          <a:ln/>
        </p:spPr>
        <p:txBody>
          <a:bodyPr/>
          <a:lstStyle>
            <a:lvl1pPr>
              <a:defRPr/>
            </a:lvl1pPr>
          </a:lstStyle>
          <a:p>
            <a:pPr>
              <a:defRPr/>
            </a:pPr>
            <a:fld id="{27FF38A3-0011-4814-B793-9A1525BAB9D7}" type="slidenum">
              <a:rPr lang="en-US" altLang="en-US"/>
              <a:pPr>
                <a:defRPr/>
              </a:pPr>
              <a:t>‹#›</a:t>
            </a:fld>
            <a:endParaRPr lang="en-US" altLang="en-US"/>
          </a:p>
        </p:txBody>
      </p:sp>
    </p:spTree>
    <p:extLst>
      <p:ext uri="{BB962C8B-B14F-4D97-AF65-F5344CB8AC3E}">
        <p14:creationId xmlns:p14="http://schemas.microsoft.com/office/powerpoint/2010/main" val="4003326181"/>
      </p:ext>
    </p:extLst>
  </p:cSld>
  <p:clrMapOvr>
    <a:masterClrMapping/>
  </p:clrMapOvr>
</p:sldLayout>
</file>

<file path=ppt/slideLayouts/slideLayout1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1"/>
          </p:nvPr>
        </p:nvSpPr>
        <p:spPr>
          <a:ln/>
        </p:spPr>
        <p:txBody>
          <a:bodyPr/>
          <a:lstStyle>
            <a:lvl1pPr>
              <a:defRPr/>
            </a:lvl1pPr>
          </a:lstStyle>
          <a:p>
            <a:pPr>
              <a:defRPr/>
            </a:pPr>
            <a:fld id="{B5E34FB3-0F74-4F49-B66E-77408EBF7BA0}" type="slidenum">
              <a:rPr lang="en-US" altLang="en-US"/>
              <a:pPr>
                <a:defRPr/>
              </a:pPr>
              <a:t>‹#›</a:t>
            </a:fld>
            <a:endParaRPr lang="en-US" altLang="en-US"/>
          </a:p>
        </p:txBody>
      </p:sp>
    </p:spTree>
    <p:extLst>
      <p:ext uri="{BB962C8B-B14F-4D97-AF65-F5344CB8AC3E}">
        <p14:creationId xmlns:p14="http://schemas.microsoft.com/office/powerpoint/2010/main" val="2047444739"/>
      </p:ext>
    </p:extLst>
  </p:cSld>
  <p:clrMapOvr>
    <a:masterClrMapping/>
  </p:clrMapOvr>
</p:sldLayout>
</file>

<file path=ppt/slideLayouts/slideLayout1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6"/>
          <p:cNvSpPr>
            <a:spLocks noGrp="1" noChangeArrowheads="1"/>
          </p:cNvSpPr>
          <p:nvPr>
            <p:ph type="sldNum" sz="quarter" idx="11"/>
          </p:nvPr>
        </p:nvSpPr>
        <p:spPr>
          <a:ln/>
        </p:spPr>
        <p:txBody>
          <a:bodyPr/>
          <a:lstStyle>
            <a:lvl1pPr>
              <a:defRPr/>
            </a:lvl1pPr>
          </a:lstStyle>
          <a:p>
            <a:pPr>
              <a:defRPr/>
            </a:pPr>
            <a:fld id="{21CCA5E3-4726-4F35-A7BF-67945E6454F9}" type="slidenum">
              <a:rPr lang="en-US" altLang="en-US"/>
              <a:pPr>
                <a:defRPr/>
              </a:pPr>
              <a:t>‹#›</a:t>
            </a:fld>
            <a:endParaRPr lang="en-US" altLang="en-US"/>
          </a:p>
        </p:txBody>
      </p:sp>
    </p:spTree>
    <p:extLst>
      <p:ext uri="{BB962C8B-B14F-4D97-AF65-F5344CB8AC3E}">
        <p14:creationId xmlns:p14="http://schemas.microsoft.com/office/powerpoint/2010/main" val="55444858"/>
      </p:ext>
    </p:extLst>
  </p:cSld>
  <p:clrMapOvr>
    <a:masterClrMapping/>
  </p:clrMapOvr>
</p:sldLayout>
</file>

<file path=ppt/slideLayouts/slideLayout1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9B58EFD9-0CCF-4A56-BBD3-730225AC0582}" type="slidenum">
              <a:rPr lang="en-US" altLang="en-US"/>
              <a:pPr>
                <a:defRPr/>
              </a:pPr>
              <a:t>‹#›</a:t>
            </a:fld>
            <a:endParaRPr lang="en-US" altLang="en-US"/>
          </a:p>
        </p:txBody>
      </p:sp>
    </p:spTree>
    <p:extLst>
      <p:ext uri="{BB962C8B-B14F-4D97-AF65-F5344CB8AC3E}">
        <p14:creationId xmlns:p14="http://schemas.microsoft.com/office/powerpoint/2010/main" val="1565917319"/>
      </p:ext>
    </p:extLst>
  </p:cSld>
  <p:clrMapOvr>
    <a:masterClrMapping/>
  </p:clrMapOvr>
</p:sldLayout>
</file>

<file path=ppt/slideLayouts/slideLayout1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E830836B-AC5A-4E42-8D0E-F1A2E443AAE9}" type="slidenum">
              <a:rPr lang="en-US" altLang="en-US"/>
              <a:pPr>
                <a:defRPr/>
              </a:pPr>
              <a:t>‹#›</a:t>
            </a:fld>
            <a:endParaRPr lang="en-US" altLang="en-US"/>
          </a:p>
        </p:txBody>
      </p:sp>
    </p:spTree>
    <p:extLst>
      <p:ext uri="{BB962C8B-B14F-4D97-AF65-F5344CB8AC3E}">
        <p14:creationId xmlns:p14="http://schemas.microsoft.com/office/powerpoint/2010/main" val="2427054964"/>
      </p:ext>
    </p:extLst>
  </p:cSld>
  <p:clrMapOvr>
    <a:masterClrMapping/>
  </p:clrMapOvr>
</p:sldLayout>
</file>

<file path=ppt/slideLayouts/slideLayout1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83914BD6-F23A-4276-BA22-CCB8E5D8A77A}" type="slidenum">
              <a:rPr lang="en-US" altLang="en-US"/>
              <a:pPr>
                <a:defRPr/>
              </a:pPr>
              <a:t>‹#›</a:t>
            </a:fld>
            <a:endParaRPr lang="en-US" altLang="en-US"/>
          </a:p>
        </p:txBody>
      </p:sp>
    </p:spTree>
    <p:extLst>
      <p:ext uri="{BB962C8B-B14F-4D97-AF65-F5344CB8AC3E}">
        <p14:creationId xmlns:p14="http://schemas.microsoft.com/office/powerpoint/2010/main" val="1435739273"/>
      </p:ext>
    </p:extLst>
  </p:cSld>
  <p:clrMapOvr>
    <a:masterClrMapping/>
  </p:clrMapOvr>
</p:sldLayout>
</file>

<file path=ppt/slideLayouts/slideLayout1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77F5D74E-24F2-440A-BD5A-1588F430F37B}" type="slidenum">
              <a:rPr lang="en-US" altLang="en-US"/>
              <a:pPr>
                <a:defRPr/>
              </a:pPr>
              <a:t>‹#›</a:t>
            </a:fld>
            <a:endParaRPr lang="en-US" altLang="en-US"/>
          </a:p>
        </p:txBody>
      </p:sp>
    </p:spTree>
    <p:extLst>
      <p:ext uri="{BB962C8B-B14F-4D97-AF65-F5344CB8AC3E}">
        <p14:creationId xmlns:p14="http://schemas.microsoft.com/office/powerpoint/2010/main" val="1574792774"/>
      </p:ext>
    </p:extLst>
  </p:cSld>
  <p:clrMapOvr>
    <a:masterClrMapping/>
  </p:clrMapOvr>
</p:sldLayout>
</file>

<file path=ppt/slideLayouts/slideLayout13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endParaRPr lang="en-US" altLang="en-US">
              <a:solidFill>
                <a:srgbClr val="000000"/>
              </a:solidFill>
            </a:endParaRPr>
          </a:p>
        </p:txBody>
      </p:sp>
    </p:spTree>
    <p:extLst>
      <p:ext uri="{BB962C8B-B14F-4D97-AF65-F5344CB8AC3E}">
        <p14:creationId xmlns:p14="http://schemas.microsoft.com/office/powerpoint/2010/main" val="2886147157"/>
      </p:ext>
    </p:extLst>
  </p:cSld>
  <p:clrMapOvr>
    <a:masterClrMapping/>
  </p:clrMapOvr>
</p:sldLayout>
</file>

<file path=ppt/slideLayouts/slideLayout13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endParaRPr lang="en-US" altLang="en-US">
              <a:solidFill>
                <a:srgbClr val="000000"/>
              </a:solidFill>
            </a:endParaRPr>
          </a:p>
        </p:txBody>
      </p:sp>
    </p:spTree>
    <p:extLst>
      <p:ext uri="{BB962C8B-B14F-4D97-AF65-F5344CB8AC3E}">
        <p14:creationId xmlns:p14="http://schemas.microsoft.com/office/powerpoint/2010/main" val="2430871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6"/>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200" indent="0">
              <a:buNone/>
              <a:defRPr sz="1801"/>
            </a:lvl2pPr>
            <a:lvl3pPr marL="914399" indent="0">
              <a:buNone/>
              <a:defRPr sz="1600"/>
            </a:lvl3pPr>
            <a:lvl4pPr marL="1371599" indent="0">
              <a:buNone/>
              <a:defRPr sz="1401"/>
            </a:lvl4pPr>
            <a:lvl5pPr marL="1828800" indent="0">
              <a:buNone/>
              <a:defRPr sz="1401"/>
            </a:lvl5pPr>
            <a:lvl6pPr marL="2286000" indent="0">
              <a:buNone/>
              <a:defRPr sz="1401"/>
            </a:lvl6pPr>
            <a:lvl7pPr marL="2743199" indent="0">
              <a:buNone/>
              <a:defRPr sz="1401"/>
            </a:lvl7pPr>
            <a:lvl8pPr marL="3200401" indent="0">
              <a:buNone/>
              <a:defRPr sz="1401"/>
            </a:lvl8pPr>
            <a:lvl9pPr marL="3657601" indent="0">
              <a:buNone/>
              <a:defRPr sz="1401"/>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fld id="{AA123A03-1705-4962-9335-4B71FA7BAE26}"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928950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20"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7E6317CE-23A0-4F83-B9F1-854206970C0C}"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4093115458"/>
      </p:ext>
    </p:extLst>
  </p:cSld>
  <p:clrMapOvr>
    <a:masterClrMapping/>
  </p:clrMapOvr>
</p:sldLayout>
</file>

<file path=ppt/slideLayouts/slideLayout14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endParaRPr lang="en-US" altLang="en-US">
              <a:solidFill>
                <a:srgbClr val="000000"/>
              </a:solidFill>
            </a:endParaRPr>
          </a:p>
        </p:txBody>
      </p:sp>
    </p:spTree>
    <p:extLst>
      <p:ext uri="{BB962C8B-B14F-4D97-AF65-F5344CB8AC3E}">
        <p14:creationId xmlns:p14="http://schemas.microsoft.com/office/powerpoint/2010/main" val="2087003790"/>
      </p:ext>
    </p:extLst>
  </p:cSld>
  <p:clrMapOvr>
    <a:masterClrMapping/>
  </p:clrMapOvr>
</p:sldLayout>
</file>

<file path=ppt/slideLayouts/slideLayout14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556000" y="1828800"/>
            <a:ext cx="2641600" cy="121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00800" y="1828800"/>
            <a:ext cx="2641600" cy="121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endParaRPr lang="en-US" altLang="en-US">
              <a:solidFill>
                <a:srgbClr val="000000"/>
              </a:solidFill>
            </a:endParaRPr>
          </a:p>
        </p:txBody>
      </p:sp>
    </p:spTree>
    <p:extLst>
      <p:ext uri="{BB962C8B-B14F-4D97-AF65-F5344CB8AC3E}">
        <p14:creationId xmlns:p14="http://schemas.microsoft.com/office/powerpoint/2010/main" val="3141431496"/>
      </p:ext>
    </p:extLst>
  </p:cSld>
  <p:clrMapOvr>
    <a:masterClrMapping/>
  </p:clrMapOvr>
</p:sldLayout>
</file>

<file path=ppt/slideLayouts/slideLayout14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endParaRPr lang="en-US" altLang="en-US">
              <a:solidFill>
                <a:srgbClr val="000000"/>
              </a:solidFill>
            </a:endParaRPr>
          </a:p>
        </p:txBody>
      </p:sp>
    </p:spTree>
    <p:extLst>
      <p:ext uri="{BB962C8B-B14F-4D97-AF65-F5344CB8AC3E}">
        <p14:creationId xmlns:p14="http://schemas.microsoft.com/office/powerpoint/2010/main" val="3503116665"/>
      </p:ext>
    </p:extLst>
  </p:cSld>
  <p:clrMapOvr>
    <a:masterClrMapping/>
  </p:clrMapOvr>
</p:sldLayout>
</file>

<file path=ppt/slideLayouts/slideLayout14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endParaRPr lang="en-US" altLang="en-US">
              <a:solidFill>
                <a:srgbClr val="000000"/>
              </a:solidFill>
            </a:endParaRPr>
          </a:p>
        </p:txBody>
      </p:sp>
    </p:spTree>
    <p:extLst>
      <p:ext uri="{BB962C8B-B14F-4D97-AF65-F5344CB8AC3E}">
        <p14:creationId xmlns:p14="http://schemas.microsoft.com/office/powerpoint/2010/main" val="1185274852"/>
      </p:ext>
    </p:extLst>
  </p:cSld>
  <p:clrMapOvr>
    <a:masterClrMapping/>
  </p:clrMapOvr>
</p:sldLayout>
</file>

<file path=ppt/slideLayouts/slideLayout14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endParaRPr lang="en-US" altLang="en-US">
              <a:solidFill>
                <a:srgbClr val="000000"/>
              </a:solidFill>
            </a:endParaRPr>
          </a:p>
        </p:txBody>
      </p:sp>
    </p:spTree>
    <p:extLst>
      <p:ext uri="{BB962C8B-B14F-4D97-AF65-F5344CB8AC3E}">
        <p14:creationId xmlns:p14="http://schemas.microsoft.com/office/powerpoint/2010/main" val="3583073493"/>
      </p:ext>
    </p:extLst>
  </p:cSld>
  <p:clrMapOvr>
    <a:masterClrMapping/>
  </p:clrMapOvr>
</p:sldLayout>
</file>

<file path=ppt/slideLayouts/slideLayout14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endParaRPr lang="en-US" altLang="en-US">
              <a:solidFill>
                <a:srgbClr val="000000"/>
              </a:solidFill>
            </a:endParaRPr>
          </a:p>
        </p:txBody>
      </p:sp>
    </p:spTree>
    <p:extLst>
      <p:ext uri="{BB962C8B-B14F-4D97-AF65-F5344CB8AC3E}">
        <p14:creationId xmlns:p14="http://schemas.microsoft.com/office/powerpoint/2010/main" val="1154201083"/>
      </p:ext>
    </p:extLst>
  </p:cSld>
  <p:clrMapOvr>
    <a:masterClrMapping/>
  </p:clrMapOvr>
</p:sldLayout>
</file>

<file path=ppt/slideLayouts/slideLayout14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endParaRPr lang="en-US" altLang="en-US">
              <a:solidFill>
                <a:srgbClr val="000000"/>
              </a:solidFill>
            </a:endParaRPr>
          </a:p>
        </p:txBody>
      </p:sp>
    </p:spTree>
    <p:extLst>
      <p:ext uri="{BB962C8B-B14F-4D97-AF65-F5344CB8AC3E}">
        <p14:creationId xmlns:p14="http://schemas.microsoft.com/office/powerpoint/2010/main" val="3560453328"/>
      </p:ext>
    </p:extLst>
  </p:cSld>
  <p:clrMapOvr>
    <a:masterClrMapping/>
  </p:clrMapOvr>
</p:sldLayout>
</file>

<file path=ppt/slideLayouts/slideLayout14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endParaRPr lang="en-US" altLang="en-US">
              <a:solidFill>
                <a:srgbClr val="000000"/>
              </a:solidFill>
            </a:endParaRPr>
          </a:p>
        </p:txBody>
      </p:sp>
    </p:spTree>
    <p:extLst>
      <p:ext uri="{BB962C8B-B14F-4D97-AF65-F5344CB8AC3E}">
        <p14:creationId xmlns:p14="http://schemas.microsoft.com/office/powerpoint/2010/main" val="3435882874"/>
      </p:ext>
    </p:extLst>
  </p:cSld>
  <p:clrMapOvr>
    <a:masterClrMapping/>
  </p:clrMapOvr>
</p:sldLayout>
</file>

<file path=ppt/slideLayouts/slideLayout14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38"/>
            <a:ext cx="3048000" cy="2773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74638"/>
            <a:ext cx="8940800" cy="2773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endParaRPr lang="en-US" altLang="en-US">
              <a:solidFill>
                <a:srgbClr val="000000"/>
              </a:solidFill>
            </a:endParaRPr>
          </a:p>
        </p:txBody>
      </p:sp>
    </p:spTree>
    <p:extLst>
      <p:ext uri="{BB962C8B-B14F-4D97-AF65-F5344CB8AC3E}">
        <p14:creationId xmlns:p14="http://schemas.microsoft.com/office/powerpoint/2010/main" val="504081270"/>
      </p:ext>
    </p:extLst>
  </p:cSld>
  <p:clrMapOvr>
    <a:masterClrMapping/>
  </p:clrMapOvr>
</p:sldLayout>
</file>

<file path=ppt/slideLayouts/slideLayout14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fld id="{41B3F53D-77FF-4ECA-8773-C64EDC87E44E}" type="slidenum">
              <a:rPr lang="en-US" altLang="en-US"/>
              <a:pPr/>
              <a:t>‹#›</a:t>
            </a:fld>
            <a:endParaRPr lang="en-US" altLang="en-US"/>
          </a:p>
        </p:txBody>
      </p:sp>
    </p:spTree>
    <p:extLst>
      <p:ext uri="{BB962C8B-B14F-4D97-AF65-F5344CB8AC3E}">
        <p14:creationId xmlns:p14="http://schemas.microsoft.com/office/powerpoint/2010/main" val="58577661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20" y="987428"/>
            <a:ext cx="6172201" cy="4873625"/>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endParaRPr lang="en-US" dirty="0"/>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33D62206-F0B4-450C-8551-6ACFE1B1F071}"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722775971"/>
      </p:ext>
    </p:extLst>
  </p:cSld>
  <p:clrMapOvr>
    <a:masterClrMapping/>
  </p:clrMapOvr>
</p:sldLayout>
</file>

<file path=ppt/slideLayouts/slideLayout14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fld id="{3C42A176-A018-4095-B24F-BAA607BBAC02}" type="slidenum">
              <a:rPr lang="en-US" altLang="en-US"/>
              <a:pPr/>
              <a:t>‹#›</a:t>
            </a:fld>
            <a:endParaRPr lang="en-US" altLang="en-US"/>
          </a:p>
        </p:txBody>
      </p:sp>
    </p:spTree>
    <p:extLst>
      <p:ext uri="{BB962C8B-B14F-4D97-AF65-F5344CB8AC3E}">
        <p14:creationId xmlns:p14="http://schemas.microsoft.com/office/powerpoint/2010/main" val="1138345094"/>
      </p:ext>
    </p:extLst>
  </p:cSld>
  <p:clrMapOvr>
    <a:masterClrMapping/>
  </p:clrMapOvr>
</p:sldLayout>
</file>

<file path=ppt/slideLayouts/slideLayout14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fld id="{ED24162A-0C03-43E0-8489-B10610C0EA62}" type="slidenum">
              <a:rPr lang="en-US" altLang="en-US"/>
              <a:pPr/>
              <a:t>‹#›</a:t>
            </a:fld>
            <a:endParaRPr lang="en-US" altLang="en-US"/>
          </a:p>
        </p:txBody>
      </p:sp>
    </p:spTree>
    <p:extLst>
      <p:ext uri="{BB962C8B-B14F-4D97-AF65-F5344CB8AC3E}">
        <p14:creationId xmlns:p14="http://schemas.microsoft.com/office/powerpoint/2010/main" val="4190648167"/>
      </p:ext>
    </p:extLst>
  </p:cSld>
  <p:clrMapOvr>
    <a:masterClrMapping/>
  </p:clrMapOvr>
</p:sldLayout>
</file>

<file path=ppt/slideLayouts/slideLayout14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fld id="{CDBEAF08-BE89-4B03-8E38-562B58020FFE}" type="slidenum">
              <a:rPr lang="en-US" altLang="en-US"/>
              <a:pPr/>
              <a:t>‹#›</a:t>
            </a:fld>
            <a:endParaRPr lang="en-US" altLang="en-US"/>
          </a:p>
        </p:txBody>
      </p:sp>
    </p:spTree>
    <p:extLst>
      <p:ext uri="{BB962C8B-B14F-4D97-AF65-F5344CB8AC3E}">
        <p14:creationId xmlns:p14="http://schemas.microsoft.com/office/powerpoint/2010/main" val="1071028908"/>
      </p:ext>
    </p:extLst>
  </p:cSld>
  <p:clrMapOvr>
    <a:masterClrMapping/>
  </p:clrMapOvr>
</p:sldLayout>
</file>

<file path=ppt/slideLayouts/slideLayout14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1"/>
          </p:nvPr>
        </p:nvSpPr>
        <p:spPr>
          <a:ln/>
        </p:spPr>
        <p:txBody>
          <a:bodyPr/>
          <a:lstStyle>
            <a:lvl1pPr>
              <a:defRPr/>
            </a:lvl1pPr>
          </a:lstStyle>
          <a:p>
            <a:fld id="{6639EEAF-5DF8-4D8B-AD6D-54A7156ED020}" type="slidenum">
              <a:rPr lang="en-US" altLang="en-US"/>
              <a:pPr/>
              <a:t>‹#›</a:t>
            </a:fld>
            <a:endParaRPr lang="en-US" altLang="en-US"/>
          </a:p>
        </p:txBody>
      </p:sp>
    </p:spTree>
    <p:extLst>
      <p:ext uri="{BB962C8B-B14F-4D97-AF65-F5344CB8AC3E}">
        <p14:creationId xmlns:p14="http://schemas.microsoft.com/office/powerpoint/2010/main" val="3026419209"/>
      </p:ext>
    </p:extLst>
  </p:cSld>
  <p:clrMapOvr>
    <a:masterClrMapping/>
  </p:clrMapOvr>
</p:sldLayout>
</file>

<file path=ppt/slideLayouts/slideLayout14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1"/>
          </p:nvPr>
        </p:nvSpPr>
        <p:spPr>
          <a:ln/>
        </p:spPr>
        <p:txBody>
          <a:bodyPr/>
          <a:lstStyle>
            <a:lvl1pPr>
              <a:defRPr/>
            </a:lvl1pPr>
          </a:lstStyle>
          <a:p>
            <a:fld id="{AF343B94-EA20-403C-8A22-8C8A82DB7E0C}" type="slidenum">
              <a:rPr lang="en-US" altLang="en-US"/>
              <a:pPr/>
              <a:t>‹#›</a:t>
            </a:fld>
            <a:endParaRPr lang="en-US" altLang="en-US"/>
          </a:p>
        </p:txBody>
      </p:sp>
    </p:spTree>
    <p:extLst>
      <p:ext uri="{BB962C8B-B14F-4D97-AF65-F5344CB8AC3E}">
        <p14:creationId xmlns:p14="http://schemas.microsoft.com/office/powerpoint/2010/main" val="1257133299"/>
      </p:ext>
    </p:extLst>
  </p:cSld>
  <p:clrMapOvr>
    <a:masterClrMapping/>
  </p:clrMapOvr>
</p:sldLayout>
</file>

<file path=ppt/slideLayouts/slideLayout14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6"/>
          <p:cNvSpPr>
            <a:spLocks noGrp="1" noChangeArrowheads="1"/>
          </p:cNvSpPr>
          <p:nvPr>
            <p:ph type="sldNum" sz="quarter" idx="11"/>
          </p:nvPr>
        </p:nvSpPr>
        <p:spPr>
          <a:ln/>
        </p:spPr>
        <p:txBody>
          <a:bodyPr/>
          <a:lstStyle>
            <a:lvl1pPr>
              <a:defRPr/>
            </a:lvl1pPr>
          </a:lstStyle>
          <a:p>
            <a:fld id="{9FA018FD-441F-4946-B0B5-08919F98CDF5}" type="slidenum">
              <a:rPr lang="en-US" altLang="en-US"/>
              <a:pPr/>
              <a:t>‹#›</a:t>
            </a:fld>
            <a:endParaRPr lang="en-US" altLang="en-US"/>
          </a:p>
        </p:txBody>
      </p:sp>
    </p:spTree>
    <p:extLst>
      <p:ext uri="{BB962C8B-B14F-4D97-AF65-F5344CB8AC3E}">
        <p14:creationId xmlns:p14="http://schemas.microsoft.com/office/powerpoint/2010/main" val="2804033880"/>
      </p:ext>
    </p:extLst>
  </p:cSld>
  <p:clrMapOvr>
    <a:masterClrMapping/>
  </p:clrMapOvr>
</p:sldLayout>
</file>

<file path=ppt/slideLayouts/slideLayout14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fld id="{EB3E3B8E-ECAD-4C1F-94F0-5D585724F35E}" type="slidenum">
              <a:rPr lang="en-US" altLang="en-US"/>
              <a:pPr/>
              <a:t>‹#›</a:t>
            </a:fld>
            <a:endParaRPr lang="en-US" altLang="en-US"/>
          </a:p>
        </p:txBody>
      </p:sp>
    </p:spTree>
    <p:extLst>
      <p:ext uri="{BB962C8B-B14F-4D97-AF65-F5344CB8AC3E}">
        <p14:creationId xmlns:p14="http://schemas.microsoft.com/office/powerpoint/2010/main" val="2190591644"/>
      </p:ext>
    </p:extLst>
  </p:cSld>
  <p:clrMapOvr>
    <a:masterClrMapping/>
  </p:clrMapOvr>
</p:sldLayout>
</file>

<file path=ppt/slideLayouts/slideLayout14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fld id="{1B6E2702-07B6-4676-BAC9-E36C1B95C883}" type="slidenum">
              <a:rPr lang="en-US" altLang="en-US"/>
              <a:pPr/>
              <a:t>‹#›</a:t>
            </a:fld>
            <a:endParaRPr lang="en-US" altLang="en-US"/>
          </a:p>
        </p:txBody>
      </p:sp>
    </p:spTree>
    <p:extLst>
      <p:ext uri="{BB962C8B-B14F-4D97-AF65-F5344CB8AC3E}">
        <p14:creationId xmlns:p14="http://schemas.microsoft.com/office/powerpoint/2010/main" val="2698524451"/>
      </p:ext>
    </p:extLst>
  </p:cSld>
  <p:clrMapOvr>
    <a:masterClrMapping/>
  </p:clrMapOvr>
</p:sldLayout>
</file>

<file path=ppt/slideLayouts/slideLayout14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fld id="{E9F6529E-26E0-43B8-8A0F-F6E7B197F471}" type="slidenum">
              <a:rPr lang="en-US" altLang="en-US"/>
              <a:pPr/>
              <a:t>‹#›</a:t>
            </a:fld>
            <a:endParaRPr lang="en-US" altLang="en-US"/>
          </a:p>
        </p:txBody>
      </p:sp>
    </p:spTree>
    <p:extLst>
      <p:ext uri="{BB962C8B-B14F-4D97-AF65-F5344CB8AC3E}">
        <p14:creationId xmlns:p14="http://schemas.microsoft.com/office/powerpoint/2010/main" val="190387494"/>
      </p:ext>
    </p:extLst>
  </p:cSld>
  <p:clrMapOvr>
    <a:masterClrMapping/>
  </p:clrMapOvr>
</p:sldLayout>
</file>

<file path=ppt/slideLayouts/slideLayout14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fld id="{C16D34D6-5DFC-4C13-AF7F-93B0A7E07675}" type="slidenum">
              <a:rPr lang="en-US" altLang="en-US"/>
              <a:pPr/>
              <a:t>‹#›</a:t>
            </a:fld>
            <a:endParaRPr lang="en-US" altLang="en-US"/>
          </a:p>
        </p:txBody>
      </p:sp>
    </p:spTree>
    <p:extLst>
      <p:ext uri="{BB962C8B-B14F-4D97-AF65-F5344CB8AC3E}">
        <p14:creationId xmlns:p14="http://schemas.microsoft.com/office/powerpoint/2010/main" val="319606110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D8DD597C-C57B-473A-BD2A-A82203DDF0B6}"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509470142"/>
      </p:ext>
    </p:extLst>
  </p:cSld>
  <p:clrMapOvr>
    <a:masterClrMapping/>
  </p:clrMapOvr>
</p:sldLayout>
</file>

<file path=ppt/slideLayouts/slideLayout14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F78225D1-988C-4E43-B9B6-66E715E4F54D}" type="slidenum">
              <a:rPr lang="en-US" altLang="en-US"/>
              <a:pPr>
                <a:defRPr/>
              </a:pPr>
              <a:t>‹#›</a:t>
            </a:fld>
            <a:endParaRPr lang="en-US" altLang="en-US"/>
          </a:p>
        </p:txBody>
      </p:sp>
    </p:spTree>
    <p:extLst>
      <p:ext uri="{BB962C8B-B14F-4D97-AF65-F5344CB8AC3E}">
        <p14:creationId xmlns:p14="http://schemas.microsoft.com/office/powerpoint/2010/main" val="760566852"/>
      </p:ext>
    </p:extLst>
  </p:cSld>
  <p:clrMapOvr>
    <a:masterClrMapping/>
  </p:clrMapOvr>
</p:sldLayout>
</file>

<file path=ppt/slideLayouts/slideLayout14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613B6B72-5960-47CC-B8B6-3327398F2F98}" type="slidenum">
              <a:rPr lang="en-US" altLang="en-US"/>
              <a:pPr>
                <a:defRPr/>
              </a:pPr>
              <a:t>‹#›</a:t>
            </a:fld>
            <a:endParaRPr lang="en-US" altLang="en-US"/>
          </a:p>
        </p:txBody>
      </p:sp>
    </p:spTree>
    <p:extLst>
      <p:ext uri="{BB962C8B-B14F-4D97-AF65-F5344CB8AC3E}">
        <p14:creationId xmlns:p14="http://schemas.microsoft.com/office/powerpoint/2010/main" val="360575878"/>
      </p:ext>
    </p:extLst>
  </p:cSld>
  <p:clrMapOvr>
    <a:masterClrMapping/>
  </p:clrMapOvr>
</p:sldLayout>
</file>

<file path=ppt/slideLayouts/slideLayout14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6298D27F-142A-402A-A591-1818838196A5}" type="slidenum">
              <a:rPr lang="en-US" altLang="en-US"/>
              <a:pPr>
                <a:defRPr/>
              </a:pPr>
              <a:t>‹#›</a:t>
            </a:fld>
            <a:endParaRPr lang="en-US" altLang="en-US"/>
          </a:p>
        </p:txBody>
      </p:sp>
    </p:spTree>
    <p:extLst>
      <p:ext uri="{BB962C8B-B14F-4D97-AF65-F5344CB8AC3E}">
        <p14:creationId xmlns:p14="http://schemas.microsoft.com/office/powerpoint/2010/main" val="618457594"/>
      </p:ext>
    </p:extLst>
  </p:cSld>
  <p:clrMapOvr>
    <a:masterClrMapping/>
  </p:clrMapOvr>
</p:sldLayout>
</file>

<file path=ppt/slideLayouts/slideLayout14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5240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96000" y="15240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C5259ADF-F3C3-44FB-BABF-4417BAD21FB0}" type="slidenum">
              <a:rPr lang="en-US" altLang="en-US"/>
              <a:pPr>
                <a:defRPr/>
              </a:pPr>
              <a:t>‹#›</a:t>
            </a:fld>
            <a:endParaRPr lang="en-US" altLang="en-US"/>
          </a:p>
        </p:txBody>
      </p:sp>
    </p:spTree>
    <p:extLst>
      <p:ext uri="{BB962C8B-B14F-4D97-AF65-F5344CB8AC3E}">
        <p14:creationId xmlns:p14="http://schemas.microsoft.com/office/powerpoint/2010/main" val="3767972173"/>
      </p:ext>
    </p:extLst>
  </p:cSld>
  <p:clrMapOvr>
    <a:masterClrMapping/>
  </p:clrMapOvr>
</p:sldLayout>
</file>

<file path=ppt/slideLayouts/slideLayout14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1"/>
          </p:nvPr>
        </p:nvSpPr>
        <p:spPr>
          <a:ln/>
        </p:spPr>
        <p:txBody>
          <a:bodyPr/>
          <a:lstStyle>
            <a:lvl1pPr>
              <a:defRPr/>
            </a:lvl1pPr>
          </a:lstStyle>
          <a:p>
            <a:pPr>
              <a:defRPr/>
            </a:pPr>
            <a:fld id="{1D231EB4-DEE9-4BFD-9E14-09B33993F4BA}" type="slidenum">
              <a:rPr lang="en-US" altLang="en-US"/>
              <a:pPr>
                <a:defRPr/>
              </a:pPr>
              <a:t>‹#›</a:t>
            </a:fld>
            <a:endParaRPr lang="en-US" altLang="en-US"/>
          </a:p>
        </p:txBody>
      </p:sp>
    </p:spTree>
    <p:extLst>
      <p:ext uri="{BB962C8B-B14F-4D97-AF65-F5344CB8AC3E}">
        <p14:creationId xmlns:p14="http://schemas.microsoft.com/office/powerpoint/2010/main" val="4038969401"/>
      </p:ext>
    </p:extLst>
  </p:cSld>
  <p:clrMapOvr>
    <a:masterClrMapping/>
  </p:clrMapOvr>
</p:sldLayout>
</file>

<file path=ppt/slideLayouts/slideLayout14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1"/>
          </p:nvPr>
        </p:nvSpPr>
        <p:spPr>
          <a:ln/>
        </p:spPr>
        <p:txBody>
          <a:bodyPr/>
          <a:lstStyle>
            <a:lvl1pPr>
              <a:defRPr/>
            </a:lvl1pPr>
          </a:lstStyle>
          <a:p>
            <a:pPr>
              <a:defRPr/>
            </a:pPr>
            <a:fld id="{D9B68FA6-B512-4EF3-ABDB-EF26E7265554}" type="slidenum">
              <a:rPr lang="en-US" altLang="en-US"/>
              <a:pPr>
                <a:defRPr/>
              </a:pPr>
              <a:t>‹#›</a:t>
            </a:fld>
            <a:endParaRPr lang="en-US" altLang="en-US"/>
          </a:p>
        </p:txBody>
      </p:sp>
    </p:spTree>
    <p:extLst>
      <p:ext uri="{BB962C8B-B14F-4D97-AF65-F5344CB8AC3E}">
        <p14:creationId xmlns:p14="http://schemas.microsoft.com/office/powerpoint/2010/main" val="965457897"/>
      </p:ext>
    </p:extLst>
  </p:cSld>
  <p:clrMapOvr>
    <a:masterClrMapping/>
  </p:clrMapOvr>
</p:sldLayout>
</file>

<file path=ppt/slideLayouts/slideLayout14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6"/>
          <p:cNvSpPr>
            <a:spLocks noGrp="1" noChangeArrowheads="1"/>
          </p:cNvSpPr>
          <p:nvPr>
            <p:ph type="sldNum" sz="quarter" idx="11"/>
          </p:nvPr>
        </p:nvSpPr>
        <p:spPr>
          <a:ln/>
        </p:spPr>
        <p:txBody>
          <a:bodyPr/>
          <a:lstStyle>
            <a:lvl1pPr>
              <a:defRPr/>
            </a:lvl1pPr>
          </a:lstStyle>
          <a:p>
            <a:pPr>
              <a:defRPr/>
            </a:pPr>
            <a:fld id="{36FAB379-3E43-4C40-AF38-AD501AC9B42E}" type="slidenum">
              <a:rPr lang="en-US" altLang="en-US"/>
              <a:pPr>
                <a:defRPr/>
              </a:pPr>
              <a:t>‹#›</a:t>
            </a:fld>
            <a:endParaRPr lang="en-US" altLang="en-US"/>
          </a:p>
        </p:txBody>
      </p:sp>
    </p:spTree>
    <p:extLst>
      <p:ext uri="{BB962C8B-B14F-4D97-AF65-F5344CB8AC3E}">
        <p14:creationId xmlns:p14="http://schemas.microsoft.com/office/powerpoint/2010/main" val="3637155533"/>
      </p:ext>
    </p:extLst>
  </p:cSld>
  <p:clrMapOvr>
    <a:masterClrMapping/>
  </p:clrMapOvr>
</p:sldLayout>
</file>

<file path=ppt/slideLayouts/slideLayout14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B6A1B5DC-D2F2-485D-9219-2C4E3AAFB44C}" type="slidenum">
              <a:rPr lang="en-US" altLang="en-US"/>
              <a:pPr>
                <a:defRPr/>
              </a:pPr>
              <a:t>‹#›</a:t>
            </a:fld>
            <a:endParaRPr lang="en-US" altLang="en-US"/>
          </a:p>
        </p:txBody>
      </p:sp>
    </p:spTree>
    <p:extLst>
      <p:ext uri="{BB962C8B-B14F-4D97-AF65-F5344CB8AC3E}">
        <p14:creationId xmlns:p14="http://schemas.microsoft.com/office/powerpoint/2010/main" val="2145678630"/>
      </p:ext>
    </p:extLst>
  </p:cSld>
  <p:clrMapOvr>
    <a:masterClrMapping/>
  </p:clrMapOvr>
</p:sldLayout>
</file>

<file path=ppt/slideLayouts/slideLayout14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A2512FF8-4CEF-4BEB-9DAD-927F2BE5E2B5}" type="slidenum">
              <a:rPr lang="en-US" altLang="en-US"/>
              <a:pPr>
                <a:defRPr/>
              </a:pPr>
              <a:t>‹#›</a:t>
            </a:fld>
            <a:endParaRPr lang="en-US" altLang="en-US"/>
          </a:p>
        </p:txBody>
      </p:sp>
    </p:spTree>
    <p:extLst>
      <p:ext uri="{BB962C8B-B14F-4D97-AF65-F5344CB8AC3E}">
        <p14:creationId xmlns:p14="http://schemas.microsoft.com/office/powerpoint/2010/main" val="363033061"/>
      </p:ext>
    </p:extLst>
  </p:cSld>
  <p:clrMapOvr>
    <a:masterClrMapping/>
  </p:clrMapOvr>
</p:sldLayout>
</file>

<file path=ppt/slideLayouts/slideLayout14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8A6D84A8-27BF-4487-B1BE-C8E6F99682BE}" type="slidenum">
              <a:rPr lang="en-US" altLang="en-US"/>
              <a:pPr>
                <a:defRPr/>
              </a:pPr>
              <a:t>‹#›</a:t>
            </a:fld>
            <a:endParaRPr lang="en-US" altLang="en-US"/>
          </a:p>
        </p:txBody>
      </p:sp>
    </p:spTree>
    <p:extLst>
      <p:ext uri="{BB962C8B-B14F-4D97-AF65-F5344CB8AC3E}">
        <p14:creationId xmlns:p14="http://schemas.microsoft.com/office/powerpoint/2010/main" val="180107284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A652D6D9-AB02-4C80-82C4-92CFEF207862}"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792312137"/>
      </p:ext>
    </p:extLst>
  </p:cSld>
  <p:clrMapOvr>
    <a:masterClrMapping/>
  </p:clrMapOvr>
</p:sldLayout>
</file>

<file path=ppt/slideLayouts/slideLayout14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13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04800"/>
            <a:ext cx="8940800" cy="213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0C020DBE-8839-4799-BE0B-08F056042938}" type="slidenum">
              <a:rPr lang="en-US" altLang="en-US"/>
              <a:pPr>
                <a:defRPr/>
              </a:pPr>
              <a:t>‹#›</a:t>
            </a:fld>
            <a:endParaRPr lang="en-US" altLang="en-US"/>
          </a:p>
        </p:txBody>
      </p:sp>
    </p:spTree>
    <p:extLst>
      <p:ext uri="{BB962C8B-B14F-4D97-AF65-F5344CB8AC3E}">
        <p14:creationId xmlns:p14="http://schemas.microsoft.com/office/powerpoint/2010/main" val="2274249078"/>
      </p:ext>
    </p:extLst>
  </p:cSld>
  <p:clrMapOvr>
    <a:masterClrMapping/>
  </p:clrMapOvr>
</p:sldLayout>
</file>

<file path=ppt/slideLayouts/slideLayout14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19BC6A7F-906A-4373-AC8C-BC28DDD33ED4}"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812306947"/>
      </p:ext>
    </p:extLst>
  </p:cSld>
  <p:clrMapOvr>
    <a:masterClrMapping/>
  </p:clrMapOvr>
</p:sldLayout>
</file>

<file path=ppt/slideLayouts/slideLayout14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9500586B-8844-4257-8F48-49A25D2B821E}"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999914300"/>
      </p:ext>
    </p:extLst>
  </p:cSld>
  <p:clrMapOvr>
    <a:masterClrMapping/>
  </p:clrMapOvr>
</p:sldLayout>
</file>

<file path=ppt/slideLayouts/slideLayout14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6"/>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A5B58AA2-CE00-471E-89DE-D3DE4E6D2083}"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070658416"/>
      </p:ext>
    </p:extLst>
  </p:cSld>
  <p:clrMapOvr>
    <a:masterClrMapping/>
  </p:clrMapOvr>
</p:sldLayout>
</file>

<file path=ppt/slideLayouts/slideLayout14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BEC50CE4-E461-4CC4-9615-083EF0F541A7}"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760439943"/>
      </p:ext>
    </p:extLst>
  </p:cSld>
  <p:clrMapOvr>
    <a:masterClrMapping/>
  </p:clrMapOvr>
</p:sldLayout>
</file>

<file path=ppt/slideLayouts/slideLayout14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9"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a:solidFill>
                <a:srgbClr val="FFFFFF"/>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1A054F1D-CE55-4459-AEA1-51526F61A709}"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230050530"/>
      </p:ext>
    </p:extLst>
  </p:cSld>
  <p:clrMapOvr>
    <a:masterClrMapping/>
  </p:clrMapOvr>
</p:sldLayout>
</file>

<file path=ppt/slideLayouts/slideLayout14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a:solidFill>
                <a:srgbClr val="FFFFFF"/>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C67D6B45-3C82-47D1-875F-14FAA75B648F}"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386429241"/>
      </p:ext>
    </p:extLst>
  </p:cSld>
  <p:clrMapOvr>
    <a:masterClrMapping/>
  </p:clrMapOvr>
</p:sldLayout>
</file>

<file path=ppt/slideLayouts/slideLayout14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a:solidFill>
                <a:srgbClr val="FFFFFF"/>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70482B59-72DE-458E-9C09-A20393253FF7}"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77059707"/>
      </p:ext>
    </p:extLst>
  </p:cSld>
  <p:clrMapOvr>
    <a:masterClrMapping/>
  </p:clrMapOvr>
</p:sldLayout>
</file>

<file path=ppt/slideLayouts/slideLayout14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9"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813B2393-A5C3-4532-A865-C1AB84D88161}"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241203464"/>
      </p:ext>
    </p:extLst>
  </p:cSld>
  <p:clrMapOvr>
    <a:masterClrMapping/>
  </p:clrMapOvr>
</p:sldLayout>
</file>

<file path=ppt/slideLayouts/slideLayout14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8"/>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9"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A59FE25A-CE41-434C-914D-DA217E6E1E01}"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17875945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11" indent="0" algn="ctr">
              <a:buNone/>
              <a:defRPr/>
            </a:lvl2pPr>
            <a:lvl3pPr marL="914422" indent="0" algn="ctr">
              <a:buNone/>
              <a:defRPr/>
            </a:lvl3pPr>
            <a:lvl4pPr marL="1371635" indent="0" algn="ctr">
              <a:buNone/>
              <a:defRPr/>
            </a:lvl4pPr>
            <a:lvl5pPr marL="1828846" indent="0" algn="ctr">
              <a:buNone/>
              <a:defRPr/>
            </a:lvl5pPr>
            <a:lvl6pPr marL="2286057" indent="0" algn="ctr">
              <a:buNone/>
              <a:defRPr/>
            </a:lvl6pPr>
            <a:lvl7pPr marL="2743268" indent="0" algn="ctr">
              <a:buNone/>
              <a:defRPr/>
            </a:lvl7pPr>
            <a:lvl8pPr marL="3200481" indent="0" algn="ctr">
              <a:buNone/>
              <a:defRPr/>
            </a:lvl8pPr>
            <a:lvl9pPr marL="3657692"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fld id="{BB2DAE07-B4BB-4032-B0FA-D4B969212EFB}"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966883442"/>
      </p:ext>
    </p:extLst>
  </p:cSld>
  <p:clrMapOvr>
    <a:masterClrMapping/>
  </p:clrMapOvr>
</p:sldLayout>
</file>

<file path=ppt/slideLayouts/slideLayout14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B79C644F-A13D-4B71-85BD-2C2819957F3A}"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593936535"/>
      </p:ext>
    </p:extLst>
  </p:cSld>
  <p:clrMapOvr>
    <a:masterClrMapping/>
  </p:clrMapOvr>
</p:sldLayout>
</file>

<file path=ppt/slideLayouts/slideLayout14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B37F7CEE-A2F2-4F59-AA0B-487D478CA17D}"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301805494"/>
      </p:ext>
    </p:extLst>
  </p:cSld>
  <p:clrMapOvr>
    <a:masterClrMapping/>
  </p:clrMapOvr>
</p:sldLayout>
</file>

<file path=ppt/slideLayouts/slideLayout14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399" indent="0" algn="ctr">
              <a:buNone/>
              <a:defRPr>
                <a:solidFill>
                  <a:schemeClr val="tx1">
                    <a:tint val="75000"/>
                  </a:schemeClr>
                </a:solidFill>
              </a:defRPr>
            </a:lvl3pPr>
            <a:lvl4pPr marL="1371599"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199" indent="0" algn="ctr">
              <a:buNone/>
              <a:defRPr>
                <a:solidFill>
                  <a:schemeClr val="tx1">
                    <a:tint val="75000"/>
                  </a:schemeClr>
                </a:solidFill>
              </a:defRPr>
            </a:lvl7pPr>
            <a:lvl8pPr marL="3200401" indent="0" algn="ctr">
              <a:buNone/>
              <a:defRPr>
                <a:solidFill>
                  <a:schemeClr val="tx1">
                    <a:tint val="75000"/>
                  </a:schemeClr>
                </a:solidFill>
              </a:defRPr>
            </a:lvl8pPr>
            <a:lvl9pPr marL="365760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173E35F-1571-40EA-8270-FCDEC3E61542}" type="datetimeFigureOut">
              <a:rPr lang="en-US" smtClean="0">
                <a:solidFill>
                  <a:prstClr val="black">
                    <a:tint val="75000"/>
                  </a:prstClr>
                </a:solidFill>
              </a:rPr>
              <a:pPr/>
              <a:t>8/25/2023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93DA6B3-27C9-47EC-B8B8-8A7ABFDC68E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96066018"/>
      </p:ext>
    </p:extLst>
  </p:cSld>
  <p:clrMapOvr>
    <a:masterClrMapping/>
  </p:clrMapOvr>
</p:sldLayout>
</file>

<file path=ppt/slideLayouts/slideLayout14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73E35F-1571-40EA-8270-FCDEC3E61542}" type="datetimeFigureOut">
              <a:rPr lang="en-US" smtClean="0">
                <a:solidFill>
                  <a:prstClr val="black">
                    <a:tint val="75000"/>
                  </a:prstClr>
                </a:solidFill>
              </a:rPr>
              <a:pPr/>
              <a:t>8/25/2023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93DA6B3-27C9-47EC-B8B8-8A7ABFDC68E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82827338"/>
      </p:ext>
    </p:extLst>
  </p:cSld>
  <p:clrMapOvr>
    <a:masterClrMapping/>
  </p:clrMapOvr>
</p:sldLayout>
</file>

<file path=ppt/slideLayouts/slideLayout14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6"/>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1">
                <a:solidFill>
                  <a:schemeClr val="tx1">
                    <a:tint val="75000"/>
                  </a:schemeClr>
                </a:solidFill>
              </a:defRPr>
            </a:lvl2pPr>
            <a:lvl3pPr marL="914399" indent="0">
              <a:buNone/>
              <a:defRPr sz="1600">
                <a:solidFill>
                  <a:schemeClr val="tx1">
                    <a:tint val="75000"/>
                  </a:schemeClr>
                </a:solidFill>
              </a:defRPr>
            </a:lvl3pPr>
            <a:lvl4pPr marL="1371599" indent="0">
              <a:buNone/>
              <a:defRPr sz="1401">
                <a:solidFill>
                  <a:schemeClr val="tx1">
                    <a:tint val="75000"/>
                  </a:schemeClr>
                </a:solidFill>
              </a:defRPr>
            </a:lvl4pPr>
            <a:lvl5pPr marL="1828800" indent="0">
              <a:buNone/>
              <a:defRPr sz="1401">
                <a:solidFill>
                  <a:schemeClr val="tx1">
                    <a:tint val="75000"/>
                  </a:schemeClr>
                </a:solidFill>
              </a:defRPr>
            </a:lvl5pPr>
            <a:lvl6pPr marL="2286000" indent="0">
              <a:buNone/>
              <a:defRPr sz="1401">
                <a:solidFill>
                  <a:schemeClr val="tx1">
                    <a:tint val="75000"/>
                  </a:schemeClr>
                </a:solidFill>
              </a:defRPr>
            </a:lvl6pPr>
            <a:lvl7pPr marL="2743199" indent="0">
              <a:buNone/>
              <a:defRPr sz="1401">
                <a:solidFill>
                  <a:schemeClr val="tx1">
                    <a:tint val="75000"/>
                  </a:schemeClr>
                </a:solidFill>
              </a:defRPr>
            </a:lvl7pPr>
            <a:lvl8pPr marL="3200401" indent="0">
              <a:buNone/>
              <a:defRPr sz="1401">
                <a:solidFill>
                  <a:schemeClr val="tx1">
                    <a:tint val="75000"/>
                  </a:schemeClr>
                </a:solidFill>
              </a:defRPr>
            </a:lvl8pPr>
            <a:lvl9pPr marL="3657601" indent="0">
              <a:buNone/>
              <a:defRPr sz="140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73E35F-1571-40EA-8270-FCDEC3E61542}" type="datetimeFigureOut">
              <a:rPr lang="en-US" smtClean="0">
                <a:solidFill>
                  <a:prstClr val="black">
                    <a:tint val="75000"/>
                  </a:prstClr>
                </a:solidFill>
              </a:rPr>
              <a:pPr/>
              <a:t>8/25/2023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93DA6B3-27C9-47EC-B8B8-8A7ABFDC68E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15934730"/>
      </p:ext>
    </p:extLst>
  </p:cSld>
  <p:clrMapOvr>
    <a:masterClrMapping/>
  </p:clrMapOvr>
</p:sldLayout>
</file>

<file path=ppt/slideLayouts/slideLayout14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7"/>
            <a:ext cx="5384800" cy="4525963"/>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7"/>
            <a:ext cx="5384800" cy="4525963"/>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73E35F-1571-40EA-8270-FCDEC3E61542}" type="datetimeFigureOut">
              <a:rPr lang="en-US" smtClean="0">
                <a:solidFill>
                  <a:prstClr val="black">
                    <a:tint val="75000"/>
                  </a:prstClr>
                </a:solidFill>
              </a:rPr>
              <a:pPr/>
              <a:t>8/25/2023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93DA6B3-27C9-47EC-B8B8-8A7ABFDC68E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56437412"/>
      </p:ext>
    </p:extLst>
  </p:cSld>
  <p:clrMapOvr>
    <a:masterClrMapping/>
  </p:clrMapOvr>
</p:sldLayout>
</file>

<file path=ppt/slideLayouts/slideLayout14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7" cy="639762"/>
          </a:xfrm>
        </p:spPr>
        <p:txBody>
          <a:bodyPr anchor="b"/>
          <a:lstStyle>
            <a:lvl1pPr marL="0" indent="0">
              <a:buNone/>
              <a:defRPr sz="2400" b="1"/>
            </a:lvl1pPr>
            <a:lvl2pPr marL="457200" indent="0">
              <a:buNone/>
              <a:defRPr sz="2000" b="1"/>
            </a:lvl2pPr>
            <a:lvl3pPr marL="914399" indent="0">
              <a:buNone/>
              <a:defRPr sz="1801" b="1"/>
            </a:lvl3pPr>
            <a:lvl4pPr marL="1371599" indent="0">
              <a:buNone/>
              <a:defRPr sz="1600" b="1"/>
            </a:lvl4pPr>
            <a:lvl5pPr marL="1828800" indent="0">
              <a:buNone/>
              <a:defRPr sz="1600" b="1"/>
            </a:lvl5pPr>
            <a:lvl6pPr marL="2286000" indent="0">
              <a:buNone/>
              <a:defRPr sz="1600" b="1"/>
            </a:lvl6pPr>
            <a:lvl7pPr marL="2743199" indent="0">
              <a:buNone/>
              <a:defRPr sz="1600" b="1"/>
            </a:lvl7pPr>
            <a:lvl8pPr marL="3200401" indent="0">
              <a:buNone/>
              <a:defRPr sz="1600" b="1"/>
            </a:lvl8pPr>
            <a:lvl9pPr marL="3657601"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399" indent="0">
              <a:buNone/>
              <a:defRPr sz="1801" b="1"/>
            </a:lvl3pPr>
            <a:lvl4pPr marL="1371599" indent="0">
              <a:buNone/>
              <a:defRPr sz="1600" b="1"/>
            </a:lvl4pPr>
            <a:lvl5pPr marL="1828800" indent="0">
              <a:buNone/>
              <a:defRPr sz="1600" b="1"/>
            </a:lvl5pPr>
            <a:lvl6pPr marL="2286000" indent="0">
              <a:buNone/>
              <a:defRPr sz="1600" b="1"/>
            </a:lvl6pPr>
            <a:lvl7pPr marL="2743199" indent="0">
              <a:buNone/>
              <a:defRPr sz="1600" b="1"/>
            </a:lvl7pPr>
            <a:lvl8pPr marL="3200401" indent="0">
              <a:buNone/>
              <a:defRPr sz="1600" b="1"/>
            </a:lvl8pPr>
            <a:lvl9pPr marL="365760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73E35F-1571-40EA-8270-FCDEC3E61542}" type="datetimeFigureOut">
              <a:rPr lang="en-US" smtClean="0">
                <a:solidFill>
                  <a:prstClr val="black">
                    <a:tint val="75000"/>
                  </a:prstClr>
                </a:solidFill>
              </a:rPr>
              <a:pPr/>
              <a:t>8/25/2023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93DA6B3-27C9-47EC-B8B8-8A7ABFDC68E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40896831"/>
      </p:ext>
    </p:extLst>
  </p:cSld>
  <p:clrMapOvr>
    <a:masterClrMapping/>
  </p:clrMapOvr>
</p:sldLayout>
</file>

<file path=ppt/slideLayouts/slideLayout14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73E35F-1571-40EA-8270-FCDEC3E61542}" type="datetimeFigureOut">
              <a:rPr lang="en-US" smtClean="0">
                <a:solidFill>
                  <a:prstClr val="black">
                    <a:tint val="75000"/>
                  </a:prstClr>
                </a:solidFill>
              </a:rPr>
              <a:pPr/>
              <a:t>8/25/2023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93DA6B3-27C9-47EC-B8B8-8A7ABFDC68E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27741588"/>
      </p:ext>
    </p:extLst>
  </p:cSld>
  <p:clrMapOvr>
    <a:masterClrMapping/>
  </p:clrMapOvr>
</p:sldLayout>
</file>

<file path=ppt/slideLayouts/slideLayout14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73E35F-1571-40EA-8270-FCDEC3E61542}" type="datetimeFigureOut">
              <a:rPr lang="en-US" smtClean="0">
                <a:solidFill>
                  <a:prstClr val="black">
                    <a:tint val="75000"/>
                  </a:prstClr>
                </a:solidFill>
              </a:rPr>
              <a:pPr/>
              <a:t>8/25/2023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93DA6B3-27C9-47EC-B8B8-8A7ABFDC68E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76708358"/>
      </p:ext>
    </p:extLst>
  </p:cSld>
  <p:clrMapOvr>
    <a:masterClrMapping/>
  </p:clrMapOvr>
</p:sldLayout>
</file>

<file path=ppt/slideLayouts/slideLayout14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6"/>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5"/>
            <a:ext cx="4011084" cy="4691063"/>
          </a:xfrm>
        </p:spPr>
        <p:txBody>
          <a:bodyPr/>
          <a:lstStyle>
            <a:lvl1pPr marL="0" indent="0">
              <a:buNone/>
              <a:defRPr sz="1401"/>
            </a:lvl1pPr>
            <a:lvl2pPr marL="457200" indent="0">
              <a:buNone/>
              <a:defRPr sz="1200"/>
            </a:lvl2pPr>
            <a:lvl3pPr marL="914399" indent="0">
              <a:buNone/>
              <a:defRPr sz="1001"/>
            </a:lvl3pPr>
            <a:lvl4pPr marL="1371599" indent="0">
              <a:buNone/>
              <a:defRPr sz="900"/>
            </a:lvl4pPr>
            <a:lvl5pPr marL="1828800" indent="0">
              <a:buNone/>
              <a:defRPr sz="900"/>
            </a:lvl5pPr>
            <a:lvl6pPr marL="2286000" indent="0">
              <a:buNone/>
              <a:defRPr sz="900"/>
            </a:lvl6pPr>
            <a:lvl7pPr marL="2743199" indent="0">
              <a:buNone/>
              <a:defRPr sz="900"/>
            </a:lvl7pPr>
            <a:lvl8pPr marL="3200401" indent="0">
              <a:buNone/>
              <a:defRPr sz="900"/>
            </a:lvl8pPr>
            <a:lvl9pPr marL="365760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73E35F-1571-40EA-8270-FCDEC3E61542}" type="datetimeFigureOut">
              <a:rPr lang="en-US" smtClean="0">
                <a:solidFill>
                  <a:prstClr val="black">
                    <a:tint val="75000"/>
                  </a:prstClr>
                </a:solidFill>
              </a:rPr>
              <a:pPr/>
              <a:t>8/25/2023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93DA6B3-27C9-47EC-B8B8-8A7ABFDC68E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2424262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fld id="{F35A80F1-823B-471D-8D4F-9F4539E831F8}"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681512284"/>
      </p:ext>
    </p:extLst>
  </p:cSld>
  <p:clrMapOvr>
    <a:masterClrMapping/>
  </p:clrMapOvr>
</p:sldLayout>
</file>

<file path=ppt/slideLayouts/slideLayout14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399" indent="0">
              <a:buNone/>
              <a:defRPr sz="2400"/>
            </a:lvl3pPr>
            <a:lvl4pPr marL="1371599" indent="0">
              <a:buNone/>
              <a:defRPr sz="2000"/>
            </a:lvl4pPr>
            <a:lvl5pPr marL="1828800" indent="0">
              <a:buNone/>
              <a:defRPr sz="2000"/>
            </a:lvl5pPr>
            <a:lvl6pPr marL="2286000" indent="0">
              <a:buNone/>
              <a:defRPr sz="2000"/>
            </a:lvl6pPr>
            <a:lvl7pPr marL="2743199" indent="0">
              <a:buNone/>
              <a:defRPr sz="2000"/>
            </a:lvl7pPr>
            <a:lvl8pPr marL="3200401" indent="0">
              <a:buNone/>
              <a:defRPr sz="2000"/>
            </a:lvl8pPr>
            <a:lvl9pPr marL="3657601" indent="0">
              <a:buNone/>
              <a:defRPr sz="2000"/>
            </a:lvl9pPr>
          </a:lstStyle>
          <a:p>
            <a:endParaRPr lang="en-US"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1"/>
            </a:lvl1pPr>
            <a:lvl2pPr marL="457200" indent="0">
              <a:buNone/>
              <a:defRPr sz="1200"/>
            </a:lvl2pPr>
            <a:lvl3pPr marL="914399" indent="0">
              <a:buNone/>
              <a:defRPr sz="1001"/>
            </a:lvl3pPr>
            <a:lvl4pPr marL="1371599" indent="0">
              <a:buNone/>
              <a:defRPr sz="900"/>
            </a:lvl4pPr>
            <a:lvl5pPr marL="1828800" indent="0">
              <a:buNone/>
              <a:defRPr sz="900"/>
            </a:lvl5pPr>
            <a:lvl6pPr marL="2286000" indent="0">
              <a:buNone/>
              <a:defRPr sz="900"/>
            </a:lvl6pPr>
            <a:lvl7pPr marL="2743199" indent="0">
              <a:buNone/>
              <a:defRPr sz="900"/>
            </a:lvl7pPr>
            <a:lvl8pPr marL="3200401" indent="0">
              <a:buNone/>
              <a:defRPr sz="900"/>
            </a:lvl8pPr>
            <a:lvl9pPr marL="365760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73E35F-1571-40EA-8270-FCDEC3E61542}" type="datetimeFigureOut">
              <a:rPr lang="en-US" smtClean="0">
                <a:solidFill>
                  <a:prstClr val="black">
                    <a:tint val="75000"/>
                  </a:prstClr>
                </a:solidFill>
              </a:rPr>
              <a:pPr/>
              <a:t>8/25/2023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93DA6B3-27C9-47EC-B8B8-8A7ABFDC68E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0692388"/>
      </p:ext>
    </p:extLst>
  </p:cSld>
  <p:clrMapOvr>
    <a:masterClrMapping/>
  </p:clrMapOvr>
</p:sldLayout>
</file>

<file path=ppt/slideLayouts/slideLayout14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73E35F-1571-40EA-8270-FCDEC3E61542}" type="datetimeFigureOut">
              <a:rPr lang="en-US" smtClean="0">
                <a:solidFill>
                  <a:prstClr val="black">
                    <a:tint val="75000"/>
                  </a:prstClr>
                </a:solidFill>
              </a:rPr>
              <a:pPr/>
              <a:t>8/25/2023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93DA6B3-27C9-47EC-B8B8-8A7ABFDC68E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08775557"/>
      </p:ext>
    </p:extLst>
  </p:cSld>
  <p:clrMapOvr>
    <a:masterClrMapping/>
  </p:clrMapOvr>
</p:sldLayout>
</file>

<file path=ppt/slideLayouts/slideLayout14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73E35F-1571-40EA-8270-FCDEC3E61542}" type="datetimeFigureOut">
              <a:rPr lang="en-US" smtClean="0">
                <a:solidFill>
                  <a:prstClr val="black">
                    <a:tint val="75000"/>
                  </a:prstClr>
                </a:solidFill>
              </a:rPr>
              <a:pPr/>
              <a:t>8/25/2023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93DA6B3-27C9-47EC-B8B8-8A7ABFDC68E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1148144"/>
      </p:ext>
    </p:extLst>
  </p:cSld>
  <p:clrMapOvr>
    <a:masterClrMapping/>
  </p:clrMapOvr>
</p:sldLayout>
</file>

<file path=ppt/slideLayouts/slideLayout14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18ADC340-04EB-4DB7-98CC-1762CC2CFFE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76255572"/>
      </p:ext>
    </p:extLst>
  </p:cSld>
  <p:clrMapOvr>
    <a:masterClrMapping/>
  </p:clrMapOvr>
</p:sldLayout>
</file>

<file path=ppt/slideLayouts/slideLayout14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49013128-AF94-4D10-9455-0CB2C7A919D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590884483"/>
      </p:ext>
    </p:extLst>
  </p:cSld>
  <p:clrMapOvr>
    <a:masterClrMapping/>
  </p:clrMapOvr>
</p:sldLayout>
</file>

<file path=ppt/slideLayouts/slideLayout14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F6DF02C4-73C9-4F10-975E-8ED1F5DC548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18132292"/>
      </p:ext>
    </p:extLst>
  </p:cSld>
  <p:clrMapOvr>
    <a:masterClrMapping/>
  </p:clrMapOvr>
</p:sldLayout>
</file>

<file path=ppt/slideLayouts/slideLayout14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793B76D5-5D8C-42C9-9BB5-158AAA5B743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820786788"/>
      </p:ext>
    </p:extLst>
  </p:cSld>
  <p:clrMapOvr>
    <a:masterClrMapping/>
  </p:clrMapOvr>
</p:sldLayout>
</file>

<file path=ppt/slideLayouts/slideLayout14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endParaRPr lang="en-US" altLang="en-US">
              <a:solidFill>
                <a:srgbClr val="FFFFFF"/>
              </a:solidFill>
            </a:endParaRPr>
          </a:p>
        </p:txBody>
      </p:sp>
      <p:sp>
        <p:nvSpPr>
          <p:cNvPr id="8" name="Slide Number Placeholder 7"/>
          <p:cNvSpPr>
            <a:spLocks noGrp="1"/>
          </p:cNvSpPr>
          <p:nvPr>
            <p:ph type="sldNum" sz="quarter" idx="11"/>
          </p:nvPr>
        </p:nvSpPr>
        <p:spPr/>
        <p:txBody>
          <a:bodyPr/>
          <a:lstStyle>
            <a:lvl1pPr>
              <a:defRPr/>
            </a:lvl1pPr>
          </a:lstStyle>
          <a:p>
            <a:fld id="{92834B7F-3AE5-4432-99DC-504BFF356A3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860441283"/>
      </p:ext>
    </p:extLst>
  </p:cSld>
  <p:clrMapOvr>
    <a:masterClrMapping/>
  </p:clrMapOvr>
</p:sldLayout>
</file>

<file path=ppt/slideLayouts/slideLayout14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1"/>
          </p:nvPr>
        </p:nvSpPr>
        <p:spPr/>
        <p:txBody>
          <a:bodyPr/>
          <a:lstStyle>
            <a:lvl1pPr>
              <a:defRPr/>
            </a:lvl1pPr>
          </a:lstStyle>
          <a:p>
            <a:fld id="{8F83B909-FE8D-41CB-A25B-910C9EB6399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939887451"/>
      </p:ext>
    </p:extLst>
  </p:cSld>
  <p:clrMapOvr>
    <a:masterClrMapping/>
  </p:clrMapOvr>
</p:sldLayout>
</file>

<file path=ppt/slideLayouts/slideLayout14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a:solidFill>
                <a:srgbClr val="FFFFFF"/>
              </a:solidFill>
            </a:endParaRPr>
          </a:p>
        </p:txBody>
      </p:sp>
      <p:sp>
        <p:nvSpPr>
          <p:cNvPr id="3" name="Slide Number Placeholder 2"/>
          <p:cNvSpPr>
            <a:spLocks noGrp="1"/>
          </p:cNvSpPr>
          <p:nvPr>
            <p:ph type="sldNum" sz="quarter" idx="11"/>
          </p:nvPr>
        </p:nvSpPr>
        <p:spPr/>
        <p:txBody>
          <a:bodyPr/>
          <a:lstStyle>
            <a:lvl1pPr>
              <a:defRPr/>
            </a:lvl1pPr>
          </a:lstStyle>
          <a:p>
            <a:fld id="{DC6FD351-4CB4-4DBD-A82C-C6EB5F4A305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67783120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211" indent="0">
              <a:buNone/>
              <a:defRPr sz="1801"/>
            </a:lvl2pPr>
            <a:lvl3pPr marL="914422" indent="0">
              <a:buNone/>
              <a:defRPr sz="1600"/>
            </a:lvl3pPr>
            <a:lvl4pPr marL="1371635" indent="0">
              <a:buNone/>
              <a:defRPr sz="1401"/>
            </a:lvl4pPr>
            <a:lvl5pPr marL="1828846" indent="0">
              <a:buNone/>
              <a:defRPr sz="1401"/>
            </a:lvl5pPr>
            <a:lvl6pPr marL="2286057" indent="0">
              <a:buNone/>
              <a:defRPr sz="1401"/>
            </a:lvl6pPr>
            <a:lvl7pPr marL="2743268" indent="0">
              <a:buNone/>
              <a:defRPr sz="1401"/>
            </a:lvl7pPr>
            <a:lvl8pPr marL="3200481" indent="0">
              <a:buNone/>
              <a:defRPr sz="1401"/>
            </a:lvl8pPr>
            <a:lvl9pPr marL="3657692" indent="0">
              <a:buNone/>
              <a:defRPr sz="1401"/>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fld id="{FF3B811C-931A-4754-A4DB-6297F64B421E}"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123193000"/>
      </p:ext>
    </p:extLst>
  </p:cSld>
  <p:clrMapOvr>
    <a:masterClrMapping/>
  </p:clrMapOvr>
</p:sldLayout>
</file>

<file path=ppt/slideLayouts/slideLayout14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3E31C4CD-AC70-4C98-AAD3-96C236D873A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31006547"/>
      </p:ext>
    </p:extLst>
  </p:cSld>
  <p:clrMapOvr>
    <a:masterClrMapping/>
  </p:clrMapOvr>
</p:sldLayout>
</file>

<file path=ppt/slideLayouts/slideLayout14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1A8502DF-8FF3-4F18-8B58-F2C22BA2E85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562577646"/>
      </p:ext>
    </p:extLst>
  </p:cSld>
  <p:clrMapOvr>
    <a:masterClrMapping/>
  </p:clrMapOvr>
</p:sldLayout>
</file>

<file path=ppt/slideLayouts/slideLayout14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CA848A77-5174-462D-B6BD-93812B5BDFF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02796735"/>
      </p:ext>
    </p:extLst>
  </p:cSld>
  <p:clrMapOvr>
    <a:masterClrMapping/>
  </p:clrMapOvr>
</p:sldLayout>
</file>

<file path=ppt/slideLayouts/slideLayout14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3E9B7BA2-17DE-4211-8AFF-EB81EF18E97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736932337"/>
      </p:ext>
    </p:extLst>
  </p:cSld>
  <p:clrMapOvr>
    <a:masterClrMapping/>
  </p:clrMapOvr>
</p:sldLayout>
</file>

<file path=ppt/slideLayouts/slideLayout14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42EB39AA-DFDA-457F-A323-C66744D81230}" type="slidenum">
              <a:rPr lang="en-US" altLang="en-US"/>
              <a:pPr/>
              <a:t>‹#›</a:t>
            </a:fld>
            <a:endParaRPr lang="en-US" altLang="en-US"/>
          </a:p>
        </p:txBody>
      </p:sp>
    </p:spTree>
    <p:extLst>
      <p:ext uri="{BB962C8B-B14F-4D97-AF65-F5344CB8AC3E}">
        <p14:creationId xmlns:p14="http://schemas.microsoft.com/office/powerpoint/2010/main" val="918918009"/>
      </p:ext>
    </p:extLst>
  </p:cSld>
  <p:clrMapOvr>
    <a:masterClrMapping/>
  </p:clrMapOvr>
</p:sldLayout>
</file>

<file path=ppt/slideLayouts/slideLayout14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9EC9EFE7-DDF5-43FC-9FFE-5B8114777492}" type="slidenum">
              <a:rPr lang="en-US" altLang="en-US"/>
              <a:pPr/>
              <a:t>‹#›</a:t>
            </a:fld>
            <a:endParaRPr lang="en-US" altLang="en-US"/>
          </a:p>
        </p:txBody>
      </p:sp>
    </p:spTree>
    <p:extLst>
      <p:ext uri="{BB962C8B-B14F-4D97-AF65-F5344CB8AC3E}">
        <p14:creationId xmlns:p14="http://schemas.microsoft.com/office/powerpoint/2010/main" val="1375763909"/>
      </p:ext>
    </p:extLst>
  </p:cSld>
  <p:clrMapOvr>
    <a:masterClrMapping/>
  </p:clrMapOvr>
</p:sldLayout>
</file>

<file path=ppt/slideLayouts/slideLayout14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2225CD56-B90F-4A4C-B3C5-4C7550E2EC81}" type="slidenum">
              <a:rPr lang="en-US" altLang="en-US"/>
              <a:pPr/>
              <a:t>‹#›</a:t>
            </a:fld>
            <a:endParaRPr lang="en-US" altLang="en-US"/>
          </a:p>
        </p:txBody>
      </p:sp>
    </p:spTree>
    <p:extLst>
      <p:ext uri="{BB962C8B-B14F-4D97-AF65-F5344CB8AC3E}">
        <p14:creationId xmlns:p14="http://schemas.microsoft.com/office/powerpoint/2010/main" val="4078824709"/>
      </p:ext>
    </p:extLst>
  </p:cSld>
  <p:clrMapOvr>
    <a:masterClrMapping/>
  </p:clrMapOvr>
</p:sldLayout>
</file>

<file path=ppt/slideLayouts/slideLayout14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F9E924EC-16F2-4407-8A54-FA9E3D571E3B}" type="slidenum">
              <a:rPr lang="en-US" altLang="en-US"/>
              <a:pPr/>
              <a:t>‹#›</a:t>
            </a:fld>
            <a:endParaRPr lang="en-US" altLang="en-US"/>
          </a:p>
        </p:txBody>
      </p:sp>
    </p:spTree>
    <p:extLst>
      <p:ext uri="{BB962C8B-B14F-4D97-AF65-F5344CB8AC3E}">
        <p14:creationId xmlns:p14="http://schemas.microsoft.com/office/powerpoint/2010/main" val="406664477"/>
      </p:ext>
    </p:extLst>
  </p:cSld>
  <p:clrMapOvr>
    <a:masterClrMapping/>
  </p:clrMapOvr>
</p:sldLayout>
</file>

<file path=ppt/slideLayouts/slideLayout14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endParaRPr lang="en-US" altLang="en-US"/>
          </a:p>
        </p:txBody>
      </p:sp>
      <p:sp>
        <p:nvSpPr>
          <p:cNvPr id="8" name="Slide Number Placeholder 7"/>
          <p:cNvSpPr>
            <a:spLocks noGrp="1"/>
          </p:cNvSpPr>
          <p:nvPr>
            <p:ph type="sldNum" sz="quarter" idx="11"/>
          </p:nvPr>
        </p:nvSpPr>
        <p:spPr/>
        <p:txBody>
          <a:bodyPr/>
          <a:lstStyle>
            <a:lvl1pPr>
              <a:defRPr/>
            </a:lvl1pPr>
          </a:lstStyle>
          <a:p>
            <a:fld id="{3A09C2D9-49F3-4538-8F70-16443B4062E9}" type="slidenum">
              <a:rPr lang="en-US" altLang="en-US"/>
              <a:pPr/>
              <a:t>‹#›</a:t>
            </a:fld>
            <a:endParaRPr lang="en-US" altLang="en-US"/>
          </a:p>
        </p:txBody>
      </p:sp>
    </p:spTree>
    <p:extLst>
      <p:ext uri="{BB962C8B-B14F-4D97-AF65-F5344CB8AC3E}">
        <p14:creationId xmlns:p14="http://schemas.microsoft.com/office/powerpoint/2010/main" val="1064544835"/>
      </p:ext>
    </p:extLst>
  </p:cSld>
  <p:clrMapOvr>
    <a:masterClrMapping/>
  </p:clrMapOvr>
</p:sldLayout>
</file>

<file path=ppt/slideLayouts/slideLayout14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US" altLang="en-US"/>
          </a:p>
        </p:txBody>
      </p:sp>
      <p:sp>
        <p:nvSpPr>
          <p:cNvPr id="4" name="Slide Number Placeholder 3"/>
          <p:cNvSpPr>
            <a:spLocks noGrp="1"/>
          </p:cNvSpPr>
          <p:nvPr>
            <p:ph type="sldNum" sz="quarter" idx="11"/>
          </p:nvPr>
        </p:nvSpPr>
        <p:spPr/>
        <p:txBody>
          <a:bodyPr/>
          <a:lstStyle>
            <a:lvl1pPr>
              <a:defRPr/>
            </a:lvl1pPr>
          </a:lstStyle>
          <a:p>
            <a:fld id="{AE895968-C20C-4EC3-AC8E-CABFE69A195F}" type="slidenum">
              <a:rPr lang="en-US" altLang="en-US"/>
              <a:pPr/>
              <a:t>‹#›</a:t>
            </a:fld>
            <a:endParaRPr lang="en-US" altLang="en-US"/>
          </a:p>
        </p:txBody>
      </p:sp>
    </p:spTree>
    <p:extLst>
      <p:ext uri="{BB962C8B-B14F-4D97-AF65-F5344CB8AC3E}">
        <p14:creationId xmlns:p14="http://schemas.microsoft.com/office/powerpoint/2010/main" val="84865483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fld id="{565756AD-7DD2-4B06-8CD9-681808B03DEF}"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969303343"/>
      </p:ext>
    </p:extLst>
  </p:cSld>
  <p:clrMapOvr>
    <a:masterClrMapping/>
  </p:clrMapOvr>
</p:sldLayout>
</file>

<file path=ppt/slideLayouts/slideLayout14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a:p>
        </p:txBody>
      </p:sp>
      <p:sp>
        <p:nvSpPr>
          <p:cNvPr id="3" name="Slide Number Placeholder 2"/>
          <p:cNvSpPr>
            <a:spLocks noGrp="1"/>
          </p:cNvSpPr>
          <p:nvPr>
            <p:ph type="sldNum" sz="quarter" idx="11"/>
          </p:nvPr>
        </p:nvSpPr>
        <p:spPr/>
        <p:txBody>
          <a:bodyPr/>
          <a:lstStyle>
            <a:lvl1pPr>
              <a:defRPr/>
            </a:lvl1pPr>
          </a:lstStyle>
          <a:p>
            <a:fld id="{F788FA1D-09A0-47AE-9BC4-F44706AF7164}" type="slidenum">
              <a:rPr lang="en-US" altLang="en-US"/>
              <a:pPr/>
              <a:t>‹#›</a:t>
            </a:fld>
            <a:endParaRPr lang="en-US" altLang="en-US"/>
          </a:p>
        </p:txBody>
      </p:sp>
    </p:spTree>
    <p:extLst>
      <p:ext uri="{BB962C8B-B14F-4D97-AF65-F5344CB8AC3E}">
        <p14:creationId xmlns:p14="http://schemas.microsoft.com/office/powerpoint/2010/main" val="3260186080"/>
      </p:ext>
    </p:extLst>
  </p:cSld>
  <p:clrMapOvr>
    <a:masterClrMapping/>
  </p:clrMapOvr>
</p:sldLayout>
</file>

<file path=ppt/slideLayouts/slideLayout14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AFDE71C6-821F-4541-943A-A3462CA11594}" type="slidenum">
              <a:rPr lang="en-US" altLang="en-US"/>
              <a:pPr/>
              <a:t>‹#›</a:t>
            </a:fld>
            <a:endParaRPr lang="en-US" altLang="en-US"/>
          </a:p>
        </p:txBody>
      </p:sp>
    </p:spTree>
    <p:extLst>
      <p:ext uri="{BB962C8B-B14F-4D97-AF65-F5344CB8AC3E}">
        <p14:creationId xmlns:p14="http://schemas.microsoft.com/office/powerpoint/2010/main" val="3929106027"/>
      </p:ext>
    </p:extLst>
  </p:cSld>
  <p:clrMapOvr>
    <a:masterClrMapping/>
  </p:clrMapOvr>
</p:sldLayout>
</file>

<file path=ppt/slideLayouts/slideLayout14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A1C6FBBE-BEB4-40AF-8311-DE078BA312BC}" type="slidenum">
              <a:rPr lang="en-US" altLang="en-US"/>
              <a:pPr/>
              <a:t>‹#›</a:t>
            </a:fld>
            <a:endParaRPr lang="en-US" altLang="en-US"/>
          </a:p>
        </p:txBody>
      </p:sp>
    </p:spTree>
    <p:extLst>
      <p:ext uri="{BB962C8B-B14F-4D97-AF65-F5344CB8AC3E}">
        <p14:creationId xmlns:p14="http://schemas.microsoft.com/office/powerpoint/2010/main" val="2120239044"/>
      </p:ext>
    </p:extLst>
  </p:cSld>
  <p:clrMapOvr>
    <a:masterClrMapping/>
  </p:clrMapOvr>
</p:sldLayout>
</file>

<file path=ppt/slideLayouts/slideLayout14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AF5B4850-9355-4A0C-B356-3CCFCD725E99}" type="slidenum">
              <a:rPr lang="en-US" altLang="en-US"/>
              <a:pPr/>
              <a:t>‹#›</a:t>
            </a:fld>
            <a:endParaRPr lang="en-US" altLang="en-US"/>
          </a:p>
        </p:txBody>
      </p:sp>
    </p:spTree>
    <p:extLst>
      <p:ext uri="{BB962C8B-B14F-4D97-AF65-F5344CB8AC3E}">
        <p14:creationId xmlns:p14="http://schemas.microsoft.com/office/powerpoint/2010/main" val="2716737822"/>
      </p:ext>
    </p:extLst>
  </p:cSld>
  <p:clrMapOvr>
    <a:masterClrMapping/>
  </p:clrMapOvr>
</p:sldLayout>
</file>

<file path=ppt/slideLayouts/slideLayout14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ED7D8AEA-BDF0-4C5D-B794-228ECA80F57C}" type="slidenum">
              <a:rPr lang="en-US" altLang="en-US"/>
              <a:pPr/>
              <a:t>‹#›</a:t>
            </a:fld>
            <a:endParaRPr lang="en-US" altLang="en-US"/>
          </a:p>
        </p:txBody>
      </p:sp>
    </p:spTree>
    <p:extLst>
      <p:ext uri="{BB962C8B-B14F-4D97-AF65-F5344CB8AC3E}">
        <p14:creationId xmlns:p14="http://schemas.microsoft.com/office/powerpoint/2010/main" val="1586796601"/>
      </p:ext>
    </p:extLst>
  </p:cSld>
  <p:clrMapOvr>
    <a:masterClrMapping/>
  </p:clrMapOvr>
</p:sldLayout>
</file>

<file path=ppt/slideLayouts/slideLayout14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endParaRPr lang="en-US" altLang="en-US">
              <a:solidFill>
                <a:srgbClr val="000000"/>
              </a:solidFill>
            </a:endParaRPr>
          </a:p>
        </p:txBody>
      </p:sp>
    </p:spTree>
    <p:extLst>
      <p:ext uri="{BB962C8B-B14F-4D97-AF65-F5344CB8AC3E}">
        <p14:creationId xmlns:p14="http://schemas.microsoft.com/office/powerpoint/2010/main" val="2418123765"/>
      </p:ext>
    </p:extLst>
  </p:cSld>
  <p:clrMapOvr>
    <a:masterClrMapping/>
  </p:clrMapOvr>
</p:sldLayout>
</file>

<file path=ppt/slideLayouts/slideLayout1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endParaRPr lang="en-US" altLang="en-US">
              <a:solidFill>
                <a:srgbClr val="000000"/>
              </a:solidFill>
            </a:endParaRPr>
          </a:p>
        </p:txBody>
      </p:sp>
    </p:spTree>
    <p:extLst>
      <p:ext uri="{BB962C8B-B14F-4D97-AF65-F5344CB8AC3E}">
        <p14:creationId xmlns:p14="http://schemas.microsoft.com/office/powerpoint/2010/main" val="842137145"/>
      </p:ext>
    </p:extLst>
  </p:cSld>
  <p:clrMapOvr>
    <a:masterClrMapping/>
  </p:clrMapOvr>
</p:sldLayout>
</file>

<file path=ppt/slideLayouts/slideLayout1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endParaRPr lang="en-US" altLang="en-US">
              <a:solidFill>
                <a:srgbClr val="000000"/>
              </a:solidFill>
            </a:endParaRPr>
          </a:p>
        </p:txBody>
      </p:sp>
    </p:spTree>
    <p:extLst>
      <p:ext uri="{BB962C8B-B14F-4D97-AF65-F5344CB8AC3E}">
        <p14:creationId xmlns:p14="http://schemas.microsoft.com/office/powerpoint/2010/main" val="1908392489"/>
      </p:ext>
    </p:extLst>
  </p:cSld>
  <p:clrMapOvr>
    <a:masterClrMapping/>
  </p:clrMapOvr>
</p:sldLayout>
</file>

<file path=ppt/slideLayouts/slideLayout1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556000" y="1828800"/>
            <a:ext cx="2641600" cy="121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00800" y="1828800"/>
            <a:ext cx="2641600" cy="121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endParaRPr lang="en-US" altLang="en-US">
              <a:solidFill>
                <a:srgbClr val="000000"/>
              </a:solidFill>
            </a:endParaRPr>
          </a:p>
        </p:txBody>
      </p:sp>
    </p:spTree>
    <p:extLst>
      <p:ext uri="{BB962C8B-B14F-4D97-AF65-F5344CB8AC3E}">
        <p14:creationId xmlns:p14="http://schemas.microsoft.com/office/powerpoint/2010/main" val="2310292171"/>
      </p:ext>
    </p:extLst>
  </p:cSld>
  <p:clrMapOvr>
    <a:masterClrMapping/>
  </p:clrMapOvr>
</p:sldLayout>
</file>

<file path=ppt/slideLayouts/slideLayout1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endParaRPr lang="en-US" altLang="en-US">
              <a:solidFill>
                <a:srgbClr val="000000"/>
              </a:solidFill>
            </a:endParaRPr>
          </a:p>
        </p:txBody>
      </p:sp>
    </p:spTree>
    <p:extLst>
      <p:ext uri="{BB962C8B-B14F-4D97-AF65-F5344CB8AC3E}">
        <p14:creationId xmlns:p14="http://schemas.microsoft.com/office/powerpoint/2010/main" val="266067099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7" cy="63976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8" name="Rectangle 6"/>
          <p:cNvSpPr>
            <a:spLocks noGrp="1" noChangeArrowheads="1"/>
          </p:cNvSpPr>
          <p:nvPr>
            <p:ph type="sldNum" sz="quarter" idx="11"/>
          </p:nvPr>
        </p:nvSpPr>
        <p:spPr>
          <a:ln/>
        </p:spPr>
        <p:txBody>
          <a:bodyPr/>
          <a:lstStyle>
            <a:lvl1pPr>
              <a:defRPr/>
            </a:lvl1pPr>
          </a:lstStyle>
          <a:p>
            <a:fld id="{BA65DC4F-9E8C-426D-9209-E0B681D2A07E}"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4276064920"/>
      </p:ext>
    </p:extLst>
  </p:cSld>
  <p:clrMapOvr>
    <a:masterClrMapping/>
  </p:clrMapOvr>
</p:sldLayout>
</file>

<file path=ppt/slideLayouts/slideLayout1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endParaRPr lang="en-US" altLang="en-US">
              <a:solidFill>
                <a:srgbClr val="000000"/>
              </a:solidFill>
            </a:endParaRPr>
          </a:p>
        </p:txBody>
      </p:sp>
    </p:spTree>
    <p:extLst>
      <p:ext uri="{BB962C8B-B14F-4D97-AF65-F5344CB8AC3E}">
        <p14:creationId xmlns:p14="http://schemas.microsoft.com/office/powerpoint/2010/main" val="267665106"/>
      </p:ext>
    </p:extLst>
  </p:cSld>
  <p:clrMapOvr>
    <a:masterClrMapping/>
  </p:clrMapOvr>
</p:sldLayout>
</file>

<file path=ppt/slideLayouts/slideLayout1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endParaRPr lang="en-US" altLang="en-US">
              <a:solidFill>
                <a:srgbClr val="000000"/>
              </a:solidFill>
            </a:endParaRPr>
          </a:p>
        </p:txBody>
      </p:sp>
    </p:spTree>
    <p:extLst>
      <p:ext uri="{BB962C8B-B14F-4D97-AF65-F5344CB8AC3E}">
        <p14:creationId xmlns:p14="http://schemas.microsoft.com/office/powerpoint/2010/main" val="1893599212"/>
      </p:ext>
    </p:extLst>
  </p:cSld>
  <p:clrMapOvr>
    <a:masterClrMapping/>
  </p:clrMapOvr>
</p:sldLayout>
</file>

<file path=ppt/slideLayouts/slideLayout1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endParaRPr lang="en-US" altLang="en-US">
              <a:solidFill>
                <a:srgbClr val="000000"/>
              </a:solidFill>
            </a:endParaRPr>
          </a:p>
        </p:txBody>
      </p:sp>
    </p:spTree>
    <p:extLst>
      <p:ext uri="{BB962C8B-B14F-4D97-AF65-F5344CB8AC3E}">
        <p14:creationId xmlns:p14="http://schemas.microsoft.com/office/powerpoint/2010/main" val="507294592"/>
      </p:ext>
    </p:extLst>
  </p:cSld>
  <p:clrMapOvr>
    <a:masterClrMapping/>
  </p:clrMapOvr>
</p:sldLayout>
</file>

<file path=ppt/slideLayouts/slideLayout1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endParaRPr lang="en-US" altLang="en-US">
              <a:solidFill>
                <a:srgbClr val="000000"/>
              </a:solidFill>
            </a:endParaRPr>
          </a:p>
        </p:txBody>
      </p:sp>
    </p:spTree>
    <p:extLst>
      <p:ext uri="{BB962C8B-B14F-4D97-AF65-F5344CB8AC3E}">
        <p14:creationId xmlns:p14="http://schemas.microsoft.com/office/powerpoint/2010/main" val="125440270"/>
      </p:ext>
    </p:extLst>
  </p:cSld>
  <p:clrMapOvr>
    <a:masterClrMapping/>
  </p:clrMapOvr>
</p:sldLayout>
</file>

<file path=ppt/slideLayouts/slideLayout1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endParaRPr lang="en-US" altLang="en-US">
              <a:solidFill>
                <a:srgbClr val="000000"/>
              </a:solidFill>
            </a:endParaRPr>
          </a:p>
        </p:txBody>
      </p:sp>
    </p:spTree>
    <p:extLst>
      <p:ext uri="{BB962C8B-B14F-4D97-AF65-F5344CB8AC3E}">
        <p14:creationId xmlns:p14="http://schemas.microsoft.com/office/powerpoint/2010/main" val="4227937027"/>
      </p:ext>
    </p:extLst>
  </p:cSld>
  <p:clrMapOvr>
    <a:masterClrMapping/>
  </p:clrMapOvr>
</p:sldLayout>
</file>

<file path=ppt/slideLayouts/slideLayout1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38"/>
            <a:ext cx="3048000" cy="2773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74638"/>
            <a:ext cx="8940800" cy="2773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endParaRPr lang="en-US" altLang="en-US">
              <a:solidFill>
                <a:srgbClr val="000000"/>
              </a:solidFill>
            </a:endParaRPr>
          </a:p>
        </p:txBody>
      </p:sp>
    </p:spTree>
    <p:extLst>
      <p:ext uri="{BB962C8B-B14F-4D97-AF65-F5344CB8AC3E}">
        <p14:creationId xmlns:p14="http://schemas.microsoft.com/office/powerpoint/2010/main" val="1788783727"/>
      </p:ext>
    </p:extLst>
  </p:cSld>
  <p:clrMapOvr>
    <a:masterClrMapping/>
  </p:clrMapOvr>
</p:sldLayout>
</file>

<file path=ppt/slideLayouts/slideLayout14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65FAB6C0-D18E-48DC-A64A-ED5D81E0A4D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3157384"/>
      </p:ext>
    </p:extLst>
  </p:cSld>
  <p:clrMapOvr>
    <a:masterClrMapping/>
  </p:clrMapOvr>
</p:sldLayout>
</file>

<file path=ppt/slideLayouts/slideLayout14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D236E855-6BDE-4F3A-B558-8C28007F50B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642160839"/>
      </p:ext>
    </p:extLst>
  </p:cSld>
  <p:clrMapOvr>
    <a:masterClrMapping/>
  </p:clrMapOvr>
</p:sldLayout>
</file>

<file path=ppt/slideLayouts/slideLayout14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B69C1BDD-F412-4A6A-8DF4-7BD400E50D9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27577544"/>
      </p:ext>
    </p:extLst>
  </p:cSld>
  <p:clrMapOvr>
    <a:masterClrMapping/>
  </p:clrMapOvr>
</p:sldLayout>
</file>

<file path=ppt/slideLayouts/slideLayout14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4E1E801D-2759-4290-B66C-6162B1DDAC9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18813637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4" name="Rectangle 6"/>
          <p:cNvSpPr>
            <a:spLocks noGrp="1" noChangeArrowheads="1"/>
          </p:cNvSpPr>
          <p:nvPr>
            <p:ph type="sldNum" sz="quarter" idx="11"/>
          </p:nvPr>
        </p:nvSpPr>
        <p:spPr>
          <a:ln/>
        </p:spPr>
        <p:txBody>
          <a:bodyPr/>
          <a:lstStyle>
            <a:lvl1pPr>
              <a:defRPr/>
            </a:lvl1pPr>
          </a:lstStyle>
          <a:p>
            <a:fld id="{6F61EC91-D75C-437E-A19A-9E5DA5C1E2B4}"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931753369"/>
      </p:ext>
    </p:extLst>
  </p:cSld>
  <p:clrMapOvr>
    <a:masterClrMapping/>
  </p:clrMapOvr>
</p:sldLayout>
</file>

<file path=ppt/slideLayouts/slideLayout14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endParaRPr lang="en-US" altLang="en-US">
              <a:solidFill>
                <a:srgbClr val="FFFFFF"/>
              </a:solidFill>
            </a:endParaRPr>
          </a:p>
        </p:txBody>
      </p:sp>
      <p:sp>
        <p:nvSpPr>
          <p:cNvPr id="8" name="Slide Number Placeholder 7"/>
          <p:cNvSpPr>
            <a:spLocks noGrp="1"/>
          </p:cNvSpPr>
          <p:nvPr>
            <p:ph type="sldNum" sz="quarter" idx="11"/>
          </p:nvPr>
        </p:nvSpPr>
        <p:spPr/>
        <p:txBody>
          <a:bodyPr/>
          <a:lstStyle>
            <a:lvl1pPr>
              <a:defRPr/>
            </a:lvl1pPr>
          </a:lstStyle>
          <a:p>
            <a:fld id="{C8369445-415C-4212-9268-B956A3D88F5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287016955"/>
      </p:ext>
    </p:extLst>
  </p:cSld>
  <p:clrMapOvr>
    <a:masterClrMapping/>
  </p:clrMapOvr>
</p:sldLayout>
</file>

<file path=ppt/slideLayouts/slideLayout14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1"/>
          </p:nvPr>
        </p:nvSpPr>
        <p:spPr/>
        <p:txBody>
          <a:bodyPr/>
          <a:lstStyle>
            <a:lvl1pPr>
              <a:defRPr/>
            </a:lvl1pPr>
          </a:lstStyle>
          <a:p>
            <a:fld id="{B9E2E2DD-F675-4120-A116-8FFB0FEE084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645638495"/>
      </p:ext>
    </p:extLst>
  </p:cSld>
  <p:clrMapOvr>
    <a:masterClrMapping/>
  </p:clrMapOvr>
</p:sldLayout>
</file>

<file path=ppt/slideLayouts/slideLayout14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a:solidFill>
                <a:srgbClr val="FFFFFF"/>
              </a:solidFill>
            </a:endParaRPr>
          </a:p>
        </p:txBody>
      </p:sp>
      <p:sp>
        <p:nvSpPr>
          <p:cNvPr id="3" name="Slide Number Placeholder 2"/>
          <p:cNvSpPr>
            <a:spLocks noGrp="1"/>
          </p:cNvSpPr>
          <p:nvPr>
            <p:ph type="sldNum" sz="quarter" idx="11"/>
          </p:nvPr>
        </p:nvSpPr>
        <p:spPr/>
        <p:txBody>
          <a:bodyPr/>
          <a:lstStyle>
            <a:lvl1pPr>
              <a:defRPr/>
            </a:lvl1pPr>
          </a:lstStyle>
          <a:p>
            <a:fld id="{53DDBCAE-0B43-457F-AD0E-BC948FD13C6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17157173"/>
      </p:ext>
    </p:extLst>
  </p:cSld>
  <p:clrMapOvr>
    <a:masterClrMapping/>
  </p:clrMapOvr>
</p:sldLayout>
</file>

<file path=ppt/slideLayouts/slideLayout14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A277F5DA-B236-4795-BC82-801273BE928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21297074"/>
      </p:ext>
    </p:extLst>
  </p:cSld>
  <p:clrMapOvr>
    <a:masterClrMapping/>
  </p:clrMapOvr>
</p:sldLayout>
</file>

<file path=ppt/slideLayouts/slideLayout14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C0730124-C78C-44A1-80C0-9DC6EB5A859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817141171"/>
      </p:ext>
    </p:extLst>
  </p:cSld>
  <p:clrMapOvr>
    <a:masterClrMapping/>
  </p:clrMapOvr>
</p:sldLayout>
</file>

<file path=ppt/slideLayouts/slideLayout14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F5C6B62B-51A3-4734-9D57-20C419E2761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622556918"/>
      </p:ext>
    </p:extLst>
  </p:cSld>
  <p:clrMapOvr>
    <a:masterClrMapping/>
  </p:clrMapOvr>
</p:sldLayout>
</file>

<file path=ppt/slideLayouts/slideLayout14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10EE1B02-9A3C-4165-839E-DB29E602320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253426277"/>
      </p:ext>
    </p:extLst>
  </p:cSld>
  <p:clrMapOvr>
    <a:masterClrMapping/>
  </p:clrMapOvr>
</p:sldLayout>
</file>

<file path=ppt/slideLayouts/slideLayout14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DDB5275B-E2BF-4FAD-9791-9BB6776BF6A9}" type="slidenum">
              <a:rPr lang="en-US" altLang="en-US"/>
              <a:pPr>
                <a:defRPr/>
              </a:pPr>
              <a:t>‹#›</a:t>
            </a:fld>
            <a:endParaRPr lang="en-US" altLang="en-US"/>
          </a:p>
        </p:txBody>
      </p:sp>
    </p:spTree>
    <p:extLst>
      <p:ext uri="{BB962C8B-B14F-4D97-AF65-F5344CB8AC3E}">
        <p14:creationId xmlns:p14="http://schemas.microsoft.com/office/powerpoint/2010/main" val="3618335281"/>
      </p:ext>
    </p:extLst>
  </p:cSld>
  <p:clrMapOvr>
    <a:masterClrMapping/>
  </p:clrMapOvr>
</p:sldLayout>
</file>

<file path=ppt/slideLayouts/slideLayout14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DFAEFC54-9110-497F-B542-598145234FF6}" type="slidenum">
              <a:rPr lang="en-US" altLang="en-US"/>
              <a:pPr>
                <a:defRPr/>
              </a:pPr>
              <a:t>‹#›</a:t>
            </a:fld>
            <a:endParaRPr lang="en-US" altLang="en-US"/>
          </a:p>
        </p:txBody>
      </p:sp>
    </p:spTree>
    <p:extLst>
      <p:ext uri="{BB962C8B-B14F-4D97-AF65-F5344CB8AC3E}">
        <p14:creationId xmlns:p14="http://schemas.microsoft.com/office/powerpoint/2010/main" val="1304447164"/>
      </p:ext>
    </p:extLst>
  </p:cSld>
  <p:clrMapOvr>
    <a:masterClrMapping/>
  </p:clrMapOvr>
</p:sldLayout>
</file>

<file path=ppt/slideLayouts/slideLayout14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7CB467DB-6CA9-423A-ADE6-412CB6D9E700}" type="slidenum">
              <a:rPr lang="en-US" altLang="en-US"/>
              <a:pPr>
                <a:defRPr/>
              </a:pPr>
              <a:t>‹#›</a:t>
            </a:fld>
            <a:endParaRPr lang="en-US" altLang="en-US"/>
          </a:p>
        </p:txBody>
      </p:sp>
    </p:spTree>
    <p:extLst>
      <p:ext uri="{BB962C8B-B14F-4D97-AF65-F5344CB8AC3E}">
        <p14:creationId xmlns:p14="http://schemas.microsoft.com/office/powerpoint/2010/main" val="1137015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fld id="{1C4E558C-257A-429A-81D6-ECB25A37C84A}"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01923702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3" name="Rectangle 6"/>
          <p:cNvSpPr>
            <a:spLocks noGrp="1" noChangeArrowheads="1"/>
          </p:cNvSpPr>
          <p:nvPr>
            <p:ph type="sldNum" sz="quarter" idx="11"/>
          </p:nvPr>
        </p:nvSpPr>
        <p:spPr>
          <a:ln/>
        </p:spPr>
        <p:txBody>
          <a:bodyPr/>
          <a:lstStyle>
            <a:lvl1pPr>
              <a:defRPr/>
            </a:lvl1pPr>
          </a:lstStyle>
          <a:p>
            <a:fld id="{DF1CC8A8-DEF5-4EAB-B8B4-2E3F3311593A}"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402205089"/>
      </p:ext>
    </p:extLst>
  </p:cSld>
  <p:clrMapOvr>
    <a:masterClrMapping/>
  </p:clrMapOvr>
</p:sldLayout>
</file>

<file path=ppt/slideLayouts/slideLayout15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DFD5D50A-9C5A-4317-AF68-1A5DC6A25749}" type="slidenum">
              <a:rPr lang="en-US" altLang="en-US"/>
              <a:pPr>
                <a:defRPr/>
              </a:pPr>
              <a:t>‹#›</a:t>
            </a:fld>
            <a:endParaRPr lang="en-US" altLang="en-US"/>
          </a:p>
        </p:txBody>
      </p:sp>
    </p:spTree>
    <p:extLst>
      <p:ext uri="{BB962C8B-B14F-4D97-AF65-F5344CB8AC3E}">
        <p14:creationId xmlns:p14="http://schemas.microsoft.com/office/powerpoint/2010/main" val="714664038"/>
      </p:ext>
    </p:extLst>
  </p:cSld>
  <p:clrMapOvr>
    <a:masterClrMapping/>
  </p:clrMapOvr>
</p:sldLayout>
</file>

<file path=ppt/slideLayouts/slideLayout15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1"/>
          </p:nvPr>
        </p:nvSpPr>
        <p:spPr>
          <a:ln/>
        </p:spPr>
        <p:txBody>
          <a:bodyPr/>
          <a:lstStyle>
            <a:lvl1pPr>
              <a:defRPr/>
            </a:lvl1pPr>
          </a:lstStyle>
          <a:p>
            <a:pPr>
              <a:defRPr/>
            </a:pPr>
            <a:fld id="{F759B749-C7FB-435C-8530-0A0C05CA4C4F}" type="slidenum">
              <a:rPr lang="en-US" altLang="en-US"/>
              <a:pPr>
                <a:defRPr/>
              </a:pPr>
              <a:t>‹#›</a:t>
            </a:fld>
            <a:endParaRPr lang="en-US" altLang="en-US"/>
          </a:p>
        </p:txBody>
      </p:sp>
    </p:spTree>
    <p:extLst>
      <p:ext uri="{BB962C8B-B14F-4D97-AF65-F5344CB8AC3E}">
        <p14:creationId xmlns:p14="http://schemas.microsoft.com/office/powerpoint/2010/main" val="2890908637"/>
      </p:ext>
    </p:extLst>
  </p:cSld>
  <p:clrMapOvr>
    <a:masterClrMapping/>
  </p:clrMapOvr>
</p:sldLayout>
</file>

<file path=ppt/slideLayouts/slideLayout15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1"/>
          </p:nvPr>
        </p:nvSpPr>
        <p:spPr>
          <a:ln/>
        </p:spPr>
        <p:txBody>
          <a:bodyPr/>
          <a:lstStyle>
            <a:lvl1pPr>
              <a:defRPr/>
            </a:lvl1pPr>
          </a:lstStyle>
          <a:p>
            <a:pPr>
              <a:defRPr/>
            </a:pPr>
            <a:fld id="{5E989315-9819-413D-AE15-3381E15E0ECB}" type="slidenum">
              <a:rPr lang="en-US" altLang="en-US"/>
              <a:pPr>
                <a:defRPr/>
              </a:pPr>
              <a:t>‹#›</a:t>
            </a:fld>
            <a:endParaRPr lang="en-US" altLang="en-US"/>
          </a:p>
        </p:txBody>
      </p:sp>
    </p:spTree>
    <p:extLst>
      <p:ext uri="{BB962C8B-B14F-4D97-AF65-F5344CB8AC3E}">
        <p14:creationId xmlns:p14="http://schemas.microsoft.com/office/powerpoint/2010/main" val="3802283254"/>
      </p:ext>
    </p:extLst>
  </p:cSld>
  <p:clrMapOvr>
    <a:masterClrMapping/>
  </p:clrMapOvr>
</p:sldLayout>
</file>

<file path=ppt/slideLayouts/slideLayout15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6"/>
          <p:cNvSpPr>
            <a:spLocks noGrp="1" noChangeArrowheads="1"/>
          </p:cNvSpPr>
          <p:nvPr>
            <p:ph type="sldNum" sz="quarter" idx="11"/>
          </p:nvPr>
        </p:nvSpPr>
        <p:spPr>
          <a:ln/>
        </p:spPr>
        <p:txBody>
          <a:bodyPr/>
          <a:lstStyle>
            <a:lvl1pPr>
              <a:defRPr/>
            </a:lvl1pPr>
          </a:lstStyle>
          <a:p>
            <a:pPr>
              <a:defRPr/>
            </a:pPr>
            <a:fld id="{60A7820D-9FE9-46D0-A680-1DB5E3323BFC}" type="slidenum">
              <a:rPr lang="en-US" altLang="en-US"/>
              <a:pPr>
                <a:defRPr/>
              </a:pPr>
              <a:t>‹#›</a:t>
            </a:fld>
            <a:endParaRPr lang="en-US" altLang="en-US"/>
          </a:p>
        </p:txBody>
      </p:sp>
    </p:spTree>
    <p:extLst>
      <p:ext uri="{BB962C8B-B14F-4D97-AF65-F5344CB8AC3E}">
        <p14:creationId xmlns:p14="http://schemas.microsoft.com/office/powerpoint/2010/main" val="2138466753"/>
      </p:ext>
    </p:extLst>
  </p:cSld>
  <p:clrMapOvr>
    <a:masterClrMapping/>
  </p:clrMapOvr>
</p:sldLayout>
</file>

<file path=ppt/slideLayouts/slideLayout15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2350C99D-61A8-4253-A3BF-E41C8DBE535B}" type="slidenum">
              <a:rPr lang="en-US" altLang="en-US"/>
              <a:pPr>
                <a:defRPr/>
              </a:pPr>
              <a:t>‹#›</a:t>
            </a:fld>
            <a:endParaRPr lang="en-US" altLang="en-US"/>
          </a:p>
        </p:txBody>
      </p:sp>
    </p:spTree>
    <p:extLst>
      <p:ext uri="{BB962C8B-B14F-4D97-AF65-F5344CB8AC3E}">
        <p14:creationId xmlns:p14="http://schemas.microsoft.com/office/powerpoint/2010/main" val="688324676"/>
      </p:ext>
    </p:extLst>
  </p:cSld>
  <p:clrMapOvr>
    <a:masterClrMapping/>
  </p:clrMapOvr>
</p:sldLayout>
</file>

<file path=ppt/slideLayouts/slideLayout15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22AE02BE-3D1C-41DE-92DF-30F8447F2E30}" type="slidenum">
              <a:rPr lang="en-US" altLang="en-US"/>
              <a:pPr>
                <a:defRPr/>
              </a:pPr>
              <a:t>‹#›</a:t>
            </a:fld>
            <a:endParaRPr lang="en-US" altLang="en-US"/>
          </a:p>
        </p:txBody>
      </p:sp>
    </p:spTree>
    <p:extLst>
      <p:ext uri="{BB962C8B-B14F-4D97-AF65-F5344CB8AC3E}">
        <p14:creationId xmlns:p14="http://schemas.microsoft.com/office/powerpoint/2010/main" val="586746461"/>
      </p:ext>
    </p:extLst>
  </p:cSld>
  <p:clrMapOvr>
    <a:masterClrMapping/>
  </p:clrMapOvr>
</p:sldLayout>
</file>

<file path=ppt/slideLayouts/slideLayout15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46A0BFCF-A7AA-43FE-BC0A-A7098919AB50}" type="slidenum">
              <a:rPr lang="en-US" altLang="en-US"/>
              <a:pPr>
                <a:defRPr/>
              </a:pPr>
              <a:t>‹#›</a:t>
            </a:fld>
            <a:endParaRPr lang="en-US" altLang="en-US"/>
          </a:p>
        </p:txBody>
      </p:sp>
    </p:spTree>
    <p:extLst>
      <p:ext uri="{BB962C8B-B14F-4D97-AF65-F5344CB8AC3E}">
        <p14:creationId xmlns:p14="http://schemas.microsoft.com/office/powerpoint/2010/main" val="406160989"/>
      </p:ext>
    </p:extLst>
  </p:cSld>
  <p:clrMapOvr>
    <a:masterClrMapping/>
  </p:clrMapOvr>
</p:sldLayout>
</file>

<file path=ppt/slideLayouts/slideLayout15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09C0B11E-5132-4B6E-89E1-361B1B45BB47}" type="slidenum">
              <a:rPr lang="en-US" altLang="en-US"/>
              <a:pPr>
                <a:defRPr/>
              </a:pPr>
              <a:t>‹#›</a:t>
            </a:fld>
            <a:endParaRPr lang="en-US" altLang="en-US"/>
          </a:p>
        </p:txBody>
      </p:sp>
    </p:spTree>
    <p:extLst>
      <p:ext uri="{BB962C8B-B14F-4D97-AF65-F5344CB8AC3E}">
        <p14:creationId xmlns:p14="http://schemas.microsoft.com/office/powerpoint/2010/main" val="743266664"/>
      </p:ext>
    </p:extLst>
  </p:cSld>
  <p:clrMapOvr>
    <a:masterClrMapping/>
  </p:clrMapOvr>
</p:sldLayout>
</file>

<file path=ppt/slideLayouts/slideLayout15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99DBD6B2-0CFC-4306-8E93-09B47E9833DC}" type="slidenum">
              <a:rPr lang="en-US" altLang="en-US"/>
              <a:pPr/>
              <a:t>‹#›</a:t>
            </a:fld>
            <a:endParaRPr lang="en-US" altLang="en-US"/>
          </a:p>
        </p:txBody>
      </p:sp>
    </p:spTree>
    <p:extLst>
      <p:ext uri="{BB962C8B-B14F-4D97-AF65-F5344CB8AC3E}">
        <p14:creationId xmlns:p14="http://schemas.microsoft.com/office/powerpoint/2010/main" val="3166942211"/>
      </p:ext>
    </p:extLst>
  </p:cSld>
  <p:clrMapOvr>
    <a:masterClrMapping/>
  </p:clrMapOvr>
</p:sldLayout>
</file>

<file path=ppt/slideLayouts/slideLayout15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A32A0A4D-767D-469B-A96B-247ABDD58777}" type="slidenum">
              <a:rPr lang="en-US" altLang="en-US"/>
              <a:pPr/>
              <a:t>‹#›</a:t>
            </a:fld>
            <a:endParaRPr lang="en-US" altLang="en-US"/>
          </a:p>
        </p:txBody>
      </p:sp>
    </p:spTree>
    <p:extLst>
      <p:ext uri="{BB962C8B-B14F-4D97-AF65-F5344CB8AC3E}">
        <p14:creationId xmlns:p14="http://schemas.microsoft.com/office/powerpoint/2010/main" val="245736743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1"/>
            </a:lvl1pPr>
            <a:lvl2pPr marL="457211" indent="0">
              <a:buNone/>
              <a:defRPr sz="1200"/>
            </a:lvl2pPr>
            <a:lvl3pPr marL="914422" indent="0">
              <a:buNone/>
              <a:defRPr sz="1001"/>
            </a:lvl3pPr>
            <a:lvl4pPr marL="1371635" indent="0">
              <a:buNone/>
              <a:defRPr sz="900"/>
            </a:lvl4pPr>
            <a:lvl5pPr marL="1828846" indent="0">
              <a:buNone/>
              <a:defRPr sz="900"/>
            </a:lvl5pPr>
            <a:lvl6pPr marL="2286057" indent="0">
              <a:buNone/>
              <a:defRPr sz="900"/>
            </a:lvl6pPr>
            <a:lvl7pPr marL="2743268" indent="0">
              <a:buNone/>
              <a:defRPr sz="900"/>
            </a:lvl7pPr>
            <a:lvl8pPr marL="3200481" indent="0">
              <a:buNone/>
              <a:defRPr sz="900"/>
            </a:lvl8pPr>
            <a:lvl9pPr marL="3657692"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fld id="{539CD290-4D63-4859-BF4F-7FE93DEDF294}"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415912378"/>
      </p:ext>
    </p:extLst>
  </p:cSld>
  <p:clrMapOvr>
    <a:masterClrMapping/>
  </p:clrMapOvr>
</p:sldLayout>
</file>

<file path=ppt/slideLayouts/slideLayout15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FA8B2393-7D14-47DB-A6D3-E2160C787DDA}" type="slidenum">
              <a:rPr lang="en-US" altLang="en-US"/>
              <a:pPr/>
              <a:t>‹#›</a:t>
            </a:fld>
            <a:endParaRPr lang="en-US" altLang="en-US"/>
          </a:p>
        </p:txBody>
      </p:sp>
    </p:spTree>
    <p:extLst>
      <p:ext uri="{BB962C8B-B14F-4D97-AF65-F5344CB8AC3E}">
        <p14:creationId xmlns:p14="http://schemas.microsoft.com/office/powerpoint/2010/main" val="609353463"/>
      </p:ext>
    </p:extLst>
  </p:cSld>
  <p:clrMapOvr>
    <a:masterClrMapping/>
  </p:clrMapOvr>
</p:sldLayout>
</file>

<file path=ppt/slideLayouts/slideLayout15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2873892B-FCA8-4F25-93FF-54CCACB78F97}" type="slidenum">
              <a:rPr lang="en-US" altLang="en-US"/>
              <a:pPr/>
              <a:t>‹#›</a:t>
            </a:fld>
            <a:endParaRPr lang="en-US" altLang="en-US"/>
          </a:p>
        </p:txBody>
      </p:sp>
    </p:spTree>
    <p:extLst>
      <p:ext uri="{BB962C8B-B14F-4D97-AF65-F5344CB8AC3E}">
        <p14:creationId xmlns:p14="http://schemas.microsoft.com/office/powerpoint/2010/main" val="794214949"/>
      </p:ext>
    </p:extLst>
  </p:cSld>
  <p:clrMapOvr>
    <a:masterClrMapping/>
  </p:clrMapOvr>
</p:sldLayout>
</file>

<file path=ppt/slideLayouts/slideLayout15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endParaRPr lang="en-US" altLang="en-US"/>
          </a:p>
        </p:txBody>
      </p:sp>
      <p:sp>
        <p:nvSpPr>
          <p:cNvPr id="8" name="Slide Number Placeholder 7"/>
          <p:cNvSpPr>
            <a:spLocks noGrp="1"/>
          </p:cNvSpPr>
          <p:nvPr>
            <p:ph type="sldNum" sz="quarter" idx="11"/>
          </p:nvPr>
        </p:nvSpPr>
        <p:spPr/>
        <p:txBody>
          <a:bodyPr/>
          <a:lstStyle>
            <a:lvl1pPr>
              <a:defRPr/>
            </a:lvl1pPr>
          </a:lstStyle>
          <a:p>
            <a:fld id="{16D45668-04D8-4B29-BAD7-CBCE27EFAA06}" type="slidenum">
              <a:rPr lang="en-US" altLang="en-US"/>
              <a:pPr/>
              <a:t>‹#›</a:t>
            </a:fld>
            <a:endParaRPr lang="en-US" altLang="en-US"/>
          </a:p>
        </p:txBody>
      </p:sp>
    </p:spTree>
    <p:extLst>
      <p:ext uri="{BB962C8B-B14F-4D97-AF65-F5344CB8AC3E}">
        <p14:creationId xmlns:p14="http://schemas.microsoft.com/office/powerpoint/2010/main" val="3154202447"/>
      </p:ext>
    </p:extLst>
  </p:cSld>
  <p:clrMapOvr>
    <a:masterClrMapping/>
  </p:clrMapOvr>
</p:sldLayout>
</file>

<file path=ppt/slideLayouts/slideLayout15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US" altLang="en-US"/>
          </a:p>
        </p:txBody>
      </p:sp>
      <p:sp>
        <p:nvSpPr>
          <p:cNvPr id="4" name="Slide Number Placeholder 3"/>
          <p:cNvSpPr>
            <a:spLocks noGrp="1"/>
          </p:cNvSpPr>
          <p:nvPr>
            <p:ph type="sldNum" sz="quarter" idx="11"/>
          </p:nvPr>
        </p:nvSpPr>
        <p:spPr/>
        <p:txBody>
          <a:bodyPr/>
          <a:lstStyle>
            <a:lvl1pPr>
              <a:defRPr/>
            </a:lvl1pPr>
          </a:lstStyle>
          <a:p>
            <a:fld id="{229EBFE7-C42B-4888-B838-B42E93186B1A}" type="slidenum">
              <a:rPr lang="en-US" altLang="en-US"/>
              <a:pPr/>
              <a:t>‹#›</a:t>
            </a:fld>
            <a:endParaRPr lang="en-US" altLang="en-US"/>
          </a:p>
        </p:txBody>
      </p:sp>
    </p:spTree>
    <p:extLst>
      <p:ext uri="{BB962C8B-B14F-4D97-AF65-F5344CB8AC3E}">
        <p14:creationId xmlns:p14="http://schemas.microsoft.com/office/powerpoint/2010/main" val="1764514084"/>
      </p:ext>
    </p:extLst>
  </p:cSld>
  <p:clrMapOvr>
    <a:masterClrMapping/>
  </p:clrMapOvr>
</p:sldLayout>
</file>

<file path=ppt/slideLayouts/slideLayout15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a:p>
        </p:txBody>
      </p:sp>
      <p:sp>
        <p:nvSpPr>
          <p:cNvPr id="3" name="Slide Number Placeholder 2"/>
          <p:cNvSpPr>
            <a:spLocks noGrp="1"/>
          </p:cNvSpPr>
          <p:nvPr>
            <p:ph type="sldNum" sz="quarter" idx="11"/>
          </p:nvPr>
        </p:nvSpPr>
        <p:spPr/>
        <p:txBody>
          <a:bodyPr/>
          <a:lstStyle>
            <a:lvl1pPr>
              <a:defRPr/>
            </a:lvl1pPr>
          </a:lstStyle>
          <a:p>
            <a:fld id="{4DC828A9-5911-4A30-BCBC-675C7CEC99AD}" type="slidenum">
              <a:rPr lang="en-US" altLang="en-US"/>
              <a:pPr/>
              <a:t>‹#›</a:t>
            </a:fld>
            <a:endParaRPr lang="en-US" altLang="en-US"/>
          </a:p>
        </p:txBody>
      </p:sp>
    </p:spTree>
    <p:extLst>
      <p:ext uri="{BB962C8B-B14F-4D97-AF65-F5344CB8AC3E}">
        <p14:creationId xmlns:p14="http://schemas.microsoft.com/office/powerpoint/2010/main" val="841405525"/>
      </p:ext>
    </p:extLst>
  </p:cSld>
  <p:clrMapOvr>
    <a:masterClrMapping/>
  </p:clrMapOvr>
</p:sldLayout>
</file>

<file path=ppt/slideLayouts/slideLayout15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9CB49B0E-4DAB-4F22-B161-D2D1EAD72B3B}" type="slidenum">
              <a:rPr lang="en-US" altLang="en-US"/>
              <a:pPr/>
              <a:t>‹#›</a:t>
            </a:fld>
            <a:endParaRPr lang="en-US" altLang="en-US"/>
          </a:p>
        </p:txBody>
      </p:sp>
    </p:spTree>
    <p:extLst>
      <p:ext uri="{BB962C8B-B14F-4D97-AF65-F5344CB8AC3E}">
        <p14:creationId xmlns:p14="http://schemas.microsoft.com/office/powerpoint/2010/main" val="2980761928"/>
      </p:ext>
    </p:extLst>
  </p:cSld>
  <p:clrMapOvr>
    <a:masterClrMapping/>
  </p:clrMapOvr>
</p:sldLayout>
</file>

<file path=ppt/slideLayouts/slideLayout15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B492CE27-DC9D-404D-A513-737BC0CBC1A7}" type="slidenum">
              <a:rPr lang="en-US" altLang="en-US"/>
              <a:pPr/>
              <a:t>‹#›</a:t>
            </a:fld>
            <a:endParaRPr lang="en-US" altLang="en-US"/>
          </a:p>
        </p:txBody>
      </p:sp>
    </p:spTree>
    <p:extLst>
      <p:ext uri="{BB962C8B-B14F-4D97-AF65-F5344CB8AC3E}">
        <p14:creationId xmlns:p14="http://schemas.microsoft.com/office/powerpoint/2010/main" val="2426582551"/>
      </p:ext>
    </p:extLst>
  </p:cSld>
  <p:clrMapOvr>
    <a:masterClrMapping/>
  </p:clrMapOvr>
</p:sldLayout>
</file>

<file path=ppt/slideLayouts/slideLayout15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3D0C1983-704F-4A8B-A988-EEA588B5BD44}" type="slidenum">
              <a:rPr lang="en-US" altLang="en-US"/>
              <a:pPr/>
              <a:t>‹#›</a:t>
            </a:fld>
            <a:endParaRPr lang="en-US" altLang="en-US"/>
          </a:p>
        </p:txBody>
      </p:sp>
    </p:spTree>
    <p:extLst>
      <p:ext uri="{BB962C8B-B14F-4D97-AF65-F5344CB8AC3E}">
        <p14:creationId xmlns:p14="http://schemas.microsoft.com/office/powerpoint/2010/main" val="2309315387"/>
      </p:ext>
    </p:extLst>
  </p:cSld>
  <p:clrMapOvr>
    <a:masterClrMapping/>
  </p:clrMapOvr>
</p:sldLayout>
</file>

<file path=ppt/slideLayouts/slideLayout15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F18DD08E-AD51-41C0-914C-8FBAC78D9561}" type="slidenum">
              <a:rPr lang="en-US" altLang="en-US"/>
              <a:pPr/>
              <a:t>‹#›</a:t>
            </a:fld>
            <a:endParaRPr lang="en-US" altLang="en-US"/>
          </a:p>
        </p:txBody>
      </p:sp>
    </p:spTree>
    <p:extLst>
      <p:ext uri="{BB962C8B-B14F-4D97-AF65-F5344CB8AC3E}">
        <p14:creationId xmlns:p14="http://schemas.microsoft.com/office/powerpoint/2010/main" val="3291847361"/>
      </p:ext>
    </p:extLst>
  </p:cSld>
  <p:clrMapOvr>
    <a:masterClrMapping/>
  </p:clrMapOvr>
</p:sldLayout>
</file>

<file path=ppt/slideLayouts/slideLayout15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9B585798-BBEF-4CCA-A7B7-FBAB3358A05A}" type="slidenum">
              <a:rPr lang="en-US" altLang="en-US"/>
              <a:pPr/>
              <a:t>‹#›</a:t>
            </a:fld>
            <a:endParaRPr lang="en-US" altLang="en-US"/>
          </a:p>
        </p:txBody>
      </p:sp>
    </p:spTree>
    <p:extLst>
      <p:ext uri="{BB962C8B-B14F-4D97-AF65-F5344CB8AC3E}">
        <p14:creationId xmlns:p14="http://schemas.microsoft.com/office/powerpoint/2010/main" val="349305098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1"/>
            </a:lvl1pPr>
            <a:lvl2pPr marL="457211" indent="0">
              <a:buNone/>
              <a:defRPr sz="1200"/>
            </a:lvl2pPr>
            <a:lvl3pPr marL="914422" indent="0">
              <a:buNone/>
              <a:defRPr sz="1001"/>
            </a:lvl3pPr>
            <a:lvl4pPr marL="1371635" indent="0">
              <a:buNone/>
              <a:defRPr sz="900"/>
            </a:lvl4pPr>
            <a:lvl5pPr marL="1828846" indent="0">
              <a:buNone/>
              <a:defRPr sz="900"/>
            </a:lvl5pPr>
            <a:lvl6pPr marL="2286057" indent="0">
              <a:buNone/>
              <a:defRPr sz="900"/>
            </a:lvl6pPr>
            <a:lvl7pPr marL="2743268" indent="0">
              <a:buNone/>
              <a:defRPr sz="900"/>
            </a:lvl7pPr>
            <a:lvl8pPr marL="3200481" indent="0">
              <a:buNone/>
              <a:defRPr sz="900"/>
            </a:lvl8pPr>
            <a:lvl9pPr marL="3657692"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fld id="{29C2A5C5-A3FA-4FEA-8E1C-01616E9DE5A2}"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467461822"/>
      </p:ext>
    </p:extLst>
  </p:cSld>
  <p:clrMapOvr>
    <a:masterClrMapping/>
  </p:clrMapOvr>
</p:sldLayout>
</file>

<file path=ppt/slideLayouts/slideLayout15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1C8C1A58-6F64-4984-A0CF-58934735C6FD}" type="slidenum">
              <a:rPr lang="en-US" altLang="en-US"/>
              <a:pPr/>
              <a:t>‹#›</a:t>
            </a:fld>
            <a:endParaRPr lang="en-US" altLang="en-US"/>
          </a:p>
        </p:txBody>
      </p:sp>
    </p:spTree>
    <p:extLst>
      <p:ext uri="{BB962C8B-B14F-4D97-AF65-F5344CB8AC3E}">
        <p14:creationId xmlns:p14="http://schemas.microsoft.com/office/powerpoint/2010/main" val="2474796044"/>
      </p:ext>
    </p:extLst>
  </p:cSld>
  <p:clrMapOvr>
    <a:masterClrMapping/>
  </p:clrMapOvr>
</p:sldLayout>
</file>

<file path=ppt/slideLayouts/slideLayout15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8584A6DF-57D8-4DDD-B510-A52E6F61A953}" type="slidenum">
              <a:rPr lang="en-US" altLang="en-US"/>
              <a:pPr/>
              <a:t>‹#›</a:t>
            </a:fld>
            <a:endParaRPr lang="en-US" altLang="en-US"/>
          </a:p>
        </p:txBody>
      </p:sp>
    </p:spTree>
    <p:extLst>
      <p:ext uri="{BB962C8B-B14F-4D97-AF65-F5344CB8AC3E}">
        <p14:creationId xmlns:p14="http://schemas.microsoft.com/office/powerpoint/2010/main" val="1875244603"/>
      </p:ext>
    </p:extLst>
  </p:cSld>
  <p:clrMapOvr>
    <a:masterClrMapping/>
  </p:clrMapOvr>
</p:sldLayout>
</file>

<file path=ppt/slideLayouts/slideLayout15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4A33CDA7-888F-4267-BB41-5A30B1855863}" type="slidenum">
              <a:rPr lang="en-US" altLang="en-US"/>
              <a:pPr/>
              <a:t>‹#›</a:t>
            </a:fld>
            <a:endParaRPr lang="en-US" altLang="en-US"/>
          </a:p>
        </p:txBody>
      </p:sp>
    </p:spTree>
    <p:extLst>
      <p:ext uri="{BB962C8B-B14F-4D97-AF65-F5344CB8AC3E}">
        <p14:creationId xmlns:p14="http://schemas.microsoft.com/office/powerpoint/2010/main" val="2487717648"/>
      </p:ext>
    </p:extLst>
  </p:cSld>
  <p:clrMapOvr>
    <a:masterClrMapping/>
  </p:clrMapOvr>
</p:sldLayout>
</file>

<file path=ppt/slideLayouts/slideLayout15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endParaRPr lang="en-US" altLang="en-US"/>
          </a:p>
        </p:txBody>
      </p:sp>
      <p:sp>
        <p:nvSpPr>
          <p:cNvPr id="8" name="Slide Number Placeholder 7"/>
          <p:cNvSpPr>
            <a:spLocks noGrp="1"/>
          </p:cNvSpPr>
          <p:nvPr>
            <p:ph type="sldNum" sz="quarter" idx="11"/>
          </p:nvPr>
        </p:nvSpPr>
        <p:spPr/>
        <p:txBody>
          <a:bodyPr/>
          <a:lstStyle>
            <a:lvl1pPr>
              <a:defRPr/>
            </a:lvl1pPr>
          </a:lstStyle>
          <a:p>
            <a:fld id="{79BB9220-E009-4B8C-B1CF-9354C2BED130}" type="slidenum">
              <a:rPr lang="en-US" altLang="en-US"/>
              <a:pPr/>
              <a:t>‹#›</a:t>
            </a:fld>
            <a:endParaRPr lang="en-US" altLang="en-US"/>
          </a:p>
        </p:txBody>
      </p:sp>
    </p:spTree>
    <p:extLst>
      <p:ext uri="{BB962C8B-B14F-4D97-AF65-F5344CB8AC3E}">
        <p14:creationId xmlns:p14="http://schemas.microsoft.com/office/powerpoint/2010/main" val="3517223656"/>
      </p:ext>
    </p:extLst>
  </p:cSld>
  <p:clrMapOvr>
    <a:masterClrMapping/>
  </p:clrMapOvr>
</p:sldLayout>
</file>

<file path=ppt/slideLayouts/slideLayout15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US" altLang="en-US"/>
          </a:p>
        </p:txBody>
      </p:sp>
      <p:sp>
        <p:nvSpPr>
          <p:cNvPr id="4" name="Slide Number Placeholder 3"/>
          <p:cNvSpPr>
            <a:spLocks noGrp="1"/>
          </p:cNvSpPr>
          <p:nvPr>
            <p:ph type="sldNum" sz="quarter" idx="11"/>
          </p:nvPr>
        </p:nvSpPr>
        <p:spPr/>
        <p:txBody>
          <a:bodyPr/>
          <a:lstStyle>
            <a:lvl1pPr>
              <a:defRPr/>
            </a:lvl1pPr>
          </a:lstStyle>
          <a:p>
            <a:fld id="{116C7804-3348-4FBC-AD0B-E4989AF1A79C}" type="slidenum">
              <a:rPr lang="en-US" altLang="en-US"/>
              <a:pPr/>
              <a:t>‹#›</a:t>
            </a:fld>
            <a:endParaRPr lang="en-US" altLang="en-US"/>
          </a:p>
        </p:txBody>
      </p:sp>
    </p:spTree>
    <p:extLst>
      <p:ext uri="{BB962C8B-B14F-4D97-AF65-F5344CB8AC3E}">
        <p14:creationId xmlns:p14="http://schemas.microsoft.com/office/powerpoint/2010/main" val="2986671285"/>
      </p:ext>
    </p:extLst>
  </p:cSld>
  <p:clrMapOvr>
    <a:masterClrMapping/>
  </p:clrMapOvr>
</p:sldLayout>
</file>

<file path=ppt/slideLayouts/slideLayout15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a:p>
        </p:txBody>
      </p:sp>
      <p:sp>
        <p:nvSpPr>
          <p:cNvPr id="3" name="Slide Number Placeholder 2"/>
          <p:cNvSpPr>
            <a:spLocks noGrp="1"/>
          </p:cNvSpPr>
          <p:nvPr>
            <p:ph type="sldNum" sz="quarter" idx="11"/>
          </p:nvPr>
        </p:nvSpPr>
        <p:spPr/>
        <p:txBody>
          <a:bodyPr/>
          <a:lstStyle>
            <a:lvl1pPr>
              <a:defRPr/>
            </a:lvl1pPr>
          </a:lstStyle>
          <a:p>
            <a:fld id="{404297BC-C44B-41B9-B1D5-199CE09DF604}" type="slidenum">
              <a:rPr lang="en-US" altLang="en-US"/>
              <a:pPr/>
              <a:t>‹#›</a:t>
            </a:fld>
            <a:endParaRPr lang="en-US" altLang="en-US"/>
          </a:p>
        </p:txBody>
      </p:sp>
    </p:spTree>
    <p:extLst>
      <p:ext uri="{BB962C8B-B14F-4D97-AF65-F5344CB8AC3E}">
        <p14:creationId xmlns:p14="http://schemas.microsoft.com/office/powerpoint/2010/main" val="583818387"/>
      </p:ext>
    </p:extLst>
  </p:cSld>
  <p:clrMapOvr>
    <a:masterClrMapping/>
  </p:clrMapOvr>
</p:sldLayout>
</file>

<file path=ppt/slideLayouts/slideLayout15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6FFF7959-E9A1-416B-AF73-FFF9118DCFCC}" type="slidenum">
              <a:rPr lang="en-US" altLang="en-US"/>
              <a:pPr/>
              <a:t>‹#›</a:t>
            </a:fld>
            <a:endParaRPr lang="en-US" altLang="en-US"/>
          </a:p>
        </p:txBody>
      </p:sp>
    </p:spTree>
    <p:extLst>
      <p:ext uri="{BB962C8B-B14F-4D97-AF65-F5344CB8AC3E}">
        <p14:creationId xmlns:p14="http://schemas.microsoft.com/office/powerpoint/2010/main" val="1632495939"/>
      </p:ext>
    </p:extLst>
  </p:cSld>
  <p:clrMapOvr>
    <a:masterClrMapping/>
  </p:clrMapOvr>
</p:sldLayout>
</file>

<file path=ppt/slideLayouts/slideLayout15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08D1F334-C0FB-48DB-AFA2-F33A1F7C1E09}" type="slidenum">
              <a:rPr lang="en-US" altLang="en-US"/>
              <a:pPr/>
              <a:t>‹#›</a:t>
            </a:fld>
            <a:endParaRPr lang="en-US" altLang="en-US"/>
          </a:p>
        </p:txBody>
      </p:sp>
    </p:spTree>
    <p:extLst>
      <p:ext uri="{BB962C8B-B14F-4D97-AF65-F5344CB8AC3E}">
        <p14:creationId xmlns:p14="http://schemas.microsoft.com/office/powerpoint/2010/main" val="2283105060"/>
      </p:ext>
    </p:extLst>
  </p:cSld>
  <p:clrMapOvr>
    <a:masterClrMapping/>
  </p:clrMapOvr>
</p:sldLayout>
</file>

<file path=ppt/slideLayouts/slideLayout15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C435B668-80BC-4D20-82A9-B5BBBA13B64B}" type="slidenum">
              <a:rPr lang="en-US" altLang="en-US"/>
              <a:pPr/>
              <a:t>‹#›</a:t>
            </a:fld>
            <a:endParaRPr lang="en-US" altLang="en-US"/>
          </a:p>
        </p:txBody>
      </p:sp>
    </p:spTree>
    <p:extLst>
      <p:ext uri="{BB962C8B-B14F-4D97-AF65-F5344CB8AC3E}">
        <p14:creationId xmlns:p14="http://schemas.microsoft.com/office/powerpoint/2010/main" val="238692737"/>
      </p:ext>
    </p:extLst>
  </p:cSld>
  <p:clrMapOvr>
    <a:masterClrMapping/>
  </p:clrMapOvr>
</p:sldLayout>
</file>

<file path=ppt/slideLayouts/slideLayout15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4D598AFB-20CA-45A1-A669-56BD7A43A8FA}" type="slidenum">
              <a:rPr lang="en-US" altLang="en-US"/>
              <a:pPr/>
              <a:t>‹#›</a:t>
            </a:fld>
            <a:endParaRPr lang="en-US" altLang="en-US"/>
          </a:p>
        </p:txBody>
      </p:sp>
    </p:spTree>
    <p:extLst>
      <p:ext uri="{BB962C8B-B14F-4D97-AF65-F5344CB8AC3E}">
        <p14:creationId xmlns:p14="http://schemas.microsoft.com/office/powerpoint/2010/main" val="206058472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fld id="{45392BE7-A5AD-4298-AC67-960A0C23C750}"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452368300"/>
      </p:ext>
    </p:extLst>
  </p:cSld>
  <p:clrMapOvr>
    <a:masterClrMapping/>
  </p:clrMapOvr>
</p:sldLayout>
</file>

<file path=ppt/slideLayouts/slideLayout15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502DCC-5227-4F62-AA10-63E5C5BB351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02875277"/>
      </p:ext>
    </p:extLst>
  </p:cSld>
  <p:clrMapOvr>
    <a:masterClrMapping/>
  </p:clrMapOvr>
</p:sldLayout>
</file>

<file path=ppt/slideLayouts/slideLayout15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9BE9D7-4106-49A1-AF13-0FF274CAFD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22873413"/>
      </p:ext>
    </p:extLst>
  </p:cSld>
  <p:clrMapOvr>
    <a:masterClrMapping/>
  </p:clrMapOvr>
</p:sldLayout>
</file>

<file path=ppt/slideLayouts/slideLayout15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0219B0-763B-4186-A05C-41668E41451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05330642"/>
      </p:ext>
    </p:extLst>
  </p:cSld>
  <p:clrMapOvr>
    <a:masterClrMapping/>
  </p:clrMapOvr>
</p:sldLayout>
</file>

<file path=ppt/slideLayouts/slideLayout15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C43F1C2-E220-4D15-8992-178989E3566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94015520"/>
      </p:ext>
    </p:extLst>
  </p:cSld>
  <p:clrMapOvr>
    <a:masterClrMapping/>
  </p:clrMapOvr>
</p:sldLayout>
</file>

<file path=ppt/slideLayouts/slideLayout15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10813B2-AC0D-474E-B83A-7F1B08E4BE7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82257365"/>
      </p:ext>
    </p:extLst>
  </p:cSld>
  <p:clrMapOvr>
    <a:masterClrMapping/>
  </p:clrMapOvr>
</p:sldLayout>
</file>

<file path=ppt/slideLayouts/slideLayout15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73C6475-61D8-4B15-8B99-8A7C812BCD9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70723787"/>
      </p:ext>
    </p:extLst>
  </p:cSld>
  <p:clrMapOvr>
    <a:masterClrMapping/>
  </p:clrMapOvr>
</p:sldLayout>
</file>

<file path=ppt/slideLayouts/slideLayout15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D099C83-1880-4D63-9B9B-AA0E46F7EDE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52090950"/>
      </p:ext>
    </p:extLst>
  </p:cSld>
  <p:clrMapOvr>
    <a:masterClrMapping/>
  </p:clrMapOvr>
</p:sldLayout>
</file>

<file path=ppt/slideLayouts/slideLayout15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45C330-5FBC-4D41-B88E-0EF89BBD9F7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47764570"/>
      </p:ext>
    </p:extLst>
  </p:cSld>
  <p:clrMapOvr>
    <a:masterClrMapping/>
  </p:clrMapOvr>
</p:sldLayout>
</file>

<file path=ppt/slideLayouts/slideLayout15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9EE7FC-941B-4C45-A685-EE1D4221286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52728369"/>
      </p:ext>
    </p:extLst>
  </p:cSld>
  <p:clrMapOvr>
    <a:masterClrMapping/>
  </p:clrMapOvr>
</p:sldLayout>
</file>

<file path=ppt/slideLayouts/slideLayout15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53AC29-707F-4540-9649-F33CC433113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973900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fld id="{9F6A3951-DE21-44A5-8BDA-5778B6CA50BA}"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843744847"/>
      </p:ext>
    </p:extLst>
  </p:cSld>
  <p:clrMapOvr>
    <a:masterClrMapping/>
  </p:clrMapOvr>
</p:sldLayout>
</file>

<file path=ppt/slideLayouts/slideLayout15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7A0721-19C0-40B9-910C-2ECE5D339A4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3333272"/>
      </p:ext>
    </p:extLst>
  </p:cSld>
  <p:clrMapOvr>
    <a:masterClrMapping/>
  </p:clrMapOvr>
</p:sldLayout>
</file>

<file path=ppt/slideLayouts/slideLayout15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B8F976C7-6D11-4ADE-9F53-FA721FF75F8D}" type="slidenum">
              <a:rPr lang="en-US" altLang="en-US"/>
              <a:pPr>
                <a:defRPr/>
              </a:pPr>
              <a:t>‹#›</a:t>
            </a:fld>
            <a:endParaRPr lang="en-US" altLang="en-US"/>
          </a:p>
        </p:txBody>
      </p:sp>
    </p:spTree>
    <p:extLst>
      <p:ext uri="{BB962C8B-B14F-4D97-AF65-F5344CB8AC3E}">
        <p14:creationId xmlns:p14="http://schemas.microsoft.com/office/powerpoint/2010/main" val="1161713467"/>
      </p:ext>
    </p:extLst>
  </p:cSld>
  <p:clrMapOvr>
    <a:masterClrMapping/>
  </p:clrMapOvr>
</p:sldLayout>
</file>

<file path=ppt/slideLayouts/slideLayout1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282A0CBF-CDF7-418C-970C-747919A22115}" type="slidenum">
              <a:rPr lang="en-US" altLang="en-US"/>
              <a:pPr>
                <a:defRPr/>
              </a:pPr>
              <a:t>‹#›</a:t>
            </a:fld>
            <a:endParaRPr lang="en-US" altLang="en-US"/>
          </a:p>
        </p:txBody>
      </p:sp>
    </p:spTree>
    <p:extLst>
      <p:ext uri="{BB962C8B-B14F-4D97-AF65-F5344CB8AC3E}">
        <p14:creationId xmlns:p14="http://schemas.microsoft.com/office/powerpoint/2010/main" val="3417421900"/>
      </p:ext>
    </p:extLst>
  </p:cSld>
  <p:clrMapOvr>
    <a:masterClrMapping/>
  </p:clrMapOvr>
</p:sldLayout>
</file>

<file path=ppt/slideLayouts/slideLayout1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71B7AB65-01B0-484F-97E9-F89CB4B659AE}" type="slidenum">
              <a:rPr lang="en-US" altLang="en-US"/>
              <a:pPr>
                <a:defRPr/>
              </a:pPr>
              <a:t>‹#›</a:t>
            </a:fld>
            <a:endParaRPr lang="en-US" altLang="en-US"/>
          </a:p>
        </p:txBody>
      </p:sp>
    </p:spTree>
    <p:extLst>
      <p:ext uri="{BB962C8B-B14F-4D97-AF65-F5344CB8AC3E}">
        <p14:creationId xmlns:p14="http://schemas.microsoft.com/office/powerpoint/2010/main" val="2377714630"/>
      </p:ext>
    </p:extLst>
  </p:cSld>
  <p:clrMapOvr>
    <a:masterClrMapping/>
  </p:clrMapOvr>
</p:sldLayout>
</file>

<file path=ppt/slideLayouts/slideLayout1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B0FB42A8-FE93-44EB-8E99-8BB31610C1C6}" type="slidenum">
              <a:rPr lang="en-US" altLang="en-US"/>
              <a:pPr>
                <a:defRPr/>
              </a:pPr>
              <a:t>‹#›</a:t>
            </a:fld>
            <a:endParaRPr lang="en-US" altLang="en-US"/>
          </a:p>
        </p:txBody>
      </p:sp>
    </p:spTree>
    <p:extLst>
      <p:ext uri="{BB962C8B-B14F-4D97-AF65-F5344CB8AC3E}">
        <p14:creationId xmlns:p14="http://schemas.microsoft.com/office/powerpoint/2010/main" val="3026918203"/>
      </p:ext>
    </p:extLst>
  </p:cSld>
  <p:clrMapOvr>
    <a:masterClrMapping/>
  </p:clrMapOvr>
</p:sldLayout>
</file>

<file path=ppt/slideLayouts/slideLayout1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1"/>
          </p:nvPr>
        </p:nvSpPr>
        <p:spPr>
          <a:ln/>
        </p:spPr>
        <p:txBody>
          <a:bodyPr/>
          <a:lstStyle>
            <a:lvl1pPr>
              <a:defRPr/>
            </a:lvl1pPr>
          </a:lstStyle>
          <a:p>
            <a:pPr>
              <a:defRPr/>
            </a:pPr>
            <a:fld id="{F62520DA-EFEE-4A65-BCE3-9C865618987C}" type="slidenum">
              <a:rPr lang="en-US" altLang="en-US"/>
              <a:pPr>
                <a:defRPr/>
              </a:pPr>
              <a:t>‹#›</a:t>
            </a:fld>
            <a:endParaRPr lang="en-US" altLang="en-US"/>
          </a:p>
        </p:txBody>
      </p:sp>
    </p:spTree>
    <p:extLst>
      <p:ext uri="{BB962C8B-B14F-4D97-AF65-F5344CB8AC3E}">
        <p14:creationId xmlns:p14="http://schemas.microsoft.com/office/powerpoint/2010/main" val="98883197"/>
      </p:ext>
    </p:extLst>
  </p:cSld>
  <p:clrMapOvr>
    <a:masterClrMapping/>
  </p:clrMapOvr>
</p:sldLayout>
</file>

<file path=ppt/slideLayouts/slideLayout1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1"/>
          </p:nvPr>
        </p:nvSpPr>
        <p:spPr>
          <a:ln/>
        </p:spPr>
        <p:txBody>
          <a:bodyPr/>
          <a:lstStyle>
            <a:lvl1pPr>
              <a:defRPr/>
            </a:lvl1pPr>
          </a:lstStyle>
          <a:p>
            <a:pPr>
              <a:defRPr/>
            </a:pPr>
            <a:fld id="{6F8C23C8-DC92-4647-926B-3B17014DA5A8}" type="slidenum">
              <a:rPr lang="en-US" altLang="en-US"/>
              <a:pPr>
                <a:defRPr/>
              </a:pPr>
              <a:t>‹#›</a:t>
            </a:fld>
            <a:endParaRPr lang="en-US" altLang="en-US"/>
          </a:p>
        </p:txBody>
      </p:sp>
    </p:spTree>
    <p:extLst>
      <p:ext uri="{BB962C8B-B14F-4D97-AF65-F5344CB8AC3E}">
        <p14:creationId xmlns:p14="http://schemas.microsoft.com/office/powerpoint/2010/main" val="193344436"/>
      </p:ext>
    </p:extLst>
  </p:cSld>
  <p:clrMapOvr>
    <a:masterClrMapping/>
  </p:clrMapOvr>
</p:sldLayout>
</file>

<file path=ppt/slideLayouts/slideLayout1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6"/>
          <p:cNvSpPr>
            <a:spLocks noGrp="1" noChangeArrowheads="1"/>
          </p:cNvSpPr>
          <p:nvPr>
            <p:ph type="sldNum" sz="quarter" idx="11"/>
          </p:nvPr>
        </p:nvSpPr>
        <p:spPr>
          <a:ln/>
        </p:spPr>
        <p:txBody>
          <a:bodyPr/>
          <a:lstStyle>
            <a:lvl1pPr>
              <a:defRPr/>
            </a:lvl1pPr>
          </a:lstStyle>
          <a:p>
            <a:pPr>
              <a:defRPr/>
            </a:pPr>
            <a:fld id="{1FD7B0B4-3F20-4041-B776-C340F8F02079}" type="slidenum">
              <a:rPr lang="en-US" altLang="en-US"/>
              <a:pPr>
                <a:defRPr/>
              </a:pPr>
              <a:t>‹#›</a:t>
            </a:fld>
            <a:endParaRPr lang="en-US" altLang="en-US"/>
          </a:p>
        </p:txBody>
      </p:sp>
    </p:spTree>
    <p:extLst>
      <p:ext uri="{BB962C8B-B14F-4D97-AF65-F5344CB8AC3E}">
        <p14:creationId xmlns:p14="http://schemas.microsoft.com/office/powerpoint/2010/main" val="1532620478"/>
      </p:ext>
    </p:extLst>
  </p:cSld>
  <p:clrMapOvr>
    <a:masterClrMapping/>
  </p:clrMapOvr>
</p:sldLayout>
</file>

<file path=ppt/slideLayouts/slideLayout1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BDB752D5-FE03-4FA8-BAC3-F7C4086A4614}" type="slidenum">
              <a:rPr lang="en-US" altLang="en-US"/>
              <a:pPr>
                <a:defRPr/>
              </a:pPr>
              <a:t>‹#›</a:t>
            </a:fld>
            <a:endParaRPr lang="en-US" altLang="en-US"/>
          </a:p>
        </p:txBody>
      </p:sp>
    </p:spTree>
    <p:extLst>
      <p:ext uri="{BB962C8B-B14F-4D97-AF65-F5344CB8AC3E}">
        <p14:creationId xmlns:p14="http://schemas.microsoft.com/office/powerpoint/2010/main" val="3069632621"/>
      </p:ext>
    </p:extLst>
  </p:cSld>
  <p:clrMapOvr>
    <a:masterClrMapping/>
  </p:clrMapOvr>
</p:sldLayout>
</file>

<file path=ppt/slideLayouts/slideLayout1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B2A99792-3FC9-4D54-85DE-E2AF689310C9}" type="slidenum">
              <a:rPr lang="en-US" altLang="en-US"/>
              <a:pPr>
                <a:defRPr/>
              </a:pPr>
              <a:t>‹#›</a:t>
            </a:fld>
            <a:endParaRPr lang="en-US" altLang="en-US"/>
          </a:p>
        </p:txBody>
      </p:sp>
    </p:spTree>
    <p:extLst>
      <p:ext uri="{BB962C8B-B14F-4D97-AF65-F5344CB8AC3E}">
        <p14:creationId xmlns:p14="http://schemas.microsoft.com/office/powerpoint/2010/main" val="262780177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04E6AFE3-BEEA-4164-94A1-317E8B4BD1E0}"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583996206"/>
      </p:ext>
    </p:extLst>
  </p:cSld>
  <p:clrMapOvr>
    <a:masterClrMapping/>
  </p:clrMapOvr>
</p:sldLayout>
</file>

<file path=ppt/slideLayouts/slideLayout1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F8009F9A-C326-49DC-A769-83B51283B671}" type="slidenum">
              <a:rPr lang="en-US" altLang="en-US"/>
              <a:pPr>
                <a:defRPr/>
              </a:pPr>
              <a:t>‹#›</a:t>
            </a:fld>
            <a:endParaRPr lang="en-US" altLang="en-US"/>
          </a:p>
        </p:txBody>
      </p:sp>
    </p:spTree>
    <p:extLst>
      <p:ext uri="{BB962C8B-B14F-4D97-AF65-F5344CB8AC3E}">
        <p14:creationId xmlns:p14="http://schemas.microsoft.com/office/powerpoint/2010/main" val="3494479033"/>
      </p:ext>
    </p:extLst>
  </p:cSld>
  <p:clrMapOvr>
    <a:masterClrMapping/>
  </p:clrMapOvr>
</p:sldLayout>
</file>

<file path=ppt/slideLayouts/slideLayout1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E536700A-7D3F-44D9-88F7-FBE6826754B9}" type="slidenum">
              <a:rPr lang="en-US" altLang="en-US"/>
              <a:pPr>
                <a:defRPr/>
              </a:pPr>
              <a:t>‹#›</a:t>
            </a:fld>
            <a:endParaRPr lang="en-US" altLang="en-US"/>
          </a:p>
        </p:txBody>
      </p:sp>
    </p:spTree>
    <p:extLst>
      <p:ext uri="{BB962C8B-B14F-4D97-AF65-F5344CB8AC3E}">
        <p14:creationId xmlns:p14="http://schemas.microsoft.com/office/powerpoint/2010/main" val="3400864041"/>
      </p:ext>
    </p:extLst>
  </p:cSld>
  <p:clrMapOvr>
    <a:masterClrMapping/>
  </p:clrMapOvr>
</p:sldLayout>
</file>

<file path=ppt/slideLayouts/slideLayout15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1EF6036E-9CE8-4E8D-889F-21C99152C24E}" type="slidenum">
              <a:rPr lang="en-US" altLang="en-US"/>
              <a:pPr/>
              <a:t>‹#›</a:t>
            </a:fld>
            <a:endParaRPr lang="en-US" altLang="en-US"/>
          </a:p>
        </p:txBody>
      </p:sp>
    </p:spTree>
    <p:extLst>
      <p:ext uri="{BB962C8B-B14F-4D97-AF65-F5344CB8AC3E}">
        <p14:creationId xmlns:p14="http://schemas.microsoft.com/office/powerpoint/2010/main" val="3620225293"/>
      </p:ext>
    </p:extLst>
  </p:cSld>
  <p:clrMapOvr>
    <a:masterClrMapping/>
  </p:clrMapOvr>
</p:sldLayout>
</file>

<file path=ppt/slideLayouts/slideLayout15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784FD708-A361-4776-9202-F381E9CC1151}" type="slidenum">
              <a:rPr lang="en-US" altLang="en-US"/>
              <a:pPr/>
              <a:t>‹#›</a:t>
            </a:fld>
            <a:endParaRPr lang="en-US" altLang="en-US"/>
          </a:p>
        </p:txBody>
      </p:sp>
    </p:spTree>
    <p:extLst>
      <p:ext uri="{BB962C8B-B14F-4D97-AF65-F5344CB8AC3E}">
        <p14:creationId xmlns:p14="http://schemas.microsoft.com/office/powerpoint/2010/main" val="3229561655"/>
      </p:ext>
    </p:extLst>
  </p:cSld>
  <p:clrMapOvr>
    <a:masterClrMapping/>
  </p:clrMapOvr>
</p:sldLayout>
</file>

<file path=ppt/slideLayouts/slideLayout15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DE670441-5855-4D17-9992-5796AA4BB711}" type="slidenum">
              <a:rPr lang="en-US" altLang="en-US"/>
              <a:pPr/>
              <a:t>‹#›</a:t>
            </a:fld>
            <a:endParaRPr lang="en-US" altLang="en-US"/>
          </a:p>
        </p:txBody>
      </p:sp>
    </p:spTree>
    <p:extLst>
      <p:ext uri="{BB962C8B-B14F-4D97-AF65-F5344CB8AC3E}">
        <p14:creationId xmlns:p14="http://schemas.microsoft.com/office/powerpoint/2010/main" val="1626888445"/>
      </p:ext>
    </p:extLst>
  </p:cSld>
  <p:clrMapOvr>
    <a:masterClrMapping/>
  </p:clrMapOvr>
</p:sldLayout>
</file>

<file path=ppt/slideLayouts/slideLayout15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4A5313EC-590A-4694-A3C7-BD7058496B4C}" type="slidenum">
              <a:rPr lang="en-US" altLang="en-US"/>
              <a:pPr/>
              <a:t>‹#›</a:t>
            </a:fld>
            <a:endParaRPr lang="en-US" altLang="en-US"/>
          </a:p>
        </p:txBody>
      </p:sp>
    </p:spTree>
    <p:extLst>
      <p:ext uri="{BB962C8B-B14F-4D97-AF65-F5344CB8AC3E}">
        <p14:creationId xmlns:p14="http://schemas.microsoft.com/office/powerpoint/2010/main" val="1952951361"/>
      </p:ext>
    </p:extLst>
  </p:cSld>
  <p:clrMapOvr>
    <a:masterClrMapping/>
  </p:clrMapOvr>
</p:sldLayout>
</file>

<file path=ppt/slideLayouts/slideLayout15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endParaRPr lang="en-US" altLang="en-US"/>
          </a:p>
        </p:txBody>
      </p:sp>
      <p:sp>
        <p:nvSpPr>
          <p:cNvPr id="8" name="Slide Number Placeholder 7"/>
          <p:cNvSpPr>
            <a:spLocks noGrp="1"/>
          </p:cNvSpPr>
          <p:nvPr>
            <p:ph type="sldNum" sz="quarter" idx="11"/>
          </p:nvPr>
        </p:nvSpPr>
        <p:spPr/>
        <p:txBody>
          <a:bodyPr/>
          <a:lstStyle>
            <a:lvl1pPr>
              <a:defRPr/>
            </a:lvl1pPr>
          </a:lstStyle>
          <a:p>
            <a:fld id="{669A4D9F-7DB6-4B1D-860E-8000F62FB930}" type="slidenum">
              <a:rPr lang="en-US" altLang="en-US"/>
              <a:pPr/>
              <a:t>‹#›</a:t>
            </a:fld>
            <a:endParaRPr lang="en-US" altLang="en-US"/>
          </a:p>
        </p:txBody>
      </p:sp>
    </p:spTree>
    <p:extLst>
      <p:ext uri="{BB962C8B-B14F-4D97-AF65-F5344CB8AC3E}">
        <p14:creationId xmlns:p14="http://schemas.microsoft.com/office/powerpoint/2010/main" val="722365300"/>
      </p:ext>
    </p:extLst>
  </p:cSld>
  <p:clrMapOvr>
    <a:masterClrMapping/>
  </p:clrMapOvr>
</p:sldLayout>
</file>

<file path=ppt/slideLayouts/slideLayout15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US" altLang="en-US"/>
          </a:p>
        </p:txBody>
      </p:sp>
      <p:sp>
        <p:nvSpPr>
          <p:cNvPr id="4" name="Slide Number Placeholder 3"/>
          <p:cNvSpPr>
            <a:spLocks noGrp="1"/>
          </p:cNvSpPr>
          <p:nvPr>
            <p:ph type="sldNum" sz="quarter" idx="11"/>
          </p:nvPr>
        </p:nvSpPr>
        <p:spPr/>
        <p:txBody>
          <a:bodyPr/>
          <a:lstStyle>
            <a:lvl1pPr>
              <a:defRPr/>
            </a:lvl1pPr>
          </a:lstStyle>
          <a:p>
            <a:fld id="{2CC27B96-9AA6-46AB-85D9-4457B4B7D1FC}" type="slidenum">
              <a:rPr lang="en-US" altLang="en-US"/>
              <a:pPr/>
              <a:t>‹#›</a:t>
            </a:fld>
            <a:endParaRPr lang="en-US" altLang="en-US"/>
          </a:p>
        </p:txBody>
      </p:sp>
    </p:spTree>
    <p:extLst>
      <p:ext uri="{BB962C8B-B14F-4D97-AF65-F5344CB8AC3E}">
        <p14:creationId xmlns:p14="http://schemas.microsoft.com/office/powerpoint/2010/main" val="409225821"/>
      </p:ext>
    </p:extLst>
  </p:cSld>
  <p:clrMapOvr>
    <a:masterClrMapping/>
  </p:clrMapOvr>
</p:sldLayout>
</file>

<file path=ppt/slideLayouts/slideLayout15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a:p>
        </p:txBody>
      </p:sp>
      <p:sp>
        <p:nvSpPr>
          <p:cNvPr id="3" name="Slide Number Placeholder 2"/>
          <p:cNvSpPr>
            <a:spLocks noGrp="1"/>
          </p:cNvSpPr>
          <p:nvPr>
            <p:ph type="sldNum" sz="quarter" idx="11"/>
          </p:nvPr>
        </p:nvSpPr>
        <p:spPr/>
        <p:txBody>
          <a:bodyPr/>
          <a:lstStyle>
            <a:lvl1pPr>
              <a:defRPr/>
            </a:lvl1pPr>
          </a:lstStyle>
          <a:p>
            <a:fld id="{FE0CD556-946F-45B9-B2A7-E65523722276}" type="slidenum">
              <a:rPr lang="en-US" altLang="en-US"/>
              <a:pPr/>
              <a:t>‹#›</a:t>
            </a:fld>
            <a:endParaRPr lang="en-US" altLang="en-US"/>
          </a:p>
        </p:txBody>
      </p:sp>
    </p:spTree>
    <p:extLst>
      <p:ext uri="{BB962C8B-B14F-4D97-AF65-F5344CB8AC3E}">
        <p14:creationId xmlns:p14="http://schemas.microsoft.com/office/powerpoint/2010/main" val="1140577461"/>
      </p:ext>
    </p:extLst>
  </p:cSld>
  <p:clrMapOvr>
    <a:masterClrMapping/>
  </p:clrMapOvr>
</p:sldLayout>
</file>

<file path=ppt/slideLayouts/slideLayout15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8F35D27F-FE66-44C6-953F-0D29E5F62F73}" type="slidenum">
              <a:rPr lang="en-US" altLang="en-US"/>
              <a:pPr/>
              <a:t>‹#›</a:t>
            </a:fld>
            <a:endParaRPr lang="en-US" altLang="en-US"/>
          </a:p>
        </p:txBody>
      </p:sp>
    </p:spTree>
    <p:extLst>
      <p:ext uri="{BB962C8B-B14F-4D97-AF65-F5344CB8AC3E}">
        <p14:creationId xmlns:p14="http://schemas.microsoft.com/office/powerpoint/2010/main" val="200533674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56BE9B4F-1ABE-4E1B-BCD9-B15128A6EF4C}"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600551265"/>
      </p:ext>
    </p:extLst>
  </p:cSld>
  <p:clrMapOvr>
    <a:masterClrMapping/>
  </p:clrMapOvr>
</p:sldLayout>
</file>

<file path=ppt/slideLayouts/slideLayout15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159E22E3-648C-49F8-B47A-85BE9036B57F}" type="slidenum">
              <a:rPr lang="en-US" altLang="en-US"/>
              <a:pPr/>
              <a:t>‹#›</a:t>
            </a:fld>
            <a:endParaRPr lang="en-US" altLang="en-US"/>
          </a:p>
        </p:txBody>
      </p:sp>
    </p:spTree>
    <p:extLst>
      <p:ext uri="{BB962C8B-B14F-4D97-AF65-F5344CB8AC3E}">
        <p14:creationId xmlns:p14="http://schemas.microsoft.com/office/powerpoint/2010/main" val="1953323498"/>
      </p:ext>
    </p:extLst>
  </p:cSld>
  <p:clrMapOvr>
    <a:masterClrMapping/>
  </p:clrMapOvr>
</p:sldLayout>
</file>

<file path=ppt/slideLayouts/slideLayout15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F1B064FD-6AA7-46F1-9338-2FDD53F53F68}" type="slidenum">
              <a:rPr lang="en-US" altLang="en-US"/>
              <a:pPr/>
              <a:t>‹#›</a:t>
            </a:fld>
            <a:endParaRPr lang="en-US" altLang="en-US"/>
          </a:p>
        </p:txBody>
      </p:sp>
    </p:spTree>
    <p:extLst>
      <p:ext uri="{BB962C8B-B14F-4D97-AF65-F5344CB8AC3E}">
        <p14:creationId xmlns:p14="http://schemas.microsoft.com/office/powerpoint/2010/main" val="3657849863"/>
      </p:ext>
    </p:extLst>
  </p:cSld>
  <p:clrMapOvr>
    <a:masterClrMapping/>
  </p:clrMapOvr>
</p:sldLayout>
</file>

<file path=ppt/slideLayouts/slideLayout15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C1758706-FA4C-41FB-898F-A39E16E67759}" type="slidenum">
              <a:rPr lang="en-US" altLang="en-US"/>
              <a:pPr/>
              <a:t>‹#›</a:t>
            </a:fld>
            <a:endParaRPr lang="en-US" altLang="en-US"/>
          </a:p>
        </p:txBody>
      </p:sp>
    </p:spTree>
    <p:extLst>
      <p:ext uri="{BB962C8B-B14F-4D97-AF65-F5344CB8AC3E}">
        <p14:creationId xmlns:p14="http://schemas.microsoft.com/office/powerpoint/2010/main" val="1327188918"/>
      </p:ext>
    </p:extLst>
  </p:cSld>
  <p:clrMapOvr>
    <a:masterClrMapping/>
  </p:clrMapOvr>
</p:sldLayout>
</file>

<file path=ppt/slideLayouts/slideLayout15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5DA66F2F-EB4B-437F-8393-C392FD1677BB}" type="slidenum">
              <a:rPr lang="en-US" altLang="en-US"/>
              <a:pPr/>
              <a:t>‹#›</a:t>
            </a:fld>
            <a:endParaRPr lang="en-US" altLang="en-US"/>
          </a:p>
        </p:txBody>
      </p:sp>
    </p:spTree>
    <p:extLst>
      <p:ext uri="{BB962C8B-B14F-4D97-AF65-F5344CB8AC3E}">
        <p14:creationId xmlns:p14="http://schemas.microsoft.com/office/powerpoint/2010/main" val="4204883676"/>
      </p:ext>
    </p:extLst>
  </p:cSld>
  <p:clrMapOvr>
    <a:masterClrMapping/>
  </p:clrMapOvr>
</p:sldLayout>
</file>

<file path=ppt/slideLayouts/slideLayout15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9DEB8583-D4D9-4E33-9B35-060A74EC7FB1}" type="slidenum">
              <a:rPr lang="en-US" altLang="en-US"/>
              <a:pPr/>
              <a:t>‹#›</a:t>
            </a:fld>
            <a:endParaRPr lang="en-US" altLang="en-US"/>
          </a:p>
        </p:txBody>
      </p:sp>
    </p:spTree>
    <p:extLst>
      <p:ext uri="{BB962C8B-B14F-4D97-AF65-F5344CB8AC3E}">
        <p14:creationId xmlns:p14="http://schemas.microsoft.com/office/powerpoint/2010/main" val="15584797"/>
      </p:ext>
    </p:extLst>
  </p:cSld>
  <p:clrMapOvr>
    <a:masterClrMapping/>
  </p:clrMapOvr>
</p:sldLayout>
</file>

<file path=ppt/slideLayouts/slideLayout15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65DA0CCA-54E9-4C0E-8D8F-1115A8C3DA48}" type="slidenum">
              <a:rPr lang="en-US" altLang="en-US"/>
              <a:pPr/>
              <a:t>‹#›</a:t>
            </a:fld>
            <a:endParaRPr lang="en-US" altLang="en-US"/>
          </a:p>
        </p:txBody>
      </p:sp>
    </p:spTree>
    <p:extLst>
      <p:ext uri="{BB962C8B-B14F-4D97-AF65-F5344CB8AC3E}">
        <p14:creationId xmlns:p14="http://schemas.microsoft.com/office/powerpoint/2010/main" val="225376941"/>
      </p:ext>
    </p:extLst>
  </p:cSld>
  <p:clrMapOvr>
    <a:masterClrMapping/>
  </p:clrMapOvr>
</p:sldLayout>
</file>

<file path=ppt/slideLayouts/slideLayout15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C28FF532-2CDB-432C-838B-D37C73DA8ED9}" type="slidenum">
              <a:rPr lang="en-US" altLang="en-US"/>
              <a:pPr/>
              <a:t>‹#›</a:t>
            </a:fld>
            <a:endParaRPr lang="en-US" altLang="en-US"/>
          </a:p>
        </p:txBody>
      </p:sp>
    </p:spTree>
    <p:extLst>
      <p:ext uri="{BB962C8B-B14F-4D97-AF65-F5344CB8AC3E}">
        <p14:creationId xmlns:p14="http://schemas.microsoft.com/office/powerpoint/2010/main" val="3807658400"/>
      </p:ext>
    </p:extLst>
  </p:cSld>
  <p:clrMapOvr>
    <a:masterClrMapping/>
  </p:clrMapOvr>
</p:sldLayout>
</file>

<file path=ppt/slideLayouts/slideLayout15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endParaRPr lang="en-US" altLang="en-US"/>
          </a:p>
        </p:txBody>
      </p:sp>
      <p:sp>
        <p:nvSpPr>
          <p:cNvPr id="8" name="Slide Number Placeholder 7"/>
          <p:cNvSpPr>
            <a:spLocks noGrp="1"/>
          </p:cNvSpPr>
          <p:nvPr>
            <p:ph type="sldNum" sz="quarter" idx="11"/>
          </p:nvPr>
        </p:nvSpPr>
        <p:spPr/>
        <p:txBody>
          <a:bodyPr/>
          <a:lstStyle>
            <a:lvl1pPr>
              <a:defRPr/>
            </a:lvl1pPr>
          </a:lstStyle>
          <a:p>
            <a:fld id="{62A9548D-A733-46AC-B627-9BB2E23CCE35}" type="slidenum">
              <a:rPr lang="en-US" altLang="en-US"/>
              <a:pPr/>
              <a:t>‹#›</a:t>
            </a:fld>
            <a:endParaRPr lang="en-US" altLang="en-US"/>
          </a:p>
        </p:txBody>
      </p:sp>
    </p:spTree>
    <p:extLst>
      <p:ext uri="{BB962C8B-B14F-4D97-AF65-F5344CB8AC3E}">
        <p14:creationId xmlns:p14="http://schemas.microsoft.com/office/powerpoint/2010/main" val="586174032"/>
      </p:ext>
    </p:extLst>
  </p:cSld>
  <p:clrMapOvr>
    <a:masterClrMapping/>
  </p:clrMapOvr>
</p:sldLayout>
</file>

<file path=ppt/slideLayouts/slideLayout15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US" altLang="en-US"/>
          </a:p>
        </p:txBody>
      </p:sp>
      <p:sp>
        <p:nvSpPr>
          <p:cNvPr id="4" name="Slide Number Placeholder 3"/>
          <p:cNvSpPr>
            <a:spLocks noGrp="1"/>
          </p:cNvSpPr>
          <p:nvPr>
            <p:ph type="sldNum" sz="quarter" idx="11"/>
          </p:nvPr>
        </p:nvSpPr>
        <p:spPr/>
        <p:txBody>
          <a:bodyPr/>
          <a:lstStyle>
            <a:lvl1pPr>
              <a:defRPr/>
            </a:lvl1pPr>
          </a:lstStyle>
          <a:p>
            <a:fld id="{9E6F7662-B902-4FC1-8B3F-7EA37DE2CD69}" type="slidenum">
              <a:rPr lang="en-US" altLang="en-US"/>
              <a:pPr/>
              <a:t>‹#›</a:t>
            </a:fld>
            <a:endParaRPr lang="en-US" altLang="en-US"/>
          </a:p>
        </p:txBody>
      </p:sp>
    </p:spTree>
    <p:extLst>
      <p:ext uri="{BB962C8B-B14F-4D97-AF65-F5344CB8AC3E}">
        <p14:creationId xmlns:p14="http://schemas.microsoft.com/office/powerpoint/2010/main" val="1012585747"/>
      </p:ext>
    </p:extLst>
  </p:cSld>
  <p:clrMapOvr>
    <a:masterClrMapping/>
  </p:clrMapOvr>
</p:sldLayout>
</file>

<file path=ppt/slideLayouts/slideLayout15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a:p>
        </p:txBody>
      </p:sp>
      <p:sp>
        <p:nvSpPr>
          <p:cNvPr id="3" name="Slide Number Placeholder 2"/>
          <p:cNvSpPr>
            <a:spLocks noGrp="1"/>
          </p:cNvSpPr>
          <p:nvPr>
            <p:ph type="sldNum" sz="quarter" idx="11"/>
          </p:nvPr>
        </p:nvSpPr>
        <p:spPr/>
        <p:txBody>
          <a:bodyPr/>
          <a:lstStyle>
            <a:lvl1pPr>
              <a:defRPr/>
            </a:lvl1pPr>
          </a:lstStyle>
          <a:p>
            <a:fld id="{6FB30320-B13E-4AAD-A8E4-49F2D3D78957}" type="slidenum">
              <a:rPr lang="en-US" altLang="en-US"/>
              <a:pPr/>
              <a:t>‹#›</a:t>
            </a:fld>
            <a:endParaRPr lang="en-US" altLang="en-US"/>
          </a:p>
        </p:txBody>
      </p:sp>
    </p:spTree>
    <p:extLst>
      <p:ext uri="{BB962C8B-B14F-4D97-AF65-F5344CB8AC3E}">
        <p14:creationId xmlns:p14="http://schemas.microsoft.com/office/powerpoint/2010/main" val="291167398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3" y="4589466"/>
            <a:ext cx="10515600" cy="1500187"/>
          </a:xfrm>
        </p:spPr>
        <p:txBody>
          <a:bodyPr/>
          <a:lstStyle>
            <a:lvl1pPr marL="0" indent="0">
              <a:buNone/>
              <a:defRPr sz="2400"/>
            </a:lvl1pPr>
            <a:lvl2pPr marL="457211" indent="0">
              <a:buNone/>
              <a:defRPr sz="2000"/>
            </a:lvl2pPr>
            <a:lvl3pPr marL="914422" indent="0">
              <a:buNone/>
              <a:defRPr sz="1801"/>
            </a:lvl3pPr>
            <a:lvl4pPr marL="1371635" indent="0">
              <a:buNone/>
              <a:defRPr sz="1600"/>
            </a:lvl4pPr>
            <a:lvl5pPr marL="1828846" indent="0">
              <a:buNone/>
              <a:defRPr sz="1600"/>
            </a:lvl5pPr>
            <a:lvl6pPr marL="2286057" indent="0">
              <a:buNone/>
              <a:defRPr sz="1600"/>
            </a:lvl6pPr>
            <a:lvl7pPr marL="2743268" indent="0">
              <a:buNone/>
              <a:defRPr sz="1600"/>
            </a:lvl7pPr>
            <a:lvl8pPr marL="3200481" indent="0">
              <a:buNone/>
              <a:defRPr sz="1600"/>
            </a:lvl8pPr>
            <a:lvl9pPr marL="3657692" indent="0">
              <a:buNone/>
              <a:defRPr sz="16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D11DD3B3-8938-431C-B48C-4156AB50BABC}"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580534921"/>
      </p:ext>
    </p:extLst>
  </p:cSld>
  <p:clrMapOvr>
    <a:masterClrMapping/>
  </p:clrMapOvr>
</p:sldLayout>
</file>

<file path=ppt/slideLayouts/slideLayout15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9C3FCFA7-5E38-407C-B60C-D3D8D2A5314D}" type="slidenum">
              <a:rPr lang="en-US" altLang="en-US"/>
              <a:pPr/>
              <a:t>‹#›</a:t>
            </a:fld>
            <a:endParaRPr lang="en-US" altLang="en-US"/>
          </a:p>
        </p:txBody>
      </p:sp>
    </p:spTree>
    <p:extLst>
      <p:ext uri="{BB962C8B-B14F-4D97-AF65-F5344CB8AC3E}">
        <p14:creationId xmlns:p14="http://schemas.microsoft.com/office/powerpoint/2010/main" val="621425143"/>
      </p:ext>
    </p:extLst>
  </p:cSld>
  <p:clrMapOvr>
    <a:masterClrMapping/>
  </p:clrMapOvr>
</p:sldLayout>
</file>

<file path=ppt/slideLayouts/slideLayout15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96ABD6F6-38F2-4FD6-8818-9393E13050A6}" type="slidenum">
              <a:rPr lang="en-US" altLang="en-US"/>
              <a:pPr/>
              <a:t>‹#›</a:t>
            </a:fld>
            <a:endParaRPr lang="en-US" altLang="en-US"/>
          </a:p>
        </p:txBody>
      </p:sp>
    </p:spTree>
    <p:extLst>
      <p:ext uri="{BB962C8B-B14F-4D97-AF65-F5344CB8AC3E}">
        <p14:creationId xmlns:p14="http://schemas.microsoft.com/office/powerpoint/2010/main" val="1929293472"/>
      </p:ext>
    </p:extLst>
  </p:cSld>
  <p:clrMapOvr>
    <a:masterClrMapping/>
  </p:clrMapOvr>
</p:sldLayout>
</file>

<file path=ppt/slideLayouts/slideLayout15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E03871C3-E6C3-47DC-8C2E-4AE0F57987A0}" type="slidenum">
              <a:rPr lang="en-US" altLang="en-US"/>
              <a:pPr/>
              <a:t>‹#›</a:t>
            </a:fld>
            <a:endParaRPr lang="en-US" altLang="en-US"/>
          </a:p>
        </p:txBody>
      </p:sp>
    </p:spTree>
    <p:extLst>
      <p:ext uri="{BB962C8B-B14F-4D97-AF65-F5344CB8AC3E}">
        <p14:creationId xmlns:p14="http://schemas.microsoft.com/office/powerpoint/2010/main" val="683922526"/>
      </p:ext>
    </p:extLst>
  </p:cSld>
  <p:clrMapOvr>
    <a:masterClrMapping/>
  </p:clrMapOvr>
</p:sldLayout>
</file>

<file path=ppt/slideLayouts/slideLayout15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021D5EDC-2C24-44BB-840B-7B598BBD389A}" type="slidenum">
              <a:rPr lang="en-US" altLang="en-US"/>
              <a:pPr/>
              <a:t>‹#›</a:t>
            </a:fld>
            <a:endParaRPr lang="en-US" altLang="en-US"/>
          </a:p>
        </p:txBody>
      </p:sp>
    </p:spTree>
    <p:extLst>
      <p:ext uri="{BB962C8B-B14F-4D97-AF65-F5344CB8AC3E}">
        <p14:creationId xmlns:p14="http://schemas.microsoft.com/office/powerpoint/2010/main" val="1873710678"/>
      </p:ext>
    </p:extLst>
  </p:cSld>
  <p:clrMapOvr>
    <a:masterClrMapping/>
  </p:clrMapOvr>
</p:sldLayout>
</file>

<file path=ppt/slideLayouts/slideLayout15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5A9A98BE-4F3B-4773-B7E3-405022444701}" type="slidenum">
              <a:rPr lang="en-US" altLang="en-US"/>
              <a:pPr>
                <a:defRPr/>
              </a:pPr>
              <a:t>‹#›</a:t>
            </a:fld>
            <a:endParaRPr lang="en-US" altLang="en-US"/>
          </a:p>
        </p:txBody>
      </p:sp>
    </p:spTree>
    <p:extLst>
      <p:ext uri="{BB962C8B-B14F-4D97-AF65-F5344CB8AC3E}">
        <p14:creationId xmlns:p14="http://schemas.microsoft.com/office/powerpoint/2010/main" val="453799567"/>
      </p:ext>
    </p:extLst>
  </p:cSld>
  <p:clrMapOvr>
    <a:masterClrMapping/>
  </p:clrMapOvr>
</p:sldLayout>
</file>

<file path=ppt/slideLayouts/slideLayout15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3724EF97-F88C-4FE0-AC33-2CAE194C1971}" type="slidenum">
              <a:rPr lang="en-US" altLang="en-US"/>
              <a:pPr>
                <a:defRPr/>
              </a:pPr>
              <a:t>‹#›</a:t>
            </a:fld>
            <a:endParaRPr lang="en-US" altLang="en-US"/>
          </a:p>
        </p:txBody>
      </p:sp>
    </p:spTree>
    <p:extLst>
      <p:ext uri="{BB962C8B-B14F-4D97-AF65-F5344CB8AC3E}">
        <p14:creationId xmlns:p14="http://schemas.microsoft.com/office/powerpoint/2010/main" val="3422596310"/>
      </p:ext>
    </p:extLst>
  </p:cSld>
  <p:clrMapOvr>
    <a:masterClrMapping/>
  </p:clrMapOvr>
</p:sldLayout>
</file>

<file path=ppt/slideLayouts/slideLayout15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CF25F21E-873F-4240-89CA-02F3587EBA43}" type="slidenum">
              <a:rPr lang="en-US" altLang="en-US"/>
              <a:pPr>
                <a:defRPr/>
              </a:pPr>
              <a:t>‹#›</a:t>
            </a:fld>
            <a:endParaRPr lang="en-US" altLang="en-US"/>
          </a:p>
        </p:txBody>
      </p:sp>
    </p:spTree>
    <p:extLst>
      <p:ext uri="{BB962C8B-B14F-4D97-AF65-F5344CB8AC3E}">
        <p14:creationId xmlns:p14="http://schemas.microsoft.com/office/powerpoint/2010/main" val="3398107570"/>
      </p:ext>
    </p:extLst>
  </p:cSld>
  <p:clrMapOvr>
    <a:masterClrMapping/>
  </p:clrMapOvr>
</p:sldLayout>
</file>

<file path=ppt/slideLayouts/slideLayout15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6C78B670-1ECE-478B-BF3D-C134079194B4}" type="slidenum">
              <a:rPr lang="en-US" altLang="en-US"/>
              <a:pPr>
                <a:defRPr/>
              </a:pPr>
              <a:t>‹#›</a:t>
            </a:fld>
            <a:endParaRPr lang="en-US" altLang="en-US"/>
          </a:p>
        </p:txBody>
      </p:sp>
    </p:spTree>
    <p:extLst>
      <p:ext uri="{BB962C8B-B14F-4D97-AF65-F5344CB8AC3E}">
        <p14:creationId xmlns:p14="http://schemas.microsoft.com/office/powerpoint/2010/main" val="2093042336"/>
      </p:ext>
    </p:extLst>
  </p:cSld>
  <p:clrMapOvr>
    <a:masterClrMapping/>
  </p:clrMapOvr>
</p:sldLayout>
</file>

<file path=ppt/slideLayouts/slideLayout15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1"/>
          </p:nvPr>
        </p:nvSpPr>
        <p:spPr>
          <a:ln/>
        </p:spPr>
        <p:txBody>
          <a:bodyPr/>
          <a:lstStyle>
            <a:lvl1pPr>
              <a:defRPr/>
            </a:lvl1pPr>
          </a:lstStyle>
          <a:p>
            <a:pPr>
              <a:defRPr/>
            </a:pPr>
            <a:fld id="{2FC402C0-747C-4F1E-BA73-606E1BD225BF}" type="slidenum">
              <a:rPr lang="en-US" altLang="en-US"/>
              <a:pPr>
                <a:defRPr/>
              </a:pPr>
              <a:t>‹#›</a:t>
            </a:fld>
            <a:endParaRPr lang="en-US" altLang="en-US"/>
          </a:p>
        </p:txBody>
      </p:sp>
    </p:spTree>
    <p:extLst>
      <p:ext uri="{BB962C8B-B14F-4D97-AF65-F5344CB8AC3E}">
        <p14:creationId xmlns:p14="http://schemas.microsoft.com/office/powerpoint/2010/main" val="2654732258"/>
      </p:ext>
    </p:extLst>
  </p:cSld>
  <p:clrMapOvr>
    <a:masterClrMapping/>
  </p:clrMapOvr>
</p:sldLayout>
</file>

<file path=ppt/slideLayouts/slideLayout15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1"/>
          </p:nvPr>
        </p:nvSpPr>
        <p:spPr>
          <a:ln/>
        </p:spPr>
        <p:txBody>
          <a:bodyPr/>
          <a:lstStyle>
            <a:lvl1pPr>
              <a:defRPr/>
            </a:lvl1pPr>
          </a:lstStyle>
          <a:p>
            <a:pPr>
              <a:defRPr/>
            </a:pPr>
            <a:fld id="{5792C826-9E30-4B13-AF2D-550C26D50F4B}" type="slidenum">
              <a:rPr lang="en-US" altLang="en-US"/>
              <a:pPr>
                <a:defRPr/>
              </a:pPr>
              <a:t>‹#›</a:t>
            </a:fld>
            <a:endParaRPr lang="en-US" altLang="en-US"/>
          </a:p>
        </p:txBody>
      </p:sp>
    </p:spTree>
    <p:extLst>
      <p:ext uri="{BB962C8B-B14F-4D97-AF65-F5344CB8AC3E}">
        <p14:creationId xmlns:p14="http://schemas.microsoft.com/office/powerpoint/2010/main" val="37971140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D58AA15B-14F5-4022-9EE6-B44241D4420A}"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080516245"/>
      </p:ext>
    </p:extLst>
  </p:cSld>
  <p:clrMapOvr>
    <a:masterClrMapping/>
  </p:clrMapOvr>
</p:sldLayout>
</file>

<file path=ppt/slideLayouts/slideLayout15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6"/>
          <p:cNvSpPr>
            <a:spLocks noGrp="1" noChangeArrowheads="1"/>
          </p:cNvSpPr>
          <p:nvPr>
            <p:ph type="sldNum" sz="quarter" idx="11"/>
          </p:nvPr>
        </p:nvSpPr>
        <p:spPr>
          <a:ln/>
        </p:spPr>
        <p:txBody>
          <a:bodyPr/>
          <a:lstStyle>
            <a:lvl1pPr>
              <a:defRPr/>
            </a:lvl1pPr>
          </a:lstStyle>
          <a:p>
            <a:pPr>
              <a:defRPr/>
            </a:pPr>
            <a:fld id="{6FE5C01F-0190-48C1-87E7-C2D527B820DD}" type="slidenum">
              <a:rPr lang="en-US" altLang="en-US"/>
              <a:pPr>
                <a:defRPr/>
              </a:pPr>
              <a:t>‹#›</a:t>
            </a:fld>
            <a:endParaRPr lang="en-US" altLang="en-US"/>
          </a:p>
        </p:txBody>
      </p:sp>
    </p:spTree>
    <p:extLst>
      <p:ext uri="{BB962C8B-B14F-4D97-AF65-F5344CB8AC3E}">
        <p14:creationId xmlns:p14="http://schemas.microsoft.com/office/powerpoint/2010/main" val="3163590416"/>
      </p:ext>
    </p:extLst>
  </p:cSld>
  <p:clrMapOvr>
    <a:masterClrMapping/>
  </p:clrMapOvr>
</p:sldLayout>
</file>

<file path=ppt/slideLayouts/slideLayout15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9B6F04EA-0D1B-44A8-87F2-773CF94D496B}" type="slidenum">
              <a:rPr lang="en-US" altLang="en-US"/>
              <a:pPr>
                <a:defRPr/>
              </a:pPr>
              <a:t>‹#›</a:t>
            </a:fld>
            <a:endParaRPr lang="en-US" altLang="en-US"/>
          </a:p>
        </p:txBody>
      </p:sp>
    </p:spTree>
    <p:extLst>
      <p:ext uri="{BB962C8B-B14F-4D97-AF65-F5344CB8AC3E}">
        <p14:creationId xmlns:p14="http://schemas.microsoft.com/office/powerpoint/2010/main" val="1467459135"/>
      </p:ext>
    </p:extLst>
  </p:cSld>
  <p:clrMapOvr>
    <a:masterClrMapping/>
  </p:clrMapOvr>
</p:sldLayout>
</file>

<file path=ppt/slideLayouts/slideLayout15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E8365A59-F36E-4152-B297-9B7E5E02CA93}" type="slidenum">
              <a:rPr lang="en-US" altLang="en-US"/>
              <a:pPr>
                <a:defRPr/>
              </a:pPr>
              <a:t>‹#›</a:t>
            </a:fld>
            <a:endParaRPr lang="en-US" altLang="en-US"/>
          </a:p>
        </p:txBody>
      </p:sp>
    </p:spTree>
    <p:extLst>
      <p:ext uri="{BB962C8B-B14F-4D97-AF65-F5344CB8AC3E}">
        <p14:creationId xmlns:p14="http://schemas.microsoft.com/office/powerpoint/2010/main" val="442262260"/>
      </p:ext>
    </p:extLst>
  </p:cSld>
  <p:clrMapOvr>
    <a:masterClrMapping/>
  </p:clrMapOvr>
</p:sldLayout>
</file>

<file path=ppt/slideLayouts/slideLayout15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73585F6A-FD32-41A1-B829-5B61566086BE}" type="slidenum">
              <a:rPr lang="en-US" altLang="en-US"/>
              <a:pPr>
                <a:defRPr/>
              </a:pPr>
              <a:t>‹#›</a:t>
            </a:fld>
            <a:endParaRPr lang="en-US" altLang="en-US"/>
          </a:p>
        </p:txBody>
      </p:sp>
    </p:spTree>
    <p:extLst>
      <p:ext uri="{BB962C8B-B14F-4D97-AF65-F5344CB8AC3E}">
        <p14:creationId xmlns:p14="http://schemas.microsoft.com/office/powerpoint/2010/main" val="1249400380"/>
      </p:ext>
    </p:extLst>
  </p:cSld>
  <p:clrMapOvr>
    <a:masterClrMapping/>
  </p:clrMapOvr>
</p:sldLayout>
</file>

<file path=ppt/slideLayouts/slideLayout15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434A151F-CD19-412F-85A7-E6A380319916}" type="slidenum">
              <a:rPr lang="en-US" altLang="en-US"/>
              <a:pPr>
                <a:defRPr/>
              </a:pPr>
              <a:t>‹#›</a:t>
            </a:fld>
            <a:endParaRPr lang="en-US" altLang="en-US"/>
          </a:p>
        </p:txBody>
      </p:sp>
    </p:spTree>
    <p:extLst>
      <p:ext uri="{BB962C8B-B14F-4D97-AF65-F5344CB8AC3E}">
        <p14:creationId xmlns:p14="http://schemas.microsoft.com/office/powerpoint/2010/main" val="2636635800"/>
      </p:ext>
    </p:extLst>
  </p:cSld>
  <p:clrMapOvr>
    <a:masterClrMapping/>
  </p:clrMapOvr>
</p:sldLayout>
</file>

<file path=ppt/slideLayouts/slideLayout15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38C3A9A6-8AA4-417C-913E-8138AB318E30}" type="slidenum">
              <a:rPr lang="en-US" altLang="en-US"/>
              <a:pPr/>
              <a:t>‹#›</a:t>
            </a:fld>
            <a:endParaRPr lang="en-US" altLang="en-US"/>
          </a:p>
        </p:txBody>
      </p:sp>
    </p:spTree>
    <p:extLst>
      <p:ext uri="{BB962C8B-B14F-4D97-AF65-F5344CB8AC3E}">
        <p14:creationId xmlns:p14="http://schemas.microsoft.com/office/powerpoint/2010/main" val="3311251795"/>
      </p:ext>
    </p:extLst>
  </p:cSld>
  <p:clrMapOvr>
    <a:masterClrMapping/>
  </p:clrMapOvr>
</p:sldLayout>
</file>

<file path=ppt/slideLayouts/slideLayout15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0C4AE965-9E29-44C9-B3D9-1AE6A7057B6A}" type="slidenum">
              <a:rPr lang="en-US" altLang="en-US"/>
              <a:pPr/>
              <a:t>‹#›</a:t>
            </a:fld>
            <a:endParaRPr lang="en-US" altLang="en-US"/>
          </a:p>
        </p:txBody>
      </p:sp>
    </p:spTree>
    <p:extLst>
      <p:ext uri="{BB962C8B-B14F-4D97-AF65-F5344CB8AC3E}">
        <p14:creationId xmlns:p14="http://schemas.microsoft.com/office/powerpoint/2010/main" val="3840808003"/>
      </p:ext>
    </p:extLst>
  </p:cSld>
  <p:clrMapOvr>
    <a:masterClrMapping/>
  </p:clrMapOvr>
</p:sldLayout>
</file>

<file path=ppt/slideLayouts/slideLayout15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A435606A-2D4D-492E-BB39-4D4C6E2314AC}" type="slidenum">
              <a:rPr lang="en-US" altLang="en-US"/>
              <a:pPr/>
              <a:t>‹#›</a:t>
            </a:fld>
            <a:endParaRPr lang="en-US" altLang="en-US"/>
          </a:p>
        </p:txBody>
      </p:sp>
    </p:spTree>
    <p:extLst>
      <p:ext uri="{BB962C8B-B14F-4D97-AF65-F5344CB8AC3E}">
        <p14:creationId xmlns:p14="http://schemas.microsoft.com/office/powerpoint/2010/main" val="644997664"/>
      </p:ext>
    </p:extLst>
  </p:cSld>
  <p:clrMapOvr>
    <a:masterClrMapping/>
  </p:clrMapOvr>
</p:sldLayout>
</file>

<file path=ppt/slideLayouts/slideLayout15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24926585-D05C-4984-AB9E-8FC883DD8336}" type="slidenum">
              <a:rPr lang="en-US" altLang="en-US"/>
              <a:pPr/>
              <a:t>‹#›</a:t>
            </a:fld>
            <a:endParaRPr lang="en-US" altLang="en-US"/>
          </a:p>
        </p:txBody>
      </p:sp>
    </p:spTree>
    <p:extLst>
      <p:ext uri="{BB962C8B-B14F-4D97-AF65-F5344CB8AC3E}">
        <p14:creationId xmlns:p14="http://schemas.microsoft.com/office/powerpoint/2010/main" val="2592792129"/>
      </p:ext>
    </p:extLst>
  </p:cSld>
  <p:clrMapOvr>
    <a:masterClrMapping/>
  </p:clrMapOvr>
</p:sldLayout>
</file>

<file path=ppt/slideLayouts/slideLayout15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endParaRPr lang="en-US" altLang="en-US"/>
          </a:p>
        </p:txBody>
      </p:sp>
      <p:sp>
        <p:nvSpPr>
          <p:cNvPr id="8" name="Slide Number Placeholder 7"/>
          <p:cNvSpPr>
            <a:spLocks noGrp="1"/>
          </p:cNvSpPr>
          <p:nvPr>
            <p:ph type="sldNum" sz="quarter" idx="11"/>
          </p:nvPr>
        </p:nvSpPr>
        <p:spPr/>
        <p:txBody>
          <a:bodyPr/>
          <a:lstStyle>
            <a:lvl1pPr>
              <a:defRPr/>
            </a:lvl1pPr>
          </a:lstStyle>
          <a:p>
            <a:fld id="{589AD44E-DD34-4102-92C9-9A7E923C278E}" type="slidenum">
              <a:rPr lang="en-US" altLang="en-US"/>
              <a:pPr/>
              <a:t>‹#›</a:t>
            </a:fld>
            <a:endParaRPr lang="en-US" altLang="en-US"/>
          </a:p>
        </p:txBody>
      </p:sp>
    </p:spTree>
    <p:extLst>
      <p:ext uri="{BB962C8B-B14F-4D97-AF65-F5344CB8AC3E}">
        <p14:creationId xmlns:p14="http://schemas.microsoft.com/office/powerpoint/2010/main" val="64944214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4"/>
            <a:ext cx="5158316"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6"/>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4" y="1681164"/>
            <a:ext cx="5183717"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4" y="2505076"/>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8" name="Slide Number Placeholder 7"/>
          <p:cNvSpPr>
            <a:spLocks noGrp="1"/>
          </p:cNvSpPr>
          <p:nvPr>
            <p:ph type="sldNum" sz="quarter" idx="11"/>
          </p:nvPr>
        </p:nvSpPr>
        <p:spPr/>
        <p:txBody>
          <a:bodyPr/>
          <a:lstStyle>
            <a:lvl1pPr>
              <a:defRPr/>
            </a:lvl1pPr>
          </a:lstStyle>
          <a:p>
            <a:fld id="{F8368FE9-054C-48A4-95F7-4E4DFAA0F110}"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798525997"/>
      </p:ext>
    </p:extLst>
  </p:cSld>
  <p:clrMapOvr>
    <a:masterClrMapping/>
  </p:clrMapOvr>
</p:sldLayout>
</file>

<file path=ppt/slideLayouts/slideLayout15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US" altLang="en-US"/>
          </a:p>
        </p:txBody>
      </p:sp>
      <p:sp>
        <p:nvSpPr>
          <p:cNvPr id="4" name="Slide Number Placeholder 3"/>
          <p:cNvSpPr>
            <a:spLocks noGrp="1"/>
          </p:cNvSpPr>
          <p:nvPr>
            <p:ph type="sldNum" sz="quarter" idx="11"/>
          </p:nvPr>
        </p:nvSpPr>
        <p:spPr/>
        <p:txBody>
          <a:bodyPr/>
          <a:lstStyle>
            <a:lvl1pPr>
              <a:defRPr/>
            </a:lvl1pPr>
          </a:lstStyle>
          <a:p>
            <a:fld id="{31132C73-5BF9-4636-9BAD-3BCB434F97AA}" type="slidenum">
              <a:rPr lang="en-US" altLang="en-US"/>
              <a:pPr/>
              <a:t>‹#›</a:t>
            </a:fld>
            <a:endParaRPr lang="en-US" altLang="en-US"/>
          </a:p>
        </p:txBody>
      </p:sp>
    </p:spTree>
    <p:extLst>
      <p:ext uri="{BB962C8B-B14F-4D97-AF65-F5344CB8AC3E}">
        <p14:creationId xmlns:p14="http://schemas.microsoft.com/office/powerpoint/2010/main" val="2864914962"/>
      </p:ext>
    </p:extLst>
  </p:cSld>
  <p:clrMapOvr>
    <a:masterClrMapping/>
  </p:clrMapOvr>
</p:sldLayout>
</file>

<file path=ppt/slideLayouts/slideLayout15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a:p>
        </p:txBody>
      </p:sp>
      <p:sp>
        <p:nvSpPr>
          <p:cNvPr id="3" name="Slide Number Placeholder 2"/>
          <p:cNvSpPr>
            <a:spLocks noGrp="1"/>
          </p:cNvSpPr>
          <p:nvPr>
            <p:ph type="sldNum" sz="quarter" idx="11"/>
          </p:nvPr>
        </p:nvSpPr>
        <p:spPr/>
        <p:txBody>
          <a:bodyPr/>
          <a:lstStyle>
            <a:lvl1pPr>
              <a:defRPr/>
            </a:lvl1pPr>
          </a:lstStyle>
          <a:p>
            <a:fld id="{6EAB2971-F328-46FB-95D6-1DA9554869DA}" type="slidenum">
              <a:rPr lang="en-US" altLang="en-US"/>
              <a:pPr/>
              <a:t>‹#›</a:t>
            </a:fld>
            <a:endParaRPr lang="en-US" altLang="en-US"/>
          </a:p>
        </p:txBody>
      </p:sp>
    </p:spTree>
    <p:extLst>
      <p:ext uri="{BB962C8B-B14F-4D97-AF65-F5344CB8AC3E}">
        <p14:creationId xmlns:p14="http://schemas.microsoft.com/office/powerpoint/2010/main" val="2476812540"/>
      </p:ext>
    </p:extLst>
  </p:cSld>
  <p:clrMapOvr>
    <a:masterClrMapping/>
  </p:clrMapOvr>
</p:sldLayout>
</file>

<file path=ppt/slideLayouts/slideLayout15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6F1F0976-71DA-489E-B10D-4CCEBE99F8C7}" type="slidenum">
              <a:rPr lang="en-US" altLang="en-US"/>
              <a:pPr/>
              <a:t>‹#›</a:t>
            </a:fld>
            <a:endParaRPr lang="en-US" altLang="en-US"/>
          </a:p>
        </p:txBody>
      </p:sp>
    </p:spTree>
    <p:extLst>
      <p:ext uri="{BB962C8B-B14F-4D97-AF65-F5344CB8AC3E}">
        <p14:creationId xmlns:p14="http://schemas.microsoft.com/office/powerpoint/2010/main" val="1921983699"/>
      </p:ext>
    </p:extLst>
  </p:cSld>
  <p:clrMapOvr>
    <a:masterClrMapping/>
  </p:clrMapOvr>
</p:sldLayout>
</file>

<file path=ppt/slideLayouts/slideLayout15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2EB48ED4-9802-41C0-A7F5-2E1ED5DAE316}" type="slidenum">
              <a:rPr lang="en-US" altLang="en-US"/>
              <a:pPr/>
              <a:t>‹#›</a:t>
            </a:fld>
            <a:endParaRPr lang="en-US" altLang="en-US"/>
          </a:p>
        </p:txBody>
      </p:sp>
    </p:spTree>
    <p:extLst>
      <p:ext uri="{BB962C8B-B14F-4D97-AF65-F5344CB8AC3E}">
        <p14:creationId xmlns:p14="http://schemas.microsoft.com/office/powerpoint/2010/main" val="1436535858"/>
      </p:ext>
    </p:extLst>
  </p:cSld>
  <p:clrMapOvr>
    <a:masterClrMapping/>
  </p:clrMapOvr>
</p:sldLayout>
</file>

<file path=ppt/slideLayouts/slideLayout15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7D3F35A0-D588-42E3-8CD0-1ECDD53088ED}" type="slidenum">
              <a:rPr lang="en-US" altLang="en-US"/>
              <a:pPr/>
              <a:t>‹#›</a:t>
            </a:fld>
            <a:endParaRPr lang="en-US" altLang="en-US"/>
          </a:p>
        </p:txBody>
      </p:sp>
    </p:spTree>
    <p:extLst>
      <p:ext uri="{BB962C8B-B14F-4D97-AF65-F5344CB8AC3E}">
        <p14:creationId xmlns:p14="http://schemas.microsoft.com/office/powerpoint/2010/main" val="1588387556"/>
      </p:ext>
    </p:extLst>
  </p:cSld>
  <p:clrMapOvr>
    <a:masterClrMapping/>
  </p:clrMapOvr>
</p:sldLayout>
</file>

<file path=ppt/slideLayouts/slideLayout15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352AFDA9-44E2-45BE-9FB9-F574319EBD58}" type="slidenum">
              <a:rPr lang="en-US" altLang="en-US"/>
              <a:pPr/>
              <a:t>‹#›</a:t>
            </a:fld>
            <a:endParaRPr lang="en-US" altLang="en-US"/>
          </a:p>
        </p:txBody>
      </p:sp>
    </p:spTree>
    <p:extLst>
      <p:ext uri="{BB962C8B-B14F-4D97-AF65-F5344CB8AC3E}">
        <p14:creationId xmlns:p14="http://schemas.microsoft.com/office/powerpoint/2010/main" val="3419782423"/>
      </p:ext>
    </p:extLst>
  </p:cSld>
  <p:clrMapOvr>
    <a:masterClrMapping/>
  </p:clrMapOvr>
</p:sldLayout>
</file>

<file path=ppt/slideLayouts/slideLayout15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C52D36BC-06D3-480B-9134-449F0C240870}" type="slidenum">
              <a:rPr lang="en-US" altLang="en-US"/>
              <a:pPr>
                <a:defRPr/>
              </a:pPr>
              <a:t>‹#›</a:t>
            </a:fld>
            <a:endParaRPr lang="en-US" altLang="en-US"/>
          </a:p>
        </p:txBody>
      </p:sp>
    </p:spTree>
    <p:extLst>
      <p:ext uri="{BB962C8B-B14F-4D97-AF65-F5344CB8AC3E}">
        <p14:creationId xmlns:p14="http://schemas.microsoft.com/office/powerpoint/2010/main" val="1710526354"/>
      </p:ext>
    </p:extLst>
  </p:cSld>
  <p:clrMapOvr>
    <a:masterClrMapping/>
  </p:clrMapOvr>
</p:sldLayout>
</file>

<file path=ppt/slideLayouts/slideLayout15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2D56EC11-0B3A-4B0D-8FC6-4E7910113D39}" type="slidenum">
              <a:rPr lang="en-US" altLang="en-US"/>
              <a:pPr>
                <a:defRPr/>
              </a:pPr>
              <a:t>‹#›</a:t>
            </a:fld>
            <a:endParaRPr lang="en-US" altLang="en-US"/>
          </a:p>
        </p:txBody>
      </p:sp>
    </p:spTree>
    <p:extLst>
      <p:ext uri="{BB962C8B-B14F-4D97-AF65-F5344CB8AC3E}">
        <p14:creationId xmlns:p14="http://schemas.microsoft.com/office/powerpoint/2010/main" val="1827045788"/>
      </p:ext>
    </p:extLst>
  </p:cSld>
  <p:clrMapOvr>
    <a:masterClrMapping/>
  </p:clrMapOvr>
</p:sldLayout>
</file>

<file path=ppt/slideLayouts/slideLayout15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912816FC-2A27-41D5-9E0B-35C6D4A73491}" type="slidenum">
              <a:rPr lang="en-US" altLang="en-US"/>
              <a:pPr>
                <a:defRPr/>
              </a:pPr>
              <a:t>‹#›</a:t>
            </a:fld>
            <a:endParaRPr lang="en-US" altLang="en-US"/>
          </a:p>
        </p:txBody>
      </p:sp>
    </p:spTree>
    <p:extLst>
      <p:ext uri="{BB962C8B-B14F-4D97-AF65-F5344CB8AC3E}">
        <p14:creationId xmlns:p14="http://schemas.microsoft.com/office/powerpoint/2010/main" val="1501001691"/>
      </p:ext>
    </p:extLst>
  </p:cSld>
  <p:clrMapOvr>
    <a:masterClrMapping/>
  </p:clrMapOvr>
</p:sldLayout>
</file>

<file path=ppt/slideLayouts/slideLayout15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6D1744E9-53D7-451E-9346-5FA3159C2AF3}" type="slidenum">
              <a:rPr lang="en-US" altLang="en-US"/>
              <a:pPr>
                <a:defRPr/>
              </a:pPr>
              <a:t>‹#›</a:t>
            </a:fld>
            <a:endParaRPr lang="en-US" altLang="en-US"/>
          </a:p>
        </p:txBody>
      </p:sp>
    </p:spTree>
    <p:extLst>
      <p:ext uri="{BB962C8B-B14F-4D97-AF65-F5344CB8AC3E}">
        <p14:creationId xmlns:p14="http://schemas.microsoft.com/office/powerpoint/2010/main" val="1008053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7" cy="639762"/>
          </a:xfrm>
        </p:spPr>
        <p:txBody>
          <a:bodyPr anchor="b"/>
          <a:lstStyle>
            <a:lvl1pPr marL="0" indent="0">
              <a:buNone/>
              <a:defRPr sz="2400" b="1"/>
            </a:lvl1pPr>
            <a:lvl2pPr marL="457200" indent="0">
              <a:buNone/>
              <a:defRPr sz="2000" b="1"/>
            </a:lvl2pPr>
            <a:lvl3pPr marL="914399" indent="0">
              <a:buNone/>
              <a:defRPr sz="1801" b="1"/>
            </a:lvl3pPr>
            <a:lvl4pPr marL="1371599" indent="0">
              <a:buNone/>
              <a:defRPr sz="1600" b="1"/>
            </a:lvl4pPr>
            <a:lvl5pPr marL="1828800" indent="0">
              <a:buNone/>
              <a:defRPr sz="1600" b="1"/>
            </a:lvl5pPr>
            <a:lvl6pPr marL="2286000" indent="0">
              <a:buNone/>
              <a:defRPr sz="1600" b="1"/>
            </a:lvl6pPr>
            <a:lvl7pPr marL="2743199" indent="0">
              <a:buNone/>
              <a:defRPr sz="1600" b="1"/>
            </a:lvl7pPr>
            <a:lvl8pPr marL="3200401" indent="0">
              <a:buNone/>
              <a:defRPr sz="1600" b="1"/>
            </a:lvl8pPr>
            <a:lvl9pPr marL="3657601"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399" indent="0">
              <a:buNone/>
              <a:defRPr sz="1801" b="1"/>
            </a:lvl3pPr>
            <a:lvl4pPr marL="1371599" indent="0">
              <a:buNone/>
              <a:defRPr sz="1600" b="1"/>
            </a:lvl4pPr>
            <a:lvl5pPr marL="1828800" indent="0">
              <a:buNone/>
              <a:defRPr sz="1600" b="1"/>
            </a:lvl5pPr>
            <a:lvl6pPr marL="2286000" indent="0">
              <a:buNone/>
              <a:defRPr sz="1600" b="1"/>
            </a:lvl6pPr>
            <a:lvl7pPr marL="2743199" indent="0">
              <a:buNone/>
              <a:defRPr sz="1600" b="1"/>
            </a:lvl7pPr>
            <a:lvl8pPr marL="3200401" indent="0">
              <a:buNone/>
              <a:defRPr sz="1600" b="1"/>
            </a:lvl8pPr>
            <a:lvl9pPr marL="365760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8" name="Rectangle 6"/>
          <p:cNvSpPr>
            <a:spLocks noGrp="1" noChangeArrowheads="1"/>
          </p:cNvSpPr>
          <p:nvPr>
            <p:ph type="sldNum" sz="quarter" idx="11"/>
          </p:nvPr>
        </p:nvSpPr>
        <p:spPr>
          <a:ln/>
        </p:spPr>
        <p:txBody>
          <a:bodyPr/>
          <a:lstStyle>
            <a:lvl1pPr>
              <a:defRPr/>
            </a:lvl1pPr>
          </a:lstStyle>
          <a:p>
            <a:fld id="{B418C3B6-8746-4E99-A578-BF55BF4B0A9F}"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8761097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4" name="Slide Number Placeholder 3"/>
          <p:cNvSpPr>
            <a:spLocks noGrp="1"/>
          </p:cNvSpPr>
          <p:nvPr>
            <p:ph type="sldNum" sz="quarter" idx="11"/>
          </p:nvPr>
        </p:nvSpPr>
        <p:spPr/>
        <p:txBody>
          <a:bodyPr/>
          <a:lstStyle>
            <a:lvl1pPr>
              <a:defRPr/>
            </a:lvl1pPr>
          </a:lstStyle>
          <a:p>
            <a:fld id="{AAFDD697-2A4A-4BB9-A596-54C0ACB2A4D6}"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4005226379"/>
      </p:ext>
    </p:extLst>
  </p:cSld>
  <p:clrMapOvr>
    <a:masterClrMapping/>
  </p:clrMapOvr>
</p:sldLayout>
</file>

<file path=ppt/slideLayouts/slideLayout16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fld id="{A22E75A5-EA9A-4334-8490-71BF70A15B5D}" type="slidenum">
              <a:rPr lang="en-US" altLang="en-US"/>
              <a:pPr>
                <a:defRPr/>
              </a:pPr>
              <a:t>‹#›</a:t>
            </a:fld>
            <a:endParaRPr lang="en-US" altLang="en-US"/>
          </a:p>
        </p:txBody>
      </p:sp>
    </p:spTree>
    <p:extLst>
      <p:ext uri="{BB962C8B-B14F-4D97-AF65-F5344CB8AC3E}">
        <p14:creationId xmlns:p14="http://schemas.microsoft.com/office/powerpoint/2010/main" val="2704576688"/>
      </p:ext>
    </p:extLst>
  </p:cSld>
  <p:clrMapOvr>
    <a:masterClrMapping/>
  </p:clrMapOvr>
</p:sldLayout>
</file>

<file path=ppt/slideLayouts/slideLayout16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2CEDD323-1198-424D-9D77-A9E8634E5BD4}" type="slidenum">
              <a:rPr lang="en-US" altLang="en-US"/>
              <a:pPr>
                <a:defRPr/>
              </a:pPr>
              <a:t>‹#›</a:t>
            </a:fld>
            <a:endParaRPr lang="en-US" altLang="en-US"/>
          </a:p>
        </p:txBody>
      </p:sp>
    </p:spTree>
    <p:extLst>
      <p:ext uri="{BB962C8B-B14F-4D97-AF65-F5344CB8AC3E}">
        <p14:creationId xmlns:p14="http://schemas.microsoft.com/office/powerpoint/2010/main" val="1347035321"/>
      </p:ext>
    </p:extLst>
  </p:cSld>
  <p:clrMapOvr>
    <a:masterClrMapping/>
  </p:clrMapOvr>
</p:sldLayout>
</file>

<file path=ppt/slideLayouts/slideLayout16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fld id="{4D88E69F-60D8-4680-BC89-F3D59DA536ED}" type="slidenum">
              <a:rPr lang="en-US" altLang="en-US"/>
              <a:pPr>
                <a:defRPr/>
              </a:pPr>
              <a:t>‹#›</a:t>
            </a:fld>
            <a:endParaRPr lang="en-US" altLang="en-US"/>
          </a:p>
        </p:txBody>
      </p:sp>
    </p:spTree>
    <p:extLst>
      <p:ext uri="{BB962C8B-B14F-4D97-AF65-F5344CB8AC3E}">
        <p14:creationId xmlns:p14="http://schemas.microsoft.com/office/powerpoint/2010/main" val="864983926"/>
      </p:ext>
    </p:extLst>
  </p:cSld>
  <p:clrMapOvr>
    <a:masterClrMapping/>
  </p:clrMapOvr>
</p:sldLayout>
</file>

<file path=ppt/slideLayouts/slideLayout16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48F41AF8-B365-49E6-BE21-58CF6DFFA68E}" type="slidenum">
              <a:rPr lang="en-US" altLang="en-US"/>
              <a:pPr>
                <a:defRPr/>
              </a:pPr>
              <a:t>‹#›</a:t>
            </a:fld>
            <a:endParaRPr lang="en-US" altLang="en-US"/>
          </a:p>
        </p:txBody>
      </p:sp>
    </p:spTree>
    <p:extLst>
      <p:ext uri="{BB962C8B-B14F-4D97-AF65-F5344CB8AC3E}">
        <p14:creationId xmlns:p14="http://schemas.microsoft.com/office/powerpoint/2010/main" val="1692844160"/>
      </p:ext>
    </p:extLst>
  </p:cSld>
  <p:clrMapOvr>
    <a:masterClrMapping/>
  </p:clrMapOvr>
</p:sldLayout>
</file>

<file path=ppt/slideLayouts/slideLayout16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D9C9FDE3-A510-4FBA-BB2D-C1A99BCC6CA6}" type="slidenum">
              <a:rPr lang="en-US" altLang="en-US"/>
              <a:pPr>
                <a:defRPr/>
              </a:pPr>
              <a:t>‹#›</a:t>
            </a:fld>
            <a:endParaRPr lang="en-US" altLang="en-US"/>
          </a:p>
        </p:txBody>
      </p:sp>
    </p:spTree>
    <p:extLst>
      <p:ext uri="{BB962C8B-B14F-4D97-AF65-F5344CB8AC3E}">
        <p14:creationId xmlns:p14="http://schemas.microsoft.com/office/powerpoint/2010/main" val="4164308717"/>
      </p:ext>
    </p:extLst>
  </p:cSld>
  <p:clrMapOvr>
    <a:masterClrMapping/>
  </p:clrMapOvr>
</p:sldLayout>
</file>

<file path=ppt/slideLayouts/slideLayout16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6CBF648F-14E4-49F4-B3CB-A7C7517C931F}" type="slidenum">
              <a:rPr lang="en-US" altLang="en-US"/>
              <a:pPr>
                <a:defRPr/>
              </a:pPr>
              <a:t>‹#›</a:t>
            </a:fld>
            <a:endParaRPr lang="en-US" altLang="en-US"/>
          </a:p>
        </p:txBody>
      </p:sp>
    </p:spTree>
    <p:extLst>
      <p:ext uri="{BB962C8B-B14F-4D97-AF65-F5344CB8AC3E}">
        <p14:creationId xmlns:p14="http://schemas.microsoft.com/office/powerpoint/2010/main" val="670245703"/>
      </p:ext>
    </p:extLst>
  </p:cSld>
  <p:clrMapOvr>
    <a:masterClrMapping/>
  </p:clrMapOvr>
</p:sldLayout>
</file>

<file path=ppt/slideLayouts/slideLayout16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3F75B4D5-E209-4154-ACA1-B080E25ACD9F}" type="slidenum">
              <a:rPr lang="en-US" altLang="en-US"/>
              <a:pPr>
                <a:defRPr/>
              </a:pPr>
              <a:t>‹#›</a:t>
            </a:fld>
            <a:endParaRPr lang="en-US" altLang="en-US"/>
          </a:p>
        </p:txBody>
      </p:sp>
    </p:spTree>
    <p:extLst>
      <p:ext uri="{BB962C8B-B14F-4D97-AF65-F5344CB8AC3E}">
        <p14:creationId xmlns:p14="http://schemas.microsoft.com/office/powerpoint/2010/main" val="2541427180"/>
      </p:ext>
    </p:extLst>
  </p:cSld>
  <p:clrMapOvr>
    <a:masterClrMapping/>
  </p:clrMapOvr>
</p:sldLayout>
</file>

<file path=ppt/slideLayouts/slideLayout16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6423350B-D48E-482F-9698-CF967A06A771}" type="slidenum">
              <a:rPr lang="en-US" altLang="en-US"/>
              <a:pPr>
                <a:defRPr/>
              </a:pPr>
              <a:t>‹#›</a:t>
            </a:fld>
            <a:endParaRPr lang="en-US" altLang="en-US"/>
          </a:p>
        </p:txBody>
      </p:sp>
    </p:spTree>
    <p:extLst>
      <p:ext uri="{BB962C8B-B14F-4D97-AF65-F5344CB8AC3E}">
        <p14:creationId xmlns:p14="http://schemas.microsoft.com/office/powerpoint/2010/main" val="3348366131"/>
      </p:ext>
    </p:extLst>
  </p:cSld>
  <p:clrMapOvr>
    <a:masterClrMapping/>
  </p:clrMapOvr>
</p:sldLayout>
</file>

<file path=ppt/slideLayouts/slideLayout16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B7A9377D-C8F5-46EE-A4CE-35F1B3CA4078}" type="slidenum">
              <a:rPr lang="en-US" altLang="en-US"/>
              <a:pPr>
                <a:defRPr/>
              </a:pPr>
              <a:t>‹#›</a:t>
            </a:fld>
            <a:endParaRPr lang="en-US" altLang="en-US"/>
          </a:p>
        </p:txBody>
      </p:sp>
    </p:spTree>
    <p:extLst>
      <p:ext uri="{BB962C8B-B14F-4D97-AF65-F5344CB8AC3E}">
        <p14:creationId xmlns:p14="http://schemas.microsoft.com/office/powerpoint/2010/main" val="3383342667"/>
      </p:ext>
    </p:extLst>
  </p:cSld>
  <p:clrMapOvr>
    <a:masterClrMapping/>
  </p:clrMapOvr>
</p:sldLayout>
</file>

<file path=ppt/slideLayouts/slideLayout16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C998044B-5CD2-42F8-8870-EB409538B47C}" type="slidenum">
              <a:rPr lang="en-US" altLang="en-US"/>
              <a:pPr>
                <a:defRPr/>
              </a:pPr>
              <a:t>‹#›</a:t>
            </a:fld>
            <a:endParaRPr lang="en-US" altLang="en-US"/>
          </a:p>
        </p:txBody>
      </p:sp>
    </p:spTree>
    <p:extLst>
      <p:ext uri="{BB962C8B-B14F-4D97-AF65-F5344CB8AC3E}">
        <p14:creationId xmlns:p14="http://schemas.microsoft.com/office/powerpoint/2010/main" val="1647738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3" name="Slide Number Placeholder 2"/>
          <p:cNvSpPr>
            <a:spLocks noGrp="1"/>
          </p:cNvSpPr>
          <p:nvPr>
            <p:ph type="sldNum" sz="quarter" idx="11"/>
          </p:nvPr>
        </p:nvSpPr>
        <p:spPr/>
        <p:txBody>
          <a:bodyPr/>
          <a:lstStyle>
            <a:lvl1pPr>
              <a:defRPr/>
            </a:lvl1pPr>
          </a:lstStyle>
          <a:p>
            <a:fld id="{B84898B9-2721-4591-AB0F-E8A9AEF77CA0}"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970274527"/>
      </p:ext>
    </p:extLst>
  </p:cSld>
  <p:clrMapOvr>
    <a:masterClrMapping/>
  </p:clrMapOvr>
</p:sldLayout>
</file>

<file path=ppt/slideLayouts/slideLayout16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5116B065-B418-48CA-AC5B-D9F47B48C06D}" type="slidenum">
              <a:rPr lang="en-US" altLang="en-US"/>
              <a:pPr>
                <a:defRPr/>
              </a:pPr>
              <a:t>‹#›</a:t>
            </a:fld>
            <a:endParaRPr lang="en-US" altLang="en-US"/>
          </a:p>
        </p:txBody>
      </p:sp>
    </p:spTree>
    <p:extLst>
      <p:ext uri="{BB962C8B-B14F-4D97-AF65-F5344CB8AC3E}">
        <p14:creationId xmlns:p14="http://schemas.microsoft.com/office/powerpoint/2010/main" val="3011514103"/>
      </p:ext>
    </p:extLst>
  </p:cSld>
  <p:clrMapOvr>
    <a:masterClrMapping/>
  </p:clrMapOvr>
</p:sldLayout>
</file>

<file path=ppt/slideLayouts/slideLayout16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1"/>
          </p:nvPr>
        </p:nvSpPr>
        <p:spPr>
          <a:ln/>
        </p:spPr>
        <p:txBody>
          <a:bodyPr/>
          <a:lstStyle>
            <a:lvl1pPr>
              <a:defRPr/>
            </a:lvl1pPr>
          </a:lstStyle>
          <a:p>
            <a:pPr>
              <a:defRPr/>
            </a:pPr>
            <a:fld id="{FCF083FA-274B-498C-9512-21A865C26CFE}" type="slidenum">
              <a:rPr lang="en-US" altLang="en-US"/>
              <a:pPr>
                <a:defRPr/>
              </a:pPr>
              <a:t>‹#›</a:t>
            </a:fld>
            <a:endParaRPr lang="en-US" altLang="en-US"/>
          </a:p>
        </p:txBody>
      </p:sp>
    </p:spTree>
    <p:extLst>
      <p:ext uri="{BB962C8B-B14F-4D97-AF65-F5344CB8AC3E}">
        <p14:creationId xmlns:p14="http://schemas.microsoft.com/office/powerpoint/2010/main" val="1603596940"/>
      </p:ext>
    </p:extLst>
  </p:cSld>
  <p:clrMapOvr>
    <a:masterClrMapping/>
  </p:clrMapOvr>
</p:sldLayout>
</file>

<file path=ppt/slideLayouts/slideLayout16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1"/>
          </p:nvPr>
        </p:nvSpPr>
        <p:spPr>
          <a:ln/>
        </p:spPr>
        <p:txBody>
          <a:bodyPr/>
          <a:lstStyle>
            <a:lvl1pPr>
              <a:defRPr/>
            </a:lvl1pPr>
          </a:lstStyle>
          <a:p>
            <a:pPr>
              <a:defRPr/>
            </a:pPr>
            <a:fld id="{D25C62A7-2F2E-42F0-9CEB-EE57BAA1B625}" type="slidenum">
              <a:rPr lang="en-US" altLang="en-US"/>
              <a:pPr>
                <a:defRPr/>
              </a:pPr>
              <a:t>‹#›</a:t>
            </a:fld>
            <a:endParaRPr lang="en-US" altLang="en-US"/>
          </a:p>
        </p:txBody>
      </p:sp>
    </p:spTree>
    <p:extLst>
      <p:ext uri="{BB962C8B-B14F-4D97-AF65-F5344CB8AC3E}">
        <p14:creationId xmlns:p14="http://schemas.microsoft.com/office/powerpoint/2010/main" val="2125256179"/>
      </p:ext>
    </p:extLst>
  </p:cSld>
  <p:clrMapOvr>
    <a:masterClrMapping/>
  </p:clrMapOvr>
</p:sldLayout>
</file>

<file path=ppt/slideLayouts/slideLayout16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6"/>
          <p:cNvSpPr>
            <a:spLocks noGrp="1" noChangeArrowheads="1"/>
          </p:cNvSpPr>
          <p:nvPr>
            <p:ph type="sldNum" sz="quarter" idx="11"/>
          </p:nvPr>
        </p:nvSpPr>
        <p:spPr>
          <a:ln/>
        </p:spPr>
        <p:txBody>
          <a:bodyPr/>
          <a:lstStyle>
            <a:lvl1pPr>
              <a:defRPr/>
            </a:lvl1pPr>
          </a:lstStyle>
          <a:p>
            <a:pPr>
              <a:defRPr/>
            </a:pPr>
            <a:fld id="{CD3BE384-4CC0-4CD8-933D-3ACAAC02C2C3}" type="slidenum">
              <a:rPr lang="en-US" altLang="en-US"/>
              <a:pPr>
                <a:defRPr/>
              </a:pPr>
              <a:t>‹#›</a:t>
            </a:fld>
            <a:endParaRPr lang="en-US" altLang="en-US"/>
          </a:p>
        </p:txBody>
      </p:sp>
    </p:spTree>
    <p:extLst>
      <p:ext uri="{BB962C8B-B14F-4D97-AF65-F5344CB8AC3E}">
        <p14:creationId xmlns:p14="http://schemas.microsoft.com/office/powerpoint/2010/main" val="2956150771"/>
      </p:ext>
    </p:extLst>
  </p:cSld>
  <p:clrMapOvr>
    <a:masterClrMapping/>
  </p:clrMapOvr>
</p:sldLayout>
</file>

<file path=ppt/slideLayouts/slideLayout16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F3E55F1C-6D5A-4062-881D-A9410F53F18F}" type="slidenum">
              <a:rPr lang="en-US" altLang="en-US"/>
              <a:pPr>
                <a:defRPr/>
              </a:pPr>
              <a:t>‹#›</a:t>
            </a:fld>
            <a:endParaRPr lang="en-US" altLang="en-US"/>
          </a:p>
        </p:txBody>
      </p:sp>
    </p:spTree>
    <p:extLst>
      <p:ext uri="{BB962C8B-B14F-4D97-AF65-F5344CB8AC3E}">
        <p14:creationId xmlns:p14="http://schemas.microsoft.com/office/powerpoint/2010/main" val="1097988253"/>
      </p:ext>
    </p:extLst>
  </p:cSld>
  <p:clrMapOvr>
    <a:masterClrMapping/>
  </p:clrMapOvr>
</p:sldLayout>
</file>

<file path=ppt/slideLayouts/slideLayout16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B4645FF1-2146-45F4-B836-D6EA1EE0BB51}" type="slidenum">
              <a:rPr lang="en-US" altLang="en-US"/>
              <a:pPr>
                <a:defRPr/>
              </a:pPr>
              <a:t>‹#›</a:t>
            </a:fld>
            <a:endParaRPr lang="en-US" altLang="en-US"/>
          </a:p>
        </p:txBody>
      </p:sp>
    </p:spTree>
    <p:extLst>
      <p:ext uri="{BB962C8B-B14F-4D97-AF65-F5344CB8AC3E}">
        <p14:creationId xmlns:p14="http://schemas.microsoft.com/office/powerpoint/2010/main" val="3196676295"/>
      </p:ext>
    </p:extLst>
  </p:cSld>
  <p:clrMapOvr>
    <a:masterClrMapping/>
  </p:clrMapOvr>
</p:sldLayout>
</file>

<file path=ppt/slideLayouts/slideLayout16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680A28B2-81E2-4430-A2B1-55A8D1E0883B}" type="slidenum">
              <a:rPr lang="en-US" altLang="en-US"/>
              <a:pPr>
                <a:defRPr/>
              </a:pPr>
              <a:t>‹#›</a:t>
            </a:fld>
            <a:endParaRPr lang="en-US" altLang="en-US"/>
          </a:p>
        </p:txBody>
      </p:sp>
    </p:spTree>
    <p:extLst>
      <p:ext uri="{BB962C8B-B14F-4D97-AF65-F5344CB8AC3E}">
        <p14:creationId xmlns:p14="http://schemas.microsoft.com/office/powerpoint/2010/main" val="1138700241"/>
      </p:ext>
    </p:extLst>
  </p:cSld>
  <p:clrMapOvr>
    <a:masterClrMapping/>
  </p:clrMapOvr>
</p:sldLayout>
</file>

<file path=ppt/slideLayouts/slideLayout16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9C5379F4-8291-4748-8FD1-00CD5FBA32AB}" type="slidenum">
              <a:rPr lang="en-US" altLang="en-US"/>
              <a:pPr>
                <a:defRPr/>
              </a:pPr>
              <a:t>‹#›</a:t>
            </a:fld>
            <a:endParaRPr lang="en-US" altLang="en-US"/>
          </a:p>
        </p:txBody>
      </p:sp>
    </p:spTree>
    <p:extLst>
      <p:ext uri="{BB962C8B-B14F-4D97-AF65-F5344CB8AC3E}">
        <p14:creationId xmlns:p14="http://schemas.microsoft.com/office/powerpoint/2010/main" val="3753063771"/>
      </p:ext>
    </p:extLst>
  </p:cSld>
  <p:clrMapOvr>
    <a:masterClrMapping/>
  </p:clrMapOvr>
</p:sldLayout>
</file>

<file path=ppt/slideLayouts/slideLayout16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C36BD80F-7FF2-4972-895C-FD6A7A5ABD70}" type="slidenum">
              <a:rPr lang="en-US" altLang="en-US"/>
              <a:pPr>
                <a:defRPr/>
              </a:pPr>
              <a:t>‹#›</a:t>
            </a:fld>
            <a:endParaRPr lang="en-US" altLang="en-US"/>
          </a:p>
        </p:txBody>
      </p:sp>
    </p:spTree>
    <p:extLst>
      <p:ext uri="{BB962C8B-B14F-4D97-AF65-F5344CB8AC3E}">
        <p14:creationId xmlns:p14="http://schemas.microsoft.com/office/powerpoint/2010/main" val="3945269239"/>
      </p:ext>
    </p:extLst>
  </p:cSld>
  <p:clrMapOvr>
    <a:masterClrMapping/>
  </p:clrMapOvr>
</p:sldLayout>
</file>

<file path=ppt/slideLayouts/slideLayout16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80B55194-85F6-44C0-AADE-601E9F53AEB2}" type="slidenum">
              <a:rPr lang="en-US" altLang="en-US"/>
              <a:pPr>
                <a:defRPr/>
              </a:pPr>
              <a:t>‹#›</a:t>
            </a:fld>
            <a:endParaRPr lang="en-US" altLang="en-US"/>
          </a:p>
        </p:txBody>
      </p:sp>
    </p:spTree>
    <p:extLst>
      <p:ext uri="{BB962C8B-B14F-4D97-AF65-F5344CB8AC3E}">
        <p14:creationId xmlns:p14="http://schemas.microsoft.com/office/powerpoint/2010/main" val="165600023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20"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FCC1F1AB-B04C-4A39-A9DD-23B672738D38}"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438937824"/>
      </p:ext>
    </p:extLst>
  </p:cSld>
  <p:clrMapOvr>
    <a:masterClrMapping/>
  </p:clrMapOvr>
</p:sldLayout>
</file>

<file path=ppt/slideLayouts/slideLayout16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73B01DFB-2B61-431B-B6C1-D5627CEC8323}" type="slidenum">
              <a:rPr lang="en-US" altLang="en-US"/>
              <a:pPr>
                <a:defRPr/>
              </a:pPr>
              <a:t>‹#›</a:t>
            </a:fld>
            <a:endParaRPr lang="en-US" altLang="en-US"/>
          </a:p>
        </p:txBody>
      </p:sp>
    </p:spTree>
    <p:extLst>
      <p:ext uri="{BB962C8B-B14F-4D97-AF65-F5344CB8AC3E}">
        <p14:creationId xmlns:p14="http://schemas.microsoft.com/office/powerpoint/2010/main" val="4142952778"/>
      </p:ext>
    </p:extLst>
  </p:cSld>
  <p:clrMapOvr>
    <a:masterClrMapping/>
  </p:clrMapOvr>
</p:sldLayout>
</file>

<file path=ppt/slideLayouts/slideLayout16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FB90685F-32BB-4454-9086-BBB17F91A0FD}" type="slidenum">
              <a:rPr lang="en-US" altLang="en-US"/>
              <a:pPr>
                <a:defRPr/>
              </a:pPr>
              <a:t>‹#›</a:t>
            </a:fld>
            <a:endParaRPr lang="en-US" altLang="en-US"/>
          </a:p>
        </p:txBody>
      </p:sp>
    </p:spTree>
    <p:extLst>
      <p:ext uri="{BB962C8B-B14F-4D97-AF65-F5344CB8AC3E}">
        <p14:creationId xmlns:p14="http://schemas.microsoft.com/office/powerpoint/2010/main" val="1335764541"/>
      </p:ext>
    </p:extLst>
  </p:cSld>
  <p:clrMapOvr>
    <a:masterClrMapping/>
  </p:clrMapOvr>
</p:sldLayout>
</file>

<file path=ppt/slideLayouts/slideLayout16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1"/>
          </p:nvPr>
        </p:nvSpPr>
        <p:spPr>
          <a:ln/>
        </p:spPr>
        <p:txBody>
          <a:bodyPr/>
          <a:lstStyle>
            <a:lvl1pPr>
              <a:defRPr/>
            </a:lvl1pPr>
          </a:lstStyle>
          <a:p>
            <a:pPr>
              <a:defRPr/>
            </a:pPr>
            <a:fld id="{DBF19D3A-603E-4822-9D85-4FDCFF0A77A4}" type="slidenum">
              <a:rPr lang="en-US" altLang="en-US"/>
              <a:pPr>
                <a:defRPr/>
              </a:pPr>
              <a:t>‹#›</a:t>
            </a:fld>
            <a:endParaRPr lang="en-US" altLang="en-US"/>
          </a:p>
        </p:txBody>
      </p:sp>
    </p:spTree>
    <p:extLst>
      <p:ext uri="{BB962C8B-B14F-4D97-AF65-F5344CB8AC3E}">
        <p14:creationId xmlns:p14="http://schemas.microsoft.com/office/powerpoint/2010/main" val="1484872562"/>
      </p:ext>
    </p:extLst>
  </p:cSld>
  <p:clrMapOvr>
    <a:masterClrMapping/>
  </p:clrMapOvr>
</p:sldLayout>
</file>

<file path=ppt/slideLayouts/slideLayout16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1"/>
          </p:nvPr>
        </p:nvSpPr>
        <p:spPr>
          <a:ln/>
        </p:spPr>
        <p:txBody>
          <a:bodyPr/>
          <a:lstStyle>
            <a:lvl1pPr>
              <a:defRPr/>
            </a:lvl1pPr>
          </a:lstStyle>
          <a:p>
            <a:pPr>
              <a:defRPr/>
            </a:pPr>
            <a:fld id="{8F5B98A3-63E8-4AA5-B415-AF2F659D843D}" type="slidenum">
              <a:rPr lang="en-US" altLang="en-US"/>
              <a:pPr>
                <a:defRPr/>
              </a:pPr>
              <a:t>‹#›</a:t>
            </a:fld>
            <a:endParaRPr lang="en-US" altLang="en-US"/>
          </a:p>
        </p:txBody>
      </p:sp>
    </p:spTree>
    <p:extLst>
      <p:ext uri="{BB962C8B-B14F-4D97-AF65-F5344CB8AC3E}">
        <p14:creationId xmlns:p14="http://schemas.microsoft.com/office/powerpoint/2010/main" val="3287197683"/>
      </p:ext>
    </p:extLst>
  </p:cSld>
  <p:clrMapOvr>
    <a:masterClrMapping/>
  </p:clrMapOvr>
</p:sldLayout>
</file>

<file path=ppt/slideLayouts/slideLayout16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6"/>
          <p:cNvSpPr>
            <a:spLocks noGrp="1" noChangeArrowheads="1"/>
          </p:cNvSpPr>
          <p:nvPr>
            <p:ph type="sldNum" sz="quarter" idx="11"/>
          </p:nvPr>
        </p:nvSpPr>
        <p:spPr>
          <a:ln/>
        </p:spPr>
        <p:txBody>
          <a:bodyPr/>
          <a:lstStyle>
            <a:lvl1pPr>
              <a:defRPr/>
            </a:lvl1pPr>
          </a:lstStyle>
          <a:p>
            <a:pPr>
              <a:defRPr/>
            </a:pPr>
            <a:fld id="{86DE70EF-BDB2-44B2-8C4F-14A1CD3BCE65}" type="slidenum">
              <a:rPr lang="en-US" altLang="en-US"/>
              <a:pPr>
                <a:defRPr/>
              </a:pPr>
              <a:t>‹#›</a:t>
            </a:fld>
            <a:endParaRPr lang="en-US" altLang="en-US"/>
          </a:p>
        </p:txBody>
      </p:sp>
    </p:spTree>
    <p:extLst>
      <p:ext uri="{BB962C8B-B14F-4D97-AF65-F5344CB8AC3E}">
        <p14:creationId xmlns:p14="http://schemas.microsoft.com/office/powerpoint/2010/main" val="532246330"/>
      </p:ext>
    </p:extLst>
  </p:cSld>
  <p:clrMapOvr>
    <a:masterClrMapping/>
  </p:clrMapOvr>
</p:sldLayout>
</file>

<file path=ppt/slideLayouts/slideLayout16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5E391BF1-47BA-4791-8814-5A94CA92EEB0}" type="slidenum">
              <a:rPr lang="en-US" altLang="en-US"/>
              <a:pPr>
                <a:defRPr/>
              </a:pPr>
              <a:t>‹#›</a:t>
            </a:fld>
            <a:endParaRPr lang="en-US" altLang="en-US"/>
          </a:p>
        </p:txBody>
      </p:sp>
    </p:spTree>
    <p:extLst>
      <p:ext uri="{BB962C8B-B14F-4D97-AF65-F5344CB8AC3E}">
        <p14:creationId xmlns:p14="http://schemas.microsoft.com/office/powerpoint/2010/main" val="3982589726"/>
      </p:ext>
    </p:extLst>
  </p:cSld>
  <p:clrMapOvr>
    <a:masterClrMapping/>
  </p:clrMapOvr>
</p:sldLayout>
</file>

<file path=ppt/slideLayouts/slideLayout16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6AE73CC4-A043-48BF-9F56-1AE65FD080E7}" type="slidenum">
              <a:rPr lang="en-US" altLang="en-US"/>
              <a:pPr>
                <a:defRPr/>
              </a:pPr>
              <a:t>‹#›</a:t>
            </a:fld>
            <a:endParaRPr lang="en-US" altLang="en-US"/>
          </a:p>
        </p:txBody>
      </p:sp>
    </p:spTree>
    <p:extLst>
      <p:ext uri="{BB962C8B-B14F-4D97-AF65-F5344CB8AC3E}">
        <p14:creationId xmlns:p14="http://schemas.microsoft.com/office/powerpoint/2010/main" val="1278186991"/>
      </p:ext>
    </p:extLst>
  </p:cSld>
  <p:clrMapOvr>
    <a:masterClrMapping/>
  </p:clrMapOvr>
</p:sldLayout>
</file>

<file path=ppt/slideLayouts/slideLayout16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1E52A65D-0E0F-4B71-9F9D-8F19D035C50B}" type="slidenum">
              <a:rPr lang="en-US" altLang="en-US"/>
              <a:pPr>
                <a:defRPr/>
              </a:pPr>
              <a:t>‹#›</a:t>
            </a:fld>
            <a:endParaRPr lang="en-US" altLang="en-US"/>
          </a:p>
        </p:txBody>
      </p:sp>
    </p:spTree>
    <p:extLst>
      <p:ext uri="{BB962C8B-B14F-4D97-AF65-F5344CB8AC3E}">
        <p14:creationId xmlns:p14="http://schemas.microsoft.com/office/powerpoint/2010/main" val="326273872"/>
      </p:ext>
    </p:extLst>
  </p:cSld>
  <p:clrMapOvr>
    <a:masterClrMapping/>
  </p:clrMapOvr>
</p:sldLayout>
</file>

<file path=ppt/slideLayouts/slideLayout16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2BE26B57-4FAC-4C5B-B971-DE730F8812A8}" type="slidenum">
              <a:rPr lang="en-US" altLang="en-US"/>
              <a:pPr>
                <a:defRPr/>
              </a:pPr>
              <a:t>‹#›</a:t>
            </a:fld>
            <a:endParaRPr lang="en-US" altLang="en-US"/>
          </a:p>
        </p:txBody>
      </p:sp>
    </p:spTree>
    <p:extLst>
      <p:ext uri="{BB962C8B-B14F-4D97-AF65-F5344CB8AC3E}">
        <p14:creationId xmlns:p14="http://schemas.microsoft.com/office/powerpoint/2010/main" val="1320378258"/>
      </p:ext>
    </p:extLst>
  </p:cSld>
  <p:clrMapOvr>
    <a:masterClrMapping/>
  </p:clrMapOvr>
</p:sldLayout>
</file>

<file path=ppt/slideLayouts/slideLayout16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58B10606-C87B-4F8F-80D2-0F37DAE4EA5D}" type="slidenum">
              <a:rPr lang="en-US" altLang="en-US"/>
              <a:pPr>
                <a:defRPr/>
              </a:pPr>
              <a:t>‹#›</a:t>
            </a:fld>
            <a:endParaRPr lang="en-US" altLang="en-US"/>
          </a:p>
        </p:txBody>
      </p:sp>
    </p:spTree>
    <p:extLst>
      <p:ext uri="{BB962C8B-B14F-4D97-AF65-F5344CB8AC3E}">
        <p14:creationId xmlns:p14="http://schemas.microsoft.com/office/powerpoint/2010/main" val="73684820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20" y="987428"/>
            <a:ext cx="6172201" cy="4873625"/>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endParaRPr lang="en-US" dirty="0"/>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D66F90F3-4F67-4D6C-9254-AAC95845DEB4}"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923949006"/>
      </p:ext>
    </p:extLst>
  </p:cSld>
  <p:clrMapOvr>
    <a:masterClrMapping/>
  </p:clrMapOvr>
</p:sldLayout>
</file>

<file path=ppt/slideLayouts/slideLayout16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6653279E-0C14-46E7-99E8-5336BC32A1A0}" type="slidenum">
              <a:rPr lang="en-US" altLang="en-US"/>
              <a:pPr>
                <a:defRPr/>
              </a:pPr>
              <a:t>‹#›</a:t>
            </a:fld>
            <a:endParaRPr lang="en-US" altLang="en-US"/>
          </a:p>
        </p:txBody>
      </p:sp>
    </p:spTree>
    <p:extLst>
      <p:ext uri="{BB962C8B-B14F-4D97-AF65-F5344CB8AC3E}">
        <p14:creationId xmlns:p14="http://schemas.microsoft.com/office/powerpoint/2010/main" val="1159870509"/>
      </p:ext>
    </p:extLst>
  </p:cSld>
  <p:clrMapOvr>
    <a:masterClrMapping/>
  </p:clrMapOvr>
</p:sldLayout>
</file>

<file path=ppt/slideLayouts/slideLayout16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4D3DE1D1-618B-4C81-AA5F-4443DD45A763}" type="slidenum">
              <a:rPr lang="en-US" altLang="en-US"/>
              <a:pPr>
                <a:defRPr/>
              </a:pPr>
              <a:t>‹#›</a:t>
            </a:fld>
            <a:endParaRPr lang="en-US" altLang="en-US"/>
          </a:p>
        </p:txBody>
      </p:sp>
    </p:spTree>
    <p:extLst>
      <p:ext uri="{BB962C8B-B14F-4D97-AF65-F5344CB8AC3E}">
        <p14:creationId xmlns:p14="http://schemas.microsoft.com/office/powerpoint/2010/main" val="3133415868"/>
      </p:ext>
    </p:extLst>
  </p:cSld>
  <p:clrMapOvr>
    <a:masterClrMapping/>
  </p:clrMapOvr>
</p:sldLayout>
</file>

<file path=ppt/slideLayouts/slideLayout16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1B52C869-CB85-46F9-AECB-8A8ED0FC6519}" type="slidenum">
              <a:rPr lang="en-US" altLang="en-US"/>
              <a:pPr>
                <a:defRPr/>
              </a:pPr>
              <a:t>‹#›</a:t>
            </a:fld>
            <a:endParaRPr lang="en-US" altLang="en-US"/>
          </a:p>
        </p:txBody>
      </p:sp>
    </p:spTree>
    <p:extLst>
      <p:ext uri="{BB962C8B-B14F-4D97-AF65-F5344CB8AC3E}">
        <p14:creationId xmlns:p14="http://schemas.microsoft.com/office/powerpoint/2010/main" val="4101921946"/>
      </p:ext>
    </p:extLst>
  </p:cSld>
  <p:clrMapOvr>
    <a:masterClrMapping/>
  </p:clrMapOvr>
</p:sldLayout>
</file>

<file path=ppt/slideLayouts/slideLayout16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fld id="{A0A7489B-BFFB-4148-B095-C422FEA21A6E}" type="slidenum">
              <a:rPr lang="en-US" altLang="en-US"/>
              <a:pPr>
                <a:defRPr/>
              </a:pPr>
              <a:t>‹#›</a:t>
            </a:fld>
            <a:endParaRPr lang="en-US" altLang="en-US"/>
          </a:p>
        </p:txBody>
      </p:sp>
    </p:spTree>
    <p:extLst>
      <p:ext uri="{BB962C8B-B14F-4D97-AF65-F5344CB8AC3E}">
        <p14:creationId xmlns:p14="http://schemas.microsoft.com/office/powerpoint/2010/main" val="441391753"/>
      </p:ext>
    </p:extLst>
  </p:cSld>
  <p:clrMapOvr>
    <a:masterClrMapping/>
  </p:clrMapOvr>
</p:sldLayout>
</file>

<file path=ppt/slideLayouts/slideLayout16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EF5228EA-4157-4B7D-9686-7780FD05A8C8}" type="slidenum">
              <a:rPr lang="en-US" altLang="en-US"/>
              <a:pPr>
                <a:defRPr/>
              </a:pPr>
              <a:t>‹#›</a:t>
            </a:fld>
            <a:endParaRPr lang="en-US" altLang="en-US"/>
          </a:p>
        </p:txBody>
      </p:sp>
    </p:spTree>
    <p:extLst>
      <p:ext uri="{BB962C8B-B14F-4D97-AF65-F5344CB8AC3E}">
        <p14:creationId xmlns:p14="http://schemas.microsoft.com/office/powerpoint/2010/main" val="1337124440"/>
      </p:ext>
    </p:extLst>
  </p:cSld>
  <p:clrMapOvr>
    <a:masterClrMapping/>
  </p:clrMapOvr>
</p:sldLayout>
</file>

<file path=ppt/slideLayouts/slideLayout16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fld id="{79AA66D1-74E9-4D0C-9459-FEBF2B02762C}" type="slidenum">
              <a:rPr lang="en-US" altLang="en-US"/>
              <a:pPr>
                <a:defRPr/>
              </a:pPr>
              <a:t>‹#›</a:t>
            </a:fld>
            <a:endParaRPr lang="en-US" altLang="en-US"/>
          </a:p>
        </p:txBody>
      </p:sp>
    </p:spTree>
    <p:extLst>
      <p:ext uri="{BB962C8B-B14F-4D97-AF65-F5344CB8AC3E}">
        <p14:creationId xmlns:p14="http://schemas.microsoft.com/office/powerpoint/2010/main" val="2241563281"/>
      </p:ext>
    </p:extLst>
  </p:cSld>
  <p:clrMapOvr>
    <a:masterClrMapping/>
  </p:clrMapOvr>
</p:sldLayout>
</file>

<file path=ppt/slideLayouts/slideLayout16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C5FFA661-FB97-42DA-95C0-8B23B9B66A89}" type="slidenum">
              <a:rPr lang="en-US" altLang="en-US"/>
              <a:pPr>
                <a:defRPr/>
              </a:pPr>
              <a:t>‹#›</a:t>
            </a:fld>
            <a:endParaRPr lang="en-US" altLang="en-US"/>
          </a:p>
        </p:txBody>
      </p:sp>
    </p:spTree>
    <p:extLst>
      <p:ext uri="{BB962C8B-B14F-4D97-AF65-F5344CB8AC3E}">
        <p14:creationId xmlns:p14="http://schemas.microsoft.com/office/powerpoint/2010/main" val="1196675412"/>
      </p:ext>
    </p:extLst>
  </p:cSld>
  <p:clrMapOvr>
    <a:masterClrMapping/>
  </p:clrMapOvr>
</p:sldLayout>
</file>

<file path=ppt/slideLayouts/slideLayout16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686CB08B-7DFF-44ED-9141-CB0EE6471F20}" type="slidenum">
              <a:rPr lang="en-US" altLang="en-US"/>
              <a:pPr>
                <a:defRPr/>
              </a:pPr>
              <a:t>‹#›</a:t>
            </a:fld>
            <a:endParaRPr lang="en-US" altLang="en-US"/>
          </a:p>
        </p:txBody>
      </p:sp>
    </p:spTree>
    <p:extLst>
      <p:ext uri="{BB962C8B-B14F-4D97-AF65-F5344CB8AC3E}">
        <p14:creationId xmlns:p14="http://schemas.microsoft.com/office/powerpoint/2010/main" val="2708803678"/>
      </p:ext>
    </p:extLst>
  </p:cSld>
  <p:clrMapOvr>
    <a:masterClrMapping/>
  </p:clrMapOvr>
</p:sldLayout>
</file>

<file path=ppt/slideLayouts/slideLayout16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0C7A812E-46F6-4275-826C-B83D03BBBDB4}" type="slidenum">
              <a:rPr lang="en-US" altLang="en-US"/>
              <a:pPr>
                <a:defRPr/>
              </a:pPr>
              <a:t>‹#›</a:t>
            </a:fld>
            <a:endParaRPr lang="en-US" altLang="en-US"/>
          </a:p>
        </p:txBody>
      </p:sp>
    </p:spTree>
    <p:extLst>
      <p:ext uri="{BB962C8B-B14F-4D97-AF65-F5344CB8AC3E}">
        <p14:creationId xmlns:p14="http://schemas.microsoft.com/office/powerpoint/2010/main" val="1726465830"/>
      </p:ext>
    </p:extLst>
  </p:cSld>
  <p:clrMapOvr>
    <a:masterClrMapping/>
  </p:clrMapOvr>
</p:sldLayout>
</file>

<file path=ppt/slideLayouts/slideLayout16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C23A1A48-ECD2-40F2-B2F9-0A888FDD3713}" type="slidenum">
              <a:rPr lang="en-US" altLang="en-US"/>
              <a:pPr>
                <a:defRPr/>
              </a:pPr>
              <a:t>‹#›</a:t>
            </a:fld>
            <a:endParaRPr lang="en-US" altLang="en-US"/>
          </a:p>
        </p:txBody>
      </p:sp>
    </p:spTree>
    <p:extLst>
      <p:ext uri="{BB962C8B-B14F-4D97-AF65-F5344CB8AC3E}">
        <p14:creationId xmlns:p14="http://schemas.microsoft.com/office/powerpoint/2010/main" val="54011996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A64EAF38-83E6-4638-A1FD-16C6FD4FE189}"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985695182"/>
      </p:ext>
    </p:extLst>
  </p:cSld>
  <p:clrMapOvr>
    <a:masterClrMapping/>
  </p:clrMapOvr>
</p:sldLayout>
</file>

<file path=ppt/slideLayouts/slideLayout16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1B97274F-8D18-4494-A273-0E870EF8DD36}" type="slidenum">
              <a:rPr lang="en-US" altLang="en-US"/>
              <a:pPr>
                <a:defRPr/>
              </a:pPr>
              <a:t>‹#›</a:t>
            </a:fld>
            <a:endParaRPr lang="en-US" altLang="en-US"/>
          </a:p>
        </p:txBody>
      </p:sp>
    </p:spTree>
    <p:extLst>
      <p:ext uri="{BB962C8B-B14F-4D97-AF65-F5344CB8AC3E}">
        <p14:creationId xmlns:p14="http://schemas.microsoft.com/office/powerpoint/2010/main" val="2998075286"/>
      </p:ext>
    </p:extLst>
  </p:cSld>
  <p:clrMapOvr>
    <a:masterClrMapping/>
  </p:clrMapOvr>
</p:sldLayout>
</file>

<file path=ppt/slideLayouts/slideLayout16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9956633F-6828-474F-AB31-F72497A4CA9D}" type="slidenum">
              <a:rPr lang="en-US" altLang="en-US"/>
              <a:pPr>
                <a:defRPr/>
              </a:pPr>
              <a:t>‹#›</a:t>
            </a:fld>
            <a:endParaRPr lang="en-US" altLang="en-US"/>
          </a:p>
        </p:txBody>
      </p:sp>
    </p:spTree>
    <p:extLst>
      <p:ext uri="{BB962C8B-B14F-4D97-AF65-F5344CB8AC3E}">
        <p14:creationId xmlns:p14="http://schemas.microsoft.com/office/powerpoint/2010/main" val="2930200960"/>
      </p:ext>
    </p:extLst>
  </p:cSld>
  <p:clrMapOvr>
    <a:masterClrMapping/>
  </p:clrMapOvr>
</p:sldLayout>
</file>

<file path=ppt/slideLayouts/slideLayout16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B68E5BAA-B28B-4748-A58A-3B30CA4528D7}" type="slidenum">
              <a:rPr lang="en-US" altLang="en-US"/>
              <a:pPr>
                <a:defRPr/>
              </a:pPr>
              <a:t>‹#›</a:t>
            </a:fld>
            <a:endParaRPr lang="en-US" altLang="en-US"/>
          </a:p>
        </p:txBody>
      </p:sp>
    </p:spTree>
    <p:extLst>
      <p:ext uri="{BB962C8B-B14F-4D97-AF65-F5344CB8AC3E}">
        <p14:creationId xmlns:p14="http://schemas.microsoft.com/office/powerpoint/2010/main" val="2123443823"/>
      </p:ext>
    </p:extLst>
  </p:cSld>
  <p:clrMapOvr>
    <a:masterClrMapping/>
  </p:clrMapOvr>
</p:sldLayout>
</file>

<file path=ppt/slideLayouts/slideLayout16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079FA743-C865-43D9-BCFC-E632992DFAF5}" type="slidenum">
              <a:rPr lang="en-US" altLang="en-US"/>
              <a:pPr>
                <a:defRPr/>
              </a:pPr>
              <a:t>‹#›</a:t>
            </a:fld>
            <a:endParaRPr lang="en-US" altLang="en-US"/>
          </a:p>
        </p:txBody>
      </p:sp>
    </p:spTree>
    <p:extLst>
      <p:ext uri="{BB962C8B-B14F-4D97-AF65-F5344CB8AC3E}">
        <p14:creationId xmlns:p14="http://schemas.microsoft.com/office/powerpoint/2010/main" val="3590930551"/>
      </p:ext>
    </p:extLst>
  </p:cSld>
  <p:clrMapOvr>
    <a:masterClrMapping/>
  </p:clrMapOvr>
</p:sldLayout>
</file>

<file path=ppt/slideLayouts/slideLayout16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1"/>
          </p:nvPr>
        </p:nvSpPr>
        <p:spPr>
          <a:ln/>
        </p:spPr>
        <p:txBody>
          <a:bodyPr/>
          <a:lstStyle>
            <a:lvl1pPr>
              <a:defRPr/>
            </a:lvl1pPr>
          </a:lstStyle>
          <a:p>
            <a:pPr>
              <a:defRPr/>
            </a:pPr>
            <a:fld id="{99CAF99A-F399-4056-AC40-933B7BEFCBCC}" type="slidenum">
              <a:rPr lang="en-US" altLang="en-US"/>
              <a:pPr>
                <a:defRPr/>
              </a:pPr>
              <a:t>‹#›</a:t>
            </a:fld>
            <a:endParaRPr lang="en-US" altLang="en-US"/>
          </a:p>
        </p:txBody>
      </p:sp>
    </p:spTree>
    <p:extLst>
      <p:ext uri="{BB962C8B-B14F-4D97-AF65-F5344CB8AC3E}">
        <p14:creationId xmlns:p14="http://schemas.microsoft.com/office/powerpoint/2010/main" val="2562406911"/>
      </p:ext>
    </p:extLst>
  </p:cSld>
  <p:clrMapOvr>
    <a:masterClrMapping/>
  </p:clrMapOvr>
</p:sldLayout>
</file>

<file path=ppt/slideLayouts/slideLayout16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1"/>
          </p:nvPr>
        </p:nvSpPr>
        <p:spPr>
          <a:ln/>
        </p:spPr>
        <p:txBody>
          <a:bodyPr/>
          <a:lstStyle>
            <a:lvl1pPr>
              <a:defRPr/>
            </a:lvl1pPr>
          </a:lstStyle>
          <a:p>
            <a:pPr>
              <a:defRPr/>
            </a:pPr>
            <a:fld id="{6577769E-CCF6-45F1-BA7C-CA4EBBF348B7}" type="slidenum">
              <a:rPr lang="en-US" altLang="en-US"/>
              <a:pPr>
                <a:defRPr/>
              </a:pPr>
              <a:t>‹#›</a:t>
            </a:fld>
            <a:endParaRPr lang="en-US" altLang="en-US"/>
          </a:p>
        </p:txBody>
      </p:sp>
    </p:spTree>
    <p:extLst>
      <p:ext uri="{BB962C8B-B14F-4D97-AF65-F5344CB8AC3E}">
        <p14:creationId xmlns:p14="http://schemas.microsoft.com/office/powerpoint/2010/main" val="1472603984"/>
      </p:ext>
    </p:extLst>
  </p:cSld>
  <p:clrMapOvr>
    <a:masterClrMapping/>
  </p:clrMapOvr>
</p:sldLayout>
</file>

<file path=ppt/slideLayouts/slideLayout16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6"/>
          <p:cNvSpPr>
            <a:spLocks noGrp="1" noChangeArrowheads="1"/>
          </p:cNvSpPr>
          <p:nvPr>
            <p:ph type="sldNum" sz="quarter" idx="11"/>
          </p:nvPr>
        </p:nvSpPr>
        <p:spPr>
          <a:ln/>
        </p:spPr>
        <p:txBody>
          <a:bodyPr/>
          <a:lstStyle>
            <a:lvl1pPr>
              <a:defRPr/>
            </a:lvl1pPr>
          </a:lstStyle>
          <a:p>
            <a:pPr>
              <a:defRPr/>
            </a:pPr>
            <a:fld id="{DBEFA139-2FF7-45C1-94DA-62F991E9B2B4}" type="slidenum">
              <a:rPr lang="en-US" altLang="en-US"/>
              <a:pPr>
                <a:defRPr/>
              </a:pPr>
              <a:t>‹#›</a:t>
            </a:fld>
            <a:endParaRPr lang="en-US" altLang="en-US"/>
          </a:p>
        </p:txBody>
      </p:sp>
    </p:spTree>
    <p:extLst>
      <p:ext uri="{BB962C8B-B14F-4D97-AF65-F5344CB8AC3E}">
        <p14:creationId xmlns:p14="http://schemas.microsoft.com/office/powerpoint/2010/main" val="3158301054"/>
      </p:ext>
    </p:extLst>
  </p:cSld>
  <p:clrMapOvr>
    <a:masterClrMapping/>
  </p:clrMapOvr>
</p:sldLayout>
</file>

<file path=ppt/slideLayouts/slideLayout16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38172869-76D6-4968-8647-92470A95C426}" type="slidenum">
              <a:rPr lang="en-US" altLang="en-US"/>
              <a:pPr>
                <a:defRPr/>
              </a:pPr>
              <a:t>‹#›</a:t>
            </a:fld>
            <a:endParaRPr lang="en-US" altLang="en-US"/>
          </a:p>
        </p:txBody>
      </p:sp>
    </p:spTree>
    <p:extLst>
      <p:ext uri="{BB962C8B-B14F-4D97-AF65-F5344CB8AC3E}">
        <p14:creationId xmlns:p14="http://schemas.microsoft.com/office/powerpoint/2010/main" val="2634399472"/>
      </p:ext>
    </p:extLst>
  </p:cSld>
  <p:clrMapOvr>
    <a:masterClrMapping/>
  </p:clrMapOvr>
</p:sldLayout>
</file>

<file path=ppt/slideLayouts/slideLayout16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D6BB399F-3277-4DC6-80D4-DD57C71A50A4}" type="slidenum">
              <a:rPr lang="en-US" altLang="en-US"/>
              <a:pPr>
                <a:defRPr/>
              </a:pPr>
              <a:t>‹#›</a:t>
            </a:fld>
            <a:endParaRPr lang="en-US" altLang="en-US"/>
          </a:p>
        </p:txBody>
      </p:sp>
    </p:spTree>
    <p:extLst>
      <p:ext uri="{BB962C8B-B14F-4D97-AF65-F5344CB8AC3E}">
        <p14:creationId xmlns:p14="http://schemas.microsoft.com/office/powerpoint/2010/main" val="1988778379"/>
      </p:ext>
    </p:extLst>
  </p:cSld>
  <p:clrMapOvr>
    <a:masterClrMapping/>
  </p:clrMapOvr>
</p:sldLayout>
</file>

<file path=ppt/slideLayouts/slideLayout16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AB213474-3A29-42F2-AD27-FA8CA89A5754}" type="slidenum">
              <a:rPr lang="en-US" altLang="en-US"/>
              <a:pPr>
                <a:defRPr/>
              </a:pPr>
              <a:t>‹#›</a:t>
            </a:fld>
            <a:endParaRPr lang="en-US" altLang="en-US"/>
          </a:p>
        </p:txBody>
      </p:sp>
    </p:spTree>
    <p:extLst>
      <p:ext uri="{BB962C8B-B14F-4D97-AF65-F5344CB8AC3E}">
        <p14:creationId xmlns:p14="http://schemas.microsoft.com/office/powerpoint/2010/main" val="193979839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5BE5273A-2E99-4950-8BD3-6221A21C4545}"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269336963"/>
      </p:ext>
    </p:extLst>
  </p:cSld>
  <p:clrMapOvr>
    <a:masterClrMapping/>
  </p:clrMapOvr>
</p:sldLayout>
</file>

<file path=ppt/slideLayouts/slideLayout16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CF3BE07E-6447-40BE-8E75-1F48831FE177}" type="slidenum">
              <a:rPr lang="en-US" altLang="en-US"/>
              <a:pPr>
                <a:defRPr/>
              </a:pPr>
              <a:t>‹#›</a:t>
            </a:fld>
            <a:endParaRPr lang="en-US" altLang="en-US"/>
          </a:p>
        </p:txBody>
      </p:sp>
    </p:spTree>
    <p:extLst>
      <p:ext uri="{BB962C8B-B14F-4D97-AF65-F5344CB8AC3E}">
        <p14:creationId xmlns:p14="http://schemas.microsoft.com/office/powerpoint/2010/main" val="1331871461"/>
      </p:ext>
    </p:extLst>
  </p:cSld>
  <p:clrMapOvr>
    <a:masterClrMapping/>
  </p:clrMapOvr>
</p:sldLayout>
</file>

<file path=ppt/slideLayouts/slideLayout16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3BF4D9D9-E5BC-4F75-BC70-4760CD21F76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979766205"/>
      </p:ext>
    </p:extLst>
  </p:cSld>
  <p:clrMapOvr>
    <a:masterClrMapping/>
  </p:clrMapOvr>
</p:sldLayout>
</file>

<file path=ppt/slideLayouts/slideLayout16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30955A5A-4038-43C4-A813-C9630A26AAA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54289322"/>
      </p:ext>
    </p:extLst>
  </p:cSld>
  <p:clrMapOvr>
    <a:masterClrMapping/>
  </p:clrMapOvr>
</p:sldLayout>
</file>

<file path=ppt/slideLayouts/slideLayout16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58CD8354-066B-4A0E-9369-15579CC1BF2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497000658"/>
      </p:ext>
    </p:extLst>
  </p:cSld>
  <p:clrMapOvr>
    <a:masterClrMapping/>
  </p:clrMapOvr>
</p:sldLayout>
</file>

<file path=ppt/slideLayouts/slideLayout16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15AB335C-2279-4976-A810-748263563F5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025310619"/>
      </p:ext>
    </p:extLst>
  </p:cSld>
  <p:clrMapOvr>
    <a:masterClrMapping/>
  </p:clrMapOvr>
</p:sldLayout>
</file>

<file path=ppt/slideLayouts/slideLayout16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endParaRPr lang="en-US" altLang="en-US">
              <a:solidFill>
                <a:srgbClr val="FFFFFF"/>
              </a:solidFill>
            </a:endParaRPr>
          </a:p>
        </p:txBody>
      </p:sp>
      <p:sp>
        <p:nvSpPr>
          <p:cNvPr id="8" name="Slide Number Placeholder 7"/>
          <p:cNvSpPr>
            <a:spLocks noGrp="1"/>
          </p:cNvSpPr>
          <p:nvPr>
            <p:ph type="sldNum" sz="quarter" idx="11"/>
          </p:nvPr>
        </p:nvSpPr>
        <p:spPr/>
        <p:txBody>
          <a:bodyPr/>
          <a:lstStyle>
            <a:lvl1pPr>
              <a:defRPr/>
            </a:lvl1pPr>
          </a:lstStyle>
          <a:p>
            <a:fld id="{EB3B35D1-947D-4C77-9760-E58F80EAD74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24468131"/>
      </p:ext>
    </p:extLst>
  </p:cSld>
  <p:clrMapOvr>
    <a:masterClrMapping/>
  </p:clrMapOvr>
</p:sldLayout>
</file>

<file path=ppt/slideLayouts/slideLayout16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1"/>
          </p:nvPr>
        </p:nvSpPr>
        <p:spPr/>
        <p:txBody>
          <a:bodyPr/>
          <a:lstStyle>
            <a:lvl1pPr>
              <a:defRPr/>
            </a:lvl1pPr>
          </a:lstStyle>
          <a:p>
            <a:fld id="{D1291F58-CB54-4ACA-BDB2-ED4D146C2DC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428951086"/>
      </p:ext>
    </p:extLst>
  </p:cSld>
  <p:clrMapOvr>
    <a:masterClrMapping/>
  </p:clrMapOvr>
</p:sldLayout>
</file>

<file path=ppt/slideLayouts/slideLayout16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a:solidFill>
                <a:srgbClr val="FFFFFF"/>
              </a:solidFill>
            </a:endParaRPr>
          </a:p>
        </p:txBody>
      </p:sp>
      <p:sp>
        <p:nvSpPr>
          <p:cNvPr id="3" name="Slide Number Placeholder 2"/>
          <p:cNvSpPr>
            <a:spLocks noGrp="1"/>
          </p:cNvSpPr>
          <p:nvPr>
            <p:ph type="sldNum" sz="quarter" idx="11"/>
          </p:nvPr>
        </p:nvSpPr>
        <p:spPr/>
        <p:txBody>
          <a:bodyPr/>
          <a:lstStyle>
            <a:lvl1pPr>
              <a:defRPr/>
            </a:lvl1pPr>
          </a:lstStyle>
          <a:p>
            <a:fld id="{47A5DA93-FDD5-410C-B2B3-C4BCF4DD4E0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81716190"/>
      </p:ext>
    </p:extLst>
  </p:cSld>
  <p:clrMapOvr>
    <a:masterClrMapping/>
  </p:clrMapOvr>
</p:sldLayout>
</file>

<file path=ppt/slideLayouts/slideLayout16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8CF3C4C6-11BB-49B6-AC75-7A7C4D3184B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89424837"/>
      </p:ext>
    </p:extLst>
  </p:cSld>
  <p:clrMapOvr>
    <a:masterClrMapping/>
  </p:clrMapOvr>
</p:sldLayout>
</file>

<file path=ppt/slideLayouts/slideLayout16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82D210FF-A885-4517-8D2F-80BCFC641E9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04029101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11" indent="0" algn="ctr">
              <a:buNone/>
              <a:defRPr/>
            </a:lvl2pPr>
            <a:lvl3pPr marL="914422" indent="0" algn="ctr">
              <a:buNone/>
              <a:defRPr/>
            </a:lvl3pPr>
            <a:lvl4pPr marL="1371635" indent="0" algn="ctr">
              <a:buNone/>
              <a:defRPr/>
            </a:lvl4pPr>
            <a:lvl5pPr marL="1828846" indent="0" algn="ctr">
              <a:buNone/>
              <a:defRPr/>
            </a:lvl5pPr>
            <a:lvl6pPr marL="2286057" indent="0" algn="ctr">
              <a:buNone/>
              <a:defRPr/>
            </a:lvl6pPr>
            <a:lvl7pPr marL="2743268" indent="0" algn="ctr">
              <a:buNone/>
              <a:defRPr/>
            </a:lvl7pPr>
            <a:lvl8pPr marL="3200481" indent="0" algn="ctr">
              <a:buNone/>
              <a:defRPr/>
            </a:lvl8pPr>
            <a:lvl9pPr marL="3657692"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fld id="{8C1A03BF-3F92-4185-8691-21FD72661399}" type="slidenum">
              <a:rPr lang="en-US" altLang="en-US"/>
              <a:pPr/>
              <a:t>‹#›</a:t>
            </a:fld>
            <a:endParaRPr lang="en-US" altLang="en-US" dirty="0"/>
          </a:p>
        </p:txBody>
      </p:sp>
    </p:spTree>
    <p:extLst>
      <p:ext uri="{BB962C8B-B14F-4D97-AF65-F5344CB8AC3E}">
        <p14:creationId xmlns:p14="http://schemas.microsoft.com/office/powerpoint/2010/main" val="2870421920"/>
      </p:ext>
    </p:extLst>
  </p:cSld>
  <p:clrMapOvr>
    <a:masterClrMapping/>
  </p:clrMapOvr>
</p:sldLayout>
</file>

<file path=ppt/slideLayouts/slideLayout16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4530B687-F484-4DBE-B03E-3452D8895BA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247951813"/>
      </p:ext>
    </p:extLst>
  </p:cSld>
  <p:clrMapOvr>
    <a:masterClrMapping/>
  </p:clrMapOvr>
</p:sldLayout>
</file>

<file path=ppt/slideLayouts/slideLayout16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780668DE-4F87-43AF-ABE6-37DA5EFE568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93942113"/>
      </p:ext>
    </p:extLst>
  </p:cSld>
  <p:clrMapOvr>
    <a:masterClrMapping/>
  </p:clrMapOvr>
</p:sldLayout>
</file>

<file path=ppt/slideLayouts/slideLayout16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10A84D6A-E0A4-4D32-BAD3-9C2206A70B9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029398433"/>
      </p:ext>
    </p:extLst>
  </p:cSld>
  <p:clrMapOvr>
    <a:masterClrMapping/>
  </p:clrMapOvr>
</p:sldLayout>
</file>

<file path=ppt/slideLayouts/slideLayout16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ACA32054-83A8-4C78-BA7B-EE0CC5BDC72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716738564"/>
      </p:ext>
    </p:extLst>
  </p:cSld>
  <p:clrMapOvr>
    <a:masterClrMapping/>
  </p:clrMapOvr>
</p:sldLayout>
</file>

<file path=ppt/slideLayouts/slideLayout16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4EAA9BA8-8059-4922-8332-42CCBC33723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863836159"/>
      </p:ext>
    </p:extLst>
  </p:cSld>
  <p:clrMapOvr>
    <a:masterClrMapping/>
  </p:clrMapOvr>
</p:sldLayout>
</file>

<file path=ppt/slideLayouts/slideLayout16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46232079-4908-4150-A88A-F7BECB3682D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904767018"/>
      </p:ext>
    </p:extLst>
  </p:cSld>
  <p:clrMapOvr>
    <a:masterClrMapping/>
  </p:clrMapOvr>
</p:sldLayout>
</file>

<file path=ppt/slideLayouts/slideLayout16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endParaRPr lang="en-US" altLang="en-US">
              <a:solidFill>
                <a:srgbClr val="FFFFFF"/>
              </a:solidFill>
            </a:endParaRPr>
          </a:p>
        </p:txBody>
      </p:sp>
      <p:sp>
        <p:nvSpPr>
          <p:cNvPr id="8" name="Slide Number Placeholder 7"/>
          <p:cNvSpPr>
            <a:spLocks noGrp="1"/>
          </p:cNvSpPr>
          <p:nvPr>
            <p:ph type="sldNum" sz="quarter" idx="11"/>
          </p:nvPr>
        </p:nvSpPr>
        <p:spPr/>
        <p:txBody>
          <a:bodyPr/>
          <a:lstStyle>
            <a:lvl1pPr>
              <a:defRPr/>
            </a:lvl1pPr>
          </a:lstStyle>
          <a:p>
            <a:fld id="{96F57588-C4F4-4483-BFB6-2D7CA44E314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53695895"/>
      </p:ext>
    </p:extLst>
  </p:cSld>
  <p:clrMapOvr>
    <a:masterClrMapping/>
  </p:clrMapOvr>
</p:sldLayout>
</file>

<file path=ppt/slideLayouts/slideLayout16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1"/>
          </p:nvPr>
        </p:nvSpPr>
        <p:spPr/>
        <p:txBody>
          <a:bodyPr/>
          <a:lstStyle>
            <a:lvl1pPr>
              <a:defRPr/>
            </a:lvl1pPr>
          </a:lstStyle>
          <a:p>
            <a:fld id="{5E8BA691-5BA0-4F89-BCA3-EF4D0CA8678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032719190"/>
      </p:ext>
    </p:extLst>
  </p:cSld>
  <p:clrMapOvr>
    <a:masterClrMapping/>
  </p:clrMapOvr>
</p:sldLayout>
</file>

<file path=ppt/slideLayouts/slideLayout16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a:solidFill>
                <a:srgbClr val="FFFFFF"/>
              </a:solidFill>
            </a:endParaRPr>
          </a:p>
        </p:txBody>
      </p:sp>
      <p:sp>
        <p:nvSpPr>
          <p:cNvPr id="3" name="Slide Number Placeholder 2"/>
          <p:cNvSpPr>
            <a:spLocks noGrp="1"/>
          </p:cNvSpPr>
          <p:nvPr>
            <p:ph type="sldNum" sz="quarter" idx="11"/>
          </p:nvPr>
        </p:nvSpPr>
        <p:spPr/>
        <p:txBody>
          <a:bodyPr/>
          <a:lstStyle>
            <a:lvl1pPr>
              <a:defRPr/>
            </a:lvl1pPr>
          </a:lstStyle>
          <a:p>
            <a:fld id="{3FAE3987-25C5-4048-90F2-E016D722F0E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214817627"/>
      </p:ext>
    </p:extLst>
  </p:cSld>
  <p:clrMapOvr>
    <a:masterClrMapping/>
  </p:clrMapOvr>
</p:sldLayout>
</file>

<file path=ppt/slideLayouts/slideLayout16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0BDB9A9D-2A5D-4B2E-95E5-62BA2F1A995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5698248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fld id="{DA82DF6F-232C-40FF-8E4F-79545EE2B838}" type="slidenum">
              <a:rPr lang="en-US" altLang="en-US"/>
              <a:pPr/>
              <a:t>‹#›</a:t>
            </a:fld>
            <a:endParaRPr lang="en-US" altLang="en-US" dirty="0"/>
          </a:p>
        </p:txBody>
      </p:sp>
    </p:spTree>
    <p:extLst>
      <p:ext uri="{BB962C8B-B14F-4D97-AF65-F5344CB8AC3E}">
        <p14:creationId xmlns:p14="http://schemas.microsoft.com/office/powerpoint/2010/main" val="3955458344"/>
      </p:ext>
    </p:extLst>
  </p:cSld>
  <p:clrMapOvr>
    <a:masterClrMapping/>
  </p:clrMapOvr>
</p:sldLayout>
</file>

<file path=ppt/slideLayouts/slideLayout16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FDE02A93-B0CF-47AA-87C3-CAEFA170E14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98801583"/>
      </p:ext>
    </p:extLst>
  </p:cSld>
  <p:clrMapOvr>
    <a:masterClrMapping/>
  </p:clrMapOvr>
</p:sldLayout>
</file>

<file path=ppt/slideLayouts/slideLayout16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86824B87-1205-46FC-8ECD-8D68999C9D6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11059707"/>
      </p:ext>
    </p:extLst>
  </p:cSld>
  <p:clrMapOvr>
    <a:masterClrMapping/>
  </p:clrMapOvr>
</p:sldLayout>
</file>

<file path=ppt/slideLayouts/slideLayout16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94CEEA4A-C142-4B7A-837D-5BC6976C883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58969869"/>
      </p:ext>
    </p:extLst>
  </p:cSld>
  <p:clrMapOvr>
    <a:masterClrMapping/>
  </p:clrMapOvr>
</p:sldLayout>
</file>

<file path=ppt/slideLayouts/slideLayout16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FADEB0EB-FBDE-45B6-BE8D-4D516DB0678D}" type="slidenum">
              <a:rPr lang="en-US" altLang="en-US"/>
              <a:pPr/>
              <a:t>‹#›</a:t>
            </a:fld>
            <a:endParaRPr lang="en-US" altLang="en-US"/>
          </a:p>
        </p:txBody>
      </p:sp>
    </p:spTree>
    <p:extLst>
      <p:ext uri="{BB962C8B-B14F-4D97-AF65-F5344CB8AC3E}">
        <p14:creationId xmlns:p14="http://schemas.microsoft.com/office/powerpoint/2010/main" val="3731758366"/>
      </p:ext>
    </p:extLst>
  </p:cSld>
  <p:clrMapOvr>
    <a:masterClrMapping/>
  </p:clrMapOvr>
</p:sldLayout>
</file>

<file path=ppt/slideLayouts/slideLayout16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14D82F49-BAFD-4995-AFFD-5DFC6DF47D8B}" type="slidenum">
              <a:rPr lang="en-US" altLang="en-US"/>
              <a:pPr/>
              <a:t>‹#›</a:t>
            </a:fld>
            <a:endParaRPr lang="en-US" altLang="en-US"/>
          </a:p>
        </p:txBody>
      </p:sp>
    </p:spTree>
    <p:extLst>
      <p:ext uri="{BB962C8B-B14F-4D97-AF65-F5344CB8AC3E}">
        <p14:creationId xmlns:p14="http://schemas.microsoft.com/office/powerpoint/2010/main" val="1916145772"/>
      </p:ext>
    </p:extLst>
  </p:cSld>
  <p:clrMapOvr>
    <a:masterClrMapping/>
  </p:clrMapOvr>
</p:sldLayout>
</file>

<file path=ppt/slideLayouts/slideLayout16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027CFE9D-15CA-4945-98E3-E36F977C5411}" type="slidenum">
              <a:rPr lang="en-US" altLang="en-US"/>
              <a:pPr/>
              <a:t>‹#›</a:t>
            </a:fld>
            <a:endParaRPr lang="en-US" altLang="en-US"/>
          </a:p>
        </p:txBody>
      </p:sp>
    </p:spTree>
    <p:extLst>
      <p:ext uri="{BB962C8B-B14F-4D97-AF65-F5344CB8AC3E}">
        <p14:creationId xmlns:p14="http://schemas.microsoft.com/office/powerpoint/2010/main" val="2387697278"/>
      </p:ext>
    </p:extLst>
  </p:cSld>
  <p:clrMapOvr>
    <a:masterClrMapping/>
  </p:clrMapOvr>
</p:sldLayout>
</file>

<file path=ppt/slideLayouts/slideLayout16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F64E476C-E5A2-4F42-910E-FA68CB7F2354}" type="slidenum">
              <a:rPr lang="en-US" altLang="en-US"/>
              <a:pPr/>
              <a:t>‹#›</a:t>
            </a:fld>
            <a:endParaRPr lang="en-US" altLang="en-US"/>
          </a:p>
        </p:txBody>
      </p:sp>
    </p:spTree>
    <p:extLst>
      <p:ext uri="{BB962C8B-B14F-4D97-AF65-F5344CB8AC3E}">
        <p14:creationId xmlns:p14="http://schemas.microsoft.com/office/powerpoint/2010/main" val="4223948226"/>
      </p:ext>
    </p:extLst>
  </p:cSld>
  <p:clrMapOvr>
    <a:masterClrMapping/>
  </p:clrMapOvr>
</p:sldLayout>
</file>

<file path=ppt/slideLayouts/slideLayout16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endParaRPr lang="en-US" altLang="en-US"/>
          </a:p>
        </p:txBody>
      </p:sp>
      <p:sp>
        <p:nvSpPr>
          <p:cNvPr id="8" name="Slide Number Placeholder 7"/>
          <p:cNvSpPr>
            <a:spLocks noGrp="1"/>
          </p:cNvSpPr>
          <p:nvPr>
            <p:ph type="sldNum" sz="quarter" idx="11"/>
          </p:nvPr>
        </p:nvSpPr>
        <p:spPr/>
        <p:txBody>
          <a:bodyPr/>
          <a:lstStyle>
            <a:lvl1pPr>
              <a:defRPr/>
            </a:lvl1pPr>
          </a:lstStyle>
          <a:p>
            <a:fld id="{92E24863-19C3-4D98-8187-4DF9FE825A84}" type="slidenum">
              <a:rPr lang="en-US" altLang="en-US"/>
              <a:pPr/>
              <a:t>‹#›</a:t>
            </a:fld>
            <a:endParaRPr lang="en-US" altLang="en-US"/>
          </a:p>
        </p:txBody>
      </p:sp>
    </p:spTree>
    <p:extLst>
      <p:ext uri="{BB962C8B-B14F-4D97-AF65-F5344CB8AC3E}">
        <p14:creationId xmlns:p14="http://schemas.microsoft.com/office/powerpoint/2010/main" val="3355874751"/>
      </p:ext>
    </p:extLst>
  </p:cSld>
  <p:clrMapOvr>
    <a:masterClrMapping/>
  </p:clrMapOvr>
</p:sldLayout>
</file>

<file path=ppt/slideLayouts/slideLayout16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US" altLang="en-US"/>
          </a:p>
        </p:txBody>
      </p:sp>
      <p:sp>
        <p:nvSpPr>
          <p:cNvPr id="4" name="Slide Number Placeholder 3"/>
          <p:cNvSpPr>
            <a:spLocks noGrp="1"/>
          </p:cNvSpPr>
          <p:nvPr>
            <p:ph type="sldNum" sz="quarter" idx="11"/>
          </p:nvPr>
        </p:nvSpPr>
        <p:spPr/>
        <p:txBody>
          <a:bodyPr/>
          <a:lstStyle>
            <a:lvl1pPr>
              <a:defRPr/>
            </a:lvl1pPr>
          </a:lstStyle>
          <a:p>
            <a:fld id="{47000618-CCD7-4471-979C-0E242805313F}" type="slidenum">
              <a:rPr lang="en-US" altLang="en-US"/>
              <a:pPr/>
              <a:t>‹#›</a:t>
            </a:fld>
            <a:endParaRPr lang="en-US" altLang="en-US"/>
          </a:p>
        </p:txBody>
      </p:sp>
    </p:spTree>
    <p:extLst>
      <p:ext uri="{BB962C8B-B14F-4D97-AF65-F5344CB8AC3E}">
        <p14:creationId xmlns:p14="http://schemas.microsoft.com/office/powerpoint/2010/main" val="101296060"/>
      </p:ext>
    </p:extLst>
  </p:cSld>
  <p:clrMapOvr>
    <a:masterClrMapping/>
  </p:clrMapOvr>
</p:sldLayout>
</file>

<file path=ppt/slideLayouts/slideLayout16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a:p>
        </p:txBody>
      </p:sp>
      <p:sp>
        <p:nvSpPr>
          <p:cNvPr id="3" name="Slide Number Placeholder 2"/>
          <p:cNvSpPr>
            <a:spLocks noGrp="1"/>
          </p:cNvSpPr>
          <p:nvPr>
            <p:ph type="sldNum" sz="quarter" idx="11"/>
          </p:nvPr>
        </p:nvSpPr>
        <p:spPr/>
        <p:txBody>
          <a:bodyPr/>
          <a:lstStyle>
            <a:lvl1pPr>
              <a:defRPr/>
            </a:lvl1pPr>
          </a:lstStyle>
          <a:p>
            <a:fld id="{DEA98BC3-19A7-43D4-B599-70143E66ACBC}" type="slidenum">
              <a:rPr lang="en-US" altLang="en-US"/>
              <a:pPr/>
              <a:t>‹#›</a:t>
            </a:fld>
            <a:endParaRPr lang="en-US" altLang="en-US"/>
          </a:p>
        </p:txBody>
      </p:sp>
    </p:spTree>
    <p:extLst>
      <p:ext uri="{BB962C8B-B14F-4D97-AF65-F5344CB8AC3E}">
        <p14:creationId xmlns:p14="http://schemas.microsoft.com/office/powerpoint/2010/main" val="349197406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211" indent="0">
              <a:buNone/>
              <a:defRPr sz="1801"/>
            </a:lvl2pPr>
            <a:lvl3pPr marL="914422" indent="0">
              <a:buNone/>
              <a:defRPr sz="1600"/>
            </a:lvl3pPr>
            <a:lvl4pPr marL="1371635" indent="0">
              <a:buNone/>
              <a:defRPr sz="1401"/>
            </a:lvl4pPr>
            <a:lvl5pPr marL="1828846" indent="0">
              <a:buNone/>
              <a:defRPr sz="1401"/>
            </a:lvl5pPr>
            <a:lvl6pPr marL="2286057" indent="0">
              <a:buNone/>
              <a:defRPr sz="1401"/>
            </a:lvl6pPr>
            <a:lvl7pPr marL="2743268" indent="0">
              <a:buNone/>
              <a:defRPr sz="1401"/>
            </a:lvl7pPr>
            <a:lvl8pPr marL="3200481" indent="0">
              <a:buNone/>
              <a:defRPr sz="1401"/>
            </a:lvl8pPr>
            <a:lvl9pPr marL="3657692" indent="0">
              <a:buNone/>
              <a:defRPr sz="1401"/>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fld id="{F056CEF6-117A-4435-A215-48C7F7F0F715}" type="slidenum">
              <a:rPr lang="en-US" altLang="en-US"/>
              <a:pPr/>
              <a:t>‹#›</a:t>
            </a:fld>
            <a:endParaRPr lang="en-US" altLang="en-US" dirty="0"/>
          </a:p>
        </p:txBody>
      </p:sp>
    </p:spTree>
    <p:extLst>
      <p:ext uri="{BB962C8B-B14F-4D97-AF65-F5344CB8AC3E}">
        <p14:creationId xmlns:p14="http://schemas.microsoft.com/office/powerpoint/2010/main" val="4179576536"/>
      </p:ext>
    </p:extLst>
  </p:cSld>
  <p:clrMapOvr>
    <a:masterClrMapping/>
  </p:clrMapOvr>
</p:sldLayout>
</file>

<file path=ppt/slideLayouts/slideLayout16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88204C9C-5B53-46C2-BAD6-51CC6BF10462}" type="slidenum">
              <a:rPr lang="en-US" altLang="en-US"/>
              <a:pPr/>
              <a:t>‹#›</a:t>
            </a:fld>
            <a:endParaRPr lang="en-US" altLang="en-US"/>
          </a:p>
        </p:txBody>
      </p:sp>
    </p:spTree>
    <p:extLst>
      <p:ext uri="{BB962C8B-B14F-4D97-AF65-F5344CB8AC3E}">
        <p14:creationId xmlns:p14="http://schemas.microsoft.com/office/powerpoint/2010/main" val="1481511134"/>
      </p:ext>
    </p:extLst>
  </p:cSld>
  <p:clrMapOvr>
    <a:masterClrMapping/>
  </p:clrMapOvr>
</p:sldLayout>
</file>

<file path=ppt/slideLayouts/slideLayout16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a:p>
        </p:txBody>
      </p:sp>
      <p:sp>
        <p:nvSpPr>
          <p:cNvPr id="6" name="Slide Number Placeholder 5"/>
          <p:cNvSpPr>
            <a:spLocks noGrp="1"/>
          </p:cNvSpPr>
          <p:nvPr>
            <p:ph type="sldNum" sz="quarter" idx="11"/>
          </p:nvPr>
        </p:nvSpPr>
        <p:spPr/>
        <p:txBody>
          <a:bodyPr/>
          <a:lstStyle>
            <a:lvl1pPr>
              <a:defRPr/>
            </a:lvl1pPr>
          </a:lstStyle>
          <a:p>
            <a:fld id="{4DF7BA29-93AD-44AF-874C-E95F6876C748}" type="slidenum">
              <a:rPr lang="en-US" altLang="en-US"/>
              <a:pPr/>
              <a:t>‹#›</a:t>
            </a:fld>
            <a:endParaRPr lang="en-US" altLang="en-US"/>
          </a:p>
        </p:txBody>
      </p:sp>
    </p:spTree>
    <p:extLst>
      <p:ext uri="{BB962C8B-B14F-4D97-AF65-F5344CB8AC3E}">
        <p14:creationId xmlns:p14="http://schemas.microsoft.com/office/powerpoint/2010/main" val="1240601702"/>
      </p:ext>
    </p:extLst>
  </p:cSld>
  <p:clrMapOvr>
    <a:masterClrMapping/>
  </p:clrMapOvr>
</p:sldLayout>
</file>

<file path=ppt/slideLayouts/slideLayout16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6D451A19-2E07-4CAA-9757-7059FF023A65}" type="slidenum">
              <a:rPr lang="en-US" altLang="en-US"/>
              <a:pPr/>
              <a:t>‹#›</a:t>
            </a:fld>
            <a:endParaRPr lang="en-US" altLang="en-US"/>
          </a:p>
        </p:txBody>
      </p:sp>
    </p:spTree>
    <p:extLst>
      <p:ext uri="{BB962C8B-B14F-4D97-AF65-F5344CB8AC3E}">
        <p14:creationId xmlns:p14="http://schemas.microsoft.com/office/powerpoint/2010/main" val="2803194744"/>
      </p:ext>
    </p:extLst>
  </p:cSld>
  <p:clrMapOvr>
    <a:masterClrMapping/>
  </p:clrMapOvr>
</p:sldLayout>
</file>

<file path=ppt/slideLayouts/slideLayout16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p>
        </p:txBody>
      </p:sp>
      <p:sp>
        <p:nvSpPr>
          <p:cNvPr id="5" name="Slide Number Placeholder 4"/>
          <p:cNvSpPr>
            <a:spLocks noGrp="1"/>
          </p:cNvSpPr>
          <p:nvPr>
            <p:ph type="sldNum" sz="quarter" idx="11"/>
          </p:nvPr>
        </p:nvSpPr>
        <p:spPr/>
        <p:txBody>
          <a:bodyPr/>
          <a:lstStyle>
            <a:lvl1pPr>
              <a:defRPr/>
            </a:lvl1pPr>
          </a:lstStyle>
          <a:p>
            <a:fld id="{E6E89E38-80AE-49A8-A863-C2CC8C590D32}" type="slidenum">
              <a:rPr lang="en-US" altLang="en-US"/>
              <a:pPr/>
              <a:t>‹#›</a:t>
            </a:fld>
            <a:endParaRPr lang="en-US" altLang="en-US"/>
          </a:p>
        </p:txBody>
      </p:sp>
    </p:spTree>
    <p:extLst>
      <p:ext uri="{BB962C8B-B14F-4D97-AF65-F5344CB8AC3E}">
        <p14:creationId xmlns:p14="http://schemas.microsoft.com/office/powerpoint/2010/main" val="1060537510"/>
      </p:ext>
    </p:extLst>
  </p:cSld>
  <p:clrMapOvr>
    <a:masterClrMapping/>
  </p:clrMapOvr>
</p:sldLayout>
</file>

<file path=ppt/slideLayouts/slideLayout16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34832E59-5F13-4F76-8C09-0C62809A9C52}" type="slidenum">
              <a:rPr lang="en-US" altLang="en-US"/>
              <a:pPr>
                <a:defRPr/>
              </a:pPr>
              <a:t>‹#›</a:t>
            </a:fld>
            <a:endParaRPr lang="en-US" altLang="en-US"/>
          </a:p>
        </p:txBody>
      </p:sp>
    </p:spTree>
    <p:extLst>
      <p:ext uri="{BB962C8B-B14F-4D97-AF65-F5344CB8AC3E}">
        <p14:creationId xmlns:p14="http://schemas.microsoft.com/office/powerpoint/2010/main" val="3063773185"/>
      </p:ext>
    </p:extLst>
  </p:cSld>
  <p:clrMapOvr>
    <a:masterClrMapping/>
  </p:clrMapOvr>
</p:sldLayout>
</file>

<file path=ppt/slideLayouts/slideLayout16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F5DF409A-591E-48C5-B333-C90F4DEA1276}" type="slidenum">
              <a:rPr lang="en-US" altLang="en-US"/>
              <a:pPr>
                <a:defRPr/>
              </a:pPr>
              <a:t>‹#›</a:t>
            </a:fld>
            <a:endParaRPr lang="en-US" altLang="en-US"/>
          </a:p>
        </p:txBody>
      </p:sp>
    </p:spTree>
    <p:extLst>
      <p:ext uri="{BB962C8B-B14F-4D97-AF65-F5344CB8AC3E}">
        <p14:creationId xmlns:p14="http://schemas.microsoft.com/office/powerpoint/2010/main" val="1630027478"/>
      </p:ext>
    </p:extLst>
  </p:cSld>
  <p:clrMapOvr>
    <a:masterClrMapping/>
  </p:clrMapOvr>
</p:sldLayout>
</file>

<file path=ppt/slideLayouts/slideLayout16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9CD473C6-7110-4FD3-974A-A96F549A315E}" type="slidenum">
              <a:rPr lang="en-US" altLang="en-US"/>
              <a:pPr>
                <a:defRPr/>
              </a:pPr>
              <a:t>‹#›</a:t>
            </a:fld>
            <a:endParaRPr lang="en-US" altLang="en-US"/>
          </a:p>
        </p:txBody>
      </p:sp>
    </p:spTree>
    <p:extLst>
      <p:ext uri="{BB962C8B-B14F-4D97-AF65-F5344CB8AC3E}">
        <p14:creationId xmlns:p14="http://schemas.microsoft.com/office/powerpoint/2010/main" val="1052154293"/>
      </p:ext>
    </p:extLst>
  </p:cSld>
  <p:clrMapOvr>
    <a:masterClrMapping/>
  </p:clrMapOvr>
</p:sldLayout>
</file>

<file path=ppt/slideLayouts/slideLayout16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5240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96000" y="15240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836D41FB-47B7-4274-85B7-051CED7CDA69}" type="slidenum">
              <a:rPr lang="en-US" altLang="en-US"/>
              <a:pPr>
                <a:defRPr/>
              </a:pPr>
              <a:t>‹#›</a:t>
            </a:fld>
            <a:endParaRPr lang="en-US" altLang="en-US"/>
          </a:p>
        </p:txBody>
      </p:sp>
    </p:spTree>
    <p:extLst>
      <p:ext uri="{BB962C8B-B14F-4D97-AF65-F5344CB8AC3E}">
        <p14:creationId xmlns:p14="http://schemas.microsoft.com/office/powerpoint/2010/main" val="2268856806"/>
      </p:ext>
    </p:extLst>
  </p:cSld>
  <p:clrMapOvr>
    <a:masterClrMapping/>
  </p:clrMapOvr>
</p:sldLayout>
</file>

<file path=ppt/slideLayouts/slideLayout16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1"/>
          </p:nvPr>
        </p:nvSpPr>
        <p:spPr>
          <a:ln/>
        </p:spPr>
        <p:txBody>
          <a:bodyPr/>
          <a:lstStyle>
            <a:lvl1pPr>
              <a:defRPr/>
            </a:lvl1pPr>
          </a:lstStyle>
          <a:p>
            <a:pPr>
              <a:defRPr/>
            </a:pPr>
            <a:fld id="{F4F7E251-1793-4FC3-8DEA-BF522F40EA80}" type="slidenum">
              <a:rPr lang="en-US" altLang="en-US"/>
              <a:pPr>
                <a:defRPr/>
              </a:pPr>
              <a:t>‹#›</a:t>
            </a:fld>
            <a:endParaRPr lang="en-US" altLang="en-US"/>
          </a:p>
        </p:txBody>
      </p:sp>
    </p:spTree>
    <p:extLst>
      <p:ext uri="{BB962C8B-B14F-4D97-AF65-F5344CB8AC3E}">
        <p14:creationId xmlns:p14="http://schemas.microsoft.com/office/powerpoint/2010/main" val="1145530105"/>
      </p:ext>
    </p:extLst>
  </p:cSld>
  <p:clrMapOvr>
    <a:masterClrMapping/>
  </p:clrMapOvr>
</p:sldLayout>
</file>

<file path=ppt/slideLayouts/slideLayout16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1"/>
          </p:nvPr>
        </p:nvSpPr>
        <p:spPr>
          <a:ln/>
        </p:spPr>
        <p:txBody>
          <a:bodyPr/>
          <a:lstStyle>
            <a:lvl1pPr>
              <a:defRPr/>
            </a:lvl1pPr>
          </a:lstStyle>
          <a:p>
            <a:pPr>
              <a:defRPr/>
            </a:pPr>
            <a:fld id="{2C9E0923-1435-48A8-A8C1-B9774F368C42}" type="slidenum">
              <a:rPr lang="en-US" altLang="en-US"/>
              <a:pPr>
                <a:defRPr/>
              </a:pPr>
              <a:t>‹#›</a:t>
            </a:fld>
            <a:endParaRPr lang="en-US" altLang="en-US"/>
          </a:p>
        </p:txBody>
      </p:sp>
    </p:spTree>
    <p:extLst>
      <p:ext uri="{BB962C8B-B14F-4D97-AF65-F5344CB8AC3E}">
        <p14:creationId xmlns:p14="http://schemas.microsoft.com/office/powerpoint/2010/main" val="366066304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fld id="{C66F1E26-325D-42D3-B090-94F5F252A1A6}" type="slidenum">
              <a:rPr lang="en-US" altLang="en-US"/>
              <a:pPr/>
              <a:t>‹#›</a:t>
            </a:fld>
            <a:endParaRPr lang="en-US" altLang="en-US" dirty="0"/>
          </a:p>
        </p:txBody>
      </p:sp>
    </p:spTree>
    <p:extLst>
      <p:ext uri="{BB962C8B-B14F-4D97-AF65-F5344CB8AC3E}">
        <p14:creationId xmlns:p14="http://schemas.microsoft.com/office/powerpoint/2010/main" val="2097254650"/>
      </p:ext>
    </p:extLst>
  </p:cSld>
  <p:clrMapOvr>
    <a:masterClrMapping/>
  </p:clrMapOvr>
</p:sldLayout>
</file>

<file path=ppt/slideLayouts/slideLayout16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6"/>
          <p:cNvSpPr>
            <a:spLocks noGrp="1" noChangeArrowheads="1"/>
          </p:cNvSpPr>
          <p:nvPr>
            <p:ph type="sldNum" sz="quarter" idx="11"/>
          </p:nvPr>
        </p:nvSpPr>
        <p:spPr>
          <a:ln/>
        </p:spPr>
        <p:txBody>
          <a:bodyPr/>
          <a:lstStyle>
            <a:lvl1pPr>
              <a:defRPr/>
            </a:lvl1pPr>
          </a:lstStyle>
          <a:p>
            <a:pPr>
              <a:defRPr/>
            </a:pPr>
            <a:fld id="{C9348369-1DCC-4416-A467-427D99954ADC}" type="slidenum">
              <a:rPr lang="en-US" altLang="en-US"/>
              <a:pPr>
                <a:defRPr/>
              </a:pPr>
              <a:t>‹#›</a:t>
            </a:fld>
            <a:endParaRPr lang="en-US" altLang="en-US"/>
          </a:p>
        </p:txBody>
      </p:sp>
    </p:spTree>
    <p:extLst>
      <p:ext uri="{BB962C8B-B14F-4D97-AF65-F5344CB8AC3E}">
        <p14:creationId xmlns:p14="http://schemas.microsoft.com/office/powerpoint/2010/main" val="3665872573"/>
      </p:ext>
    </p:extLst>
  </p:cSld>
  <p:clrMapOvr>
    <a:masterClrMapping/>
  </p:clrMapOvr>
</p:sldLayout>
</file>

<file path=ppt/slideLayouts/slideLayout16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30933F63-2C36-494F-9363-12A227F27EDE}" type="slidenum">
              <a:rPr lang="en-US" altLang="en-US"/>
              <a:pPr>
                <a:defRPr/>
              </a:pPr>
              <a:t>‹#›</a:t>
            </a:fld>
            <a:endParaRPr lang="en-US" altLang="en-US"/>
          </a:p>
        </p:txBody>
      </p:sp>
    </p:spTree>
    <p:extLst>
      <p:ext uri="{BB962C8B-B14F-4D97-AF65-F5344CB8AC3E}">
        <p14:creationId xmlns:p14="http://schemas.microsoft.com/office/powerpoint/2010/main" val="2870770785"/>
      </p:ext>
    </p:extLst>
  </p:cSld>
  <p:clrMapOvr>
    <a:masterClrMapping/>
  </p:clrMapOvr>
</p:sldLayout>
</file>

<file path=ppt/slideLayouts/slideLayout16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39794CA7-8F04-472B-9F6D-ED66487474C4}" type="slidenum">
              <a:rPr lang="en-US" altLang="en-US"/>
              <a:pPr>
                <a:defRPr/>
              </a:pPr>
              <a:t>‹#›</a:t>
            </a:fld>
            <a:endParaRPr lang="en-US" altLang="en-US"/>
          </a:p>
        </p:txBody>
      </p:sp>
    </p:spTree>
    <p:extLst>
      <p:ext uri="{BB962C8B-B14F-4D97-AF65-F5344CB8AC3E}">
        <p14:creationId xmlns:p14="http://schemas.microsoft.com/office/powerpoint/2010/main" val="1918938440"/>
      </p:ext>
    </p:extLst>
  </p:cSld>
  <p:clrMapOvr>
    <a:masterClrMapping/>
  </p:clrMapOvr>
</p:sldLayout>
</file>

<file path=ppt/slideLayouts/slideLayout16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BEB0261A-41F6-4084-B7F7-650C29240A3A}" type="slidenum">
              <a:rPr lang="en-US" altLang="en-US"/>
              <a:pPr>
                <a:defRPr/>
              </a:pPr>
              <a:t>‹#›</a:t>
            </a:fld>
            <a:endParaRPr lang="en-US" altLang="en-US"/>
          </a:p>
        </p:txBody>
      </p:sp>
    </p:spTree>
    <p:extLst>
      <p:ext uri="{BB962C8B-B14F-4D97-AF65-F5344CB8AC3E}">
        <p14:creationId xmlns:p14="http://schemas.microsoft.com/office/powerpoint/2010/main" val="383506834"/>
      </p:ext>
    </p:extLst>
  </p:cSld>
  <p:clrMapOvr>
    <a:masterClrMapping/>
  </p:clrMapOvr>
</p:sldLayout>
</file>

<file path=ppt/slideLayouts/slideLayout16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13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04800"/>
            <a:ext cx="8940800" cy="213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A9E0F2C0-5E2C-4943-8914-BB8E04B3BCED}" type="slidenum">
              <a:rPr lang="en-US" altLang="en-US"/>
              <a:pPr>
                <a:defRPr/>
              </a:pPr>
              <a:t>‹#›</a:t>
            </a:fld>
            <a:endParaRPr lang="en-US" altLang="en-US"/>
          </a:p>
        </p:txBody>
      </p:sp>
    </p:spTree>
    <p:extLst>
      <p:ext uri="{BB962C8B-B14F-4D97-AF65-F5344CB8AC3E}">
        <p14:creationId xmlns:p14="http://schemas.microsoft.com/office/powerpoint/2010/main" val="363286430"/>
      </p:ext>
    </p:extLst>
  </p:cSld>
  <p:clrMapOvr>
    <a:masterClrMapping/>
  </p:clrMapOvr>
</p:sldLayout>
</file>

<file path=ppt/slideLayouts/slideLayout16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3D246A71-B49F-4711-BD42-E565D57FA2DB}" type="slidenum">
              <a:rPr lang="en-US" altLang="en-US"/>
              <a:pPr>
                <a:defRPr/>
              </a:pPr>
              <a:t>‹#›</a:t>
            </a:fld>
            <a:endParaRPr lang="en-US" altLang="en-US"/>
          </a:p>
        </p:txBody>
      </p:sp>
    </p:spTree>
    <p:extLst>
      <p:ext uri="{BB962C8B-B14F-4D97-AF65-F5344CB8AC3E}">
        <p14:creationId xmlns:p14="http://schemas.microsoft.com/office/powerpoint/2010/main" val="4254113815"/>
      </p:ext>
    </p:extLst>
  </p:cSld>
  <p:clrMapOvr>
    <a:masterClrMapping/>
  </p:clrMapOvr>
</p:sldLayout>
</file>

<file path=ppt/slideLayouts/slideLayout16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22D01DFF-AD26-47D8-8C6E-2248C7CC43AB}" type="slidenum">
              <a:rPr lang="en-US" altLang="en-US"/>
              <a:pPr>
                <a:defRPr/>
              </a:pPr>
              <a:t>‹#›</a:t>
            </a:fld>
            <a:endParaRPr lang="en-US" altLang="en-US"/>
          </a:p>
        </p:txBody>
      </p:sp>
    </p:spTree>
    <p:extLst>
      <p:ext uri="{BB962C8B-B14F-4D97-AF65-F5344CB8AC3E}">
        <p14:creationId xmlns:p14="http://schemas.microsoft.com/office/powerpoint/2010/main" val="1380243414"/>
      </p:ext>
    </p:extLst>
  </p:cSld>
  <p:clrMapOvr>
    <a:masterClrMapping/>
  </p:clrMapOvr>
</p:sldLayout>
</file>

<file path=ppt/slideLayouts/slideLayout16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997AC5D1-8801-4263-9484-72D83D095176}" type="slidenum">
              <a:rPr lang="en-US" altLang="en-US"/>
              <a:pPr>
                <a:defRPr/>
              </a:pPr>
              <a:t>‹#›</a:t>
            </a:fld>
            <a:endParaRPr lang="en-US" altLang="en-US"/>
          </a:p>
        </p:txBody>
      </p:sp>
    </p:spTree>
    <p:extLst>
      <p:ext uri="{BB962C8B-B14F-4D97-AF65-F5344CB8AC3E}">
        <p14:creationId xmlns:p14="http://schemas.microsoft.com/office/powerpoint/2010/main" val="3755037586"/>
      </p:ext>
    </p:extLst>
  </p:cSld>
  <p:clrMapOvr>
    <a:masterClrMapping/>
  </p:clrMapOvr>
</p:sldLayout>
</file>

<file path=ppt/slideLayouts/slideLayout16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2D869341-8190-463B-A5F8-694312A0FF3D}" type="slidenum">
              <a:rPr lang="en-US" altLang="en-US"/>
              <a:pPr>
                <a:defRPr/>
              </a:pPr>
              <a:t>‹#›</a:t>
            </a:fld>
            <a:endParaRPr lang="en-US" altLang="en-US"/>
          </a:p>
        </p:txBody>
      </p:sp>
    </p:spTree>
    <p:extLst>
      <p:ext uri="{BB962C8B-B14F-4D97-AF65-F5344CB8AC3E}">
        <p14:creationId xmlns:p14="http://schemas.microsoft.com/office/powerpoint/2010/main" val="1778034127"/>
      </p:ext>
    </p:extLst>
  </p:cSld>
  <p:clrMapOvr>
    <a:masterClrMapping/>
  </p:clrMapOvr>
</p:sldLayout>
</file>

<file path=ppt/slideLayouts/slideLayout16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1"/>
          </p:nvPr>
        </p:nvSpPr>
        <p:spPr>
          <a:ln/>
        </p:spPr>
        <p:txBody>
          <a:bodyPr/>
          <a:lstStyle>
            <a:lvl1pPr>
              <a:defRPr/>
            </a:lvl1pPr>
          </a:lstStyle>
          <a:p>
            <a:pPr>
              <a:defRPr/>
            </a:pPr>
            <a:fld id="{811BD800-DBAF-4464-B853-D77B2D831353}" type="slidenum">
              <a:rPr lang="en-US" altLang="en-US"/>
              <a:pPr>
                <a:defRPr/>
              </a:pPr>
              <a:t>‹#›</a:t>
            </a:fld>
            <a:endParaRPr lang="en-US" altLang="en-US"/>
          </a:p>
        </p:txBody>
      </p:sp>
    </p:spTree>
    <p:extLst>
      <p:ext uri="{BB962C8B-B14F-4D97-AF65-F5344CB8AC3E}">
        <p14:creationId xmlns:p14="http://schemas.microsoft.com/office/powerpoint/2010/main" val="35293390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4" name="Rectangle 6"/>
          <p:cNvSpPr>
            <a:spLocks noGrp="1" noChangeArrowheads="1"/>
          </p:cNvSpPr>
          <p:nvPr>
            <p:ph type="sldNum" sz="quarter" idx="11"/>
          </p:nvPr>
        </p:nvSpPr>
        <p:spPr>
          <a:ln/>
        </p:spPr>
        <p:txBody>
          <a:bodyPr/>
          <a:lstStyle>
            <a:lvl1pPr>
              <a:defRPr/>
            </a:lvl1pPr>
          </a:lstStyle>
          <a:p>
            <a:fld id="{D85B9C70-2FC8-491C-8401-B8F967922773}"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717247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7" cy="63976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1"/>
          </p:nvPr>
        </p:nvSpPr>
        <p:spPr>
          <a:ln/>
        </p:spPr>
        <p:txBody>
          <a:bodyPr/>
          <a:lstStyle>
            <a:lvl1pPr>
              <a:defRPr/>
            </a:lvl1pPr>
          </a:lstStyle>
          <a:p>
            <a:fld id="{4DB3768B-FEFC-4655-AE74-501116095F39}" type="slidenum">
              <a:rPr lang="en-US" altLang="en-US"/>
              <a:pPr/>
              <a:t>‹#›</a:t>
            </a:fld>
            <a:endParaRPr lang="en-US" altLang="en-US" dirty="0"/>
          </a:p>
        </p:txBody>
      </p:sp>
    </p:spTree>
    <p:extLst>
      <p:ext uri="{BB962C8B-B14F-4D97-AF65-F5344CB8AC3E}">
        <p14:creationId xmlns:p14="http://schemas.microsoft.com/office/powerpoint/2010/main" val="3900278250"/>
      </p:ext>
    </p:extLst>
  </p:cSld>
  <p:clrMapOvr>
    <a:masterClrMapping/>
  </p:clrMapOvr>
</p:sldLayout>
</file>

<file path=ppt/slideLayouts/slideLayout17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1"/>
          </p:nvPr>
        </p:nvSpPr>
        <p:spPr>
          <a:ln/>
        </p:spPr>
        <p:txBody>
          <a:bodyPr/>
          <a:lstStyle>
            <a:lvl1pPr>
              <a:defRPr/>
            </a:lvl1pPr>
          </a:lstStyle>
          <a:p>
            <a:pPr>
              <a:defRPr/>
            </a:pPr>
            <a:fld id="{593577C2-7B04-4119-9C2C-0F30A6C23F87}" type="slidenum">
              <a:rPr lang="en-US" altLang="en-US"/>
              <a:pPr>
                <a:defRPr/>
              </a:pPr>
              <a:t>‹#›</a:t>
            </a:fld>
            <a:endParaRPr lang="en-US" altLang="en-US"/>
          </a:p>
        </p:txBody>
      </p:sp>
    </p:spTree>
    <p:extLst>
      <p:ext uri="{BB962C8B-B14F-4D97-AF65-F5344CB8AC3E}">
        <p14:creationId xmlns:p14="http://schemas.microsoft.com/office/powerpoint/2010/main" val="3275515124"/>
      </p:ext>
    </p:extLst>
  </p:cSld>
  <p:clrMapOvr>
    <a:masterClrMapping/>
  </p:clrMapOvr>
</p:sldLayout>
</file>

<file path=ppt/slideLayouts/slideLayout17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6"/>
          <p:cNvSpPr>
            <a:spLocks noGrp="1" noChangeArrowheads="1"/>
          </p:cNvSpPr>
          <p:nvPr>
            <p:ph type="sldNum" sz="quarter" idx="11"/>
          </p:nvPr>
        </p:nvSpPr>
        <p:spPr>
          <a:ln/>
        </p:spPr>
        <p:txBody>
          <a:bodyPr/>
          <a:lstStyle>
            <a:lvl1pPr>
              <a:defRPr/>
            </a:lvl1pPr>
          </a:lstStyle>
          <a:p>
            <a:pPr>
              <a:defRPr/>
            </a:pPr>
            <a:fld id="{551C5F6C-3B75-41AD-A86F-F0F227C24C83}" type="slidenum">
              <a:rPr lang="en-US" altLang="en-US"/>
              <a:pPr>
                <a:defRPr/>
              </a:pPr>
              <a:t>‹#›</a:t>
            </a:fld>
            <a:endParaRPr lang="en-US" altLang="en-US"/>
          </a:p>
        </p:txBody>
      </p:sp>
    </p:spTree>
    <p:extLst>
      <p:ext uri="{BB962C8B-B14F-4D97-AF65-F5344CB8AC3E}">
        <p14:creationId xmlns:p14="http://schemas.microsoft.com/office/powerpoint/2010/main" val="2510263034"/>
      </p:ext>
    </p:extLst>
  </p:cSld>
  <p:clrMapOvr>
    <a:masterClrMapping/>
  </p:clrMapOvr>
</p:sldLayout>
</file>

<file path=ppt/slideLayouts/slideLayout17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04C189CF-9AA8-4EB8-86AC-710E48B99E65}" type="slidenum">
              <a:rPr lang="en-US" altLang="en-US"/>
              <a:pPr>
                <a:defRPr/>
              </a:pPr>
              <a:t>‹#›</a:t>
            </a:fld>
            <a:endParaRPr lang="en-US" altLang="en-US"/>
          </a:p>
        </p:txBody>
      </p:sp>
    </p:spTree>
    <p:extLst>
      <p:ext uri="{BB962C8B-B14F-4D97-AF65-F5344CB8AC3E}">
        <p14:creationId xmlns:p14="http://schemas.microsoft.com/office/powerpoint/2010/main" val="1636907363"/>
      </p:ext>
    </p:extLst>
  </p:cSld>
  <p:clrMapOvr>
    <a:masterClrMapping/>
  </p:clrMapOvr>
</p:sldLayout>
</file>

<file path=ppt/slideLayouts/slideLayout17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8335F02F-E64F-46C9-AA80-24C531A0C7EA}" type="slidenum">
              <a:rPr lang="en-US" altLang="en-US"/>
              <a:pPr>
                <a:defRPr/>
              </a:pPr>
              <a:t>‹#›</a:t>
            </a:fld>
            <a:endParaRPr lang="en-US" altLang="en-US"/>
          </a:p>
        </p:txBody>
      </p:sp>
    </p:spTree>
    <p:extLst>
      <p:ext uri="{BB962C8B-B14F-4D97-AF65-F5344CB8AC3E}">
        <p14:creationId xmlns:p14="http://schemas.microsoft.com/office/powerpoint/2010/main" val="246290085"/>
      </p:ext>
    </p:extLst>
  </p:cSld>
  <p:clrMapOvr>
    <a:masterClrMapping/>
  </p:clrMapOvr>
</p:sldLayout>
</file>

<file path=ppt/slideLayouts/slideLayout17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511622C1-C830-4501-8194-F3A693775EE1}" type="slidenum">
              <a:rPr lang="en-US" altLang="en-US"/>
              <a:pPr>
                <a:defRPr/>
              </a:pPr>
              <a:t>‹#›</a:t>
            </a:fld>
            <a:endParaRPr lang="en-US" altLang="en-US"/>
          </a:p>
        </p:txBody>
      </p:sp>
    </p:spTree>
    <p:extLst>
      <p:ext uri="{BB962C8B-B14F-4D97-AF65-F5344CB8AC3E}">
        <p14:creationId xmlns:p14="http://schemas.microsoft.com/office/powerpoint/2010/main" val="1842068165"/>
      </p:ext>
    </p:extLst>
  </p:cSld>
  <p:clrMapOvr>
    <a:masterClrMapping/>
  </p:clrMapOvr>
</p:sldLayout>
</file>

<file path=ppt/slideLayouts/slideLayout17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1D40A9EF-F1D5-4E0A-90F7-E097EBC66EC8}" type="slidenum">
              <a:rPr lang="en-US" altLang="en-US"/>
              <a:pPr>
                <a:defRPr/>
              </a:pPr>
              <a:t>‹#›</a:t>
            </a:fld>
            <a:endParaRPr lang="en-US" altLang="en-US"/>
          </a:p>
        </p:txBody>
      </p:sp>
    </p:spTree>
    <p:extLst>
      <p:ext uri="{BB962C8B-B14F-4D97-AF65-F5344CB8AC3E}">
        <p14:creationId xmlns:p14="http://schemas.microsoft.com/office/powerpoint/2010/main" val="3121522193"/>
      </p:ext>
    </p:extLst>
  </p:cSld>
  <p:clrMapOvr>
    <a:masterClrMapping/>
  </p:clrMapOvr>
</p:sldLayout>
</file>

<file path=ppt/slideLayouts/slideLayout17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A52D956E-0C1B-4310-928C-501AB84BC3B4}" type="slidenum">
              <a:rPr lang="en-US" altLang="en-US"/>
              <a:pPr>
                <a:defRPr/>
              </a:pPr>
              <a:t>‹#›</a:t>
            </a:fld>
            <a:endParaRPr lang="en-US" altLang="en-US"/>
          </a:p>
        </p:txBody>
      </p:sp>
    </p:spTree>
    <p:extLst>
      <p:ext uri="{BB962C8B-B14F-4D97-AF65-F5344CB8AC3E}">
        <p14:creationId xmlns:p14="http://schemas.microsoft.com/office/powerpoint/2010/main" val="1628736536"/>
      </p:ext>
    </p:extLst>
  </p:cSld>
  <p:clrMapOvr>
    <a:masterClrMapping/>
  </p:clrMapOvr>
</p:sldLayout>
</file>

<file path=ppt/slideLayouts/slideLayout17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F2E59434-96C3-40A1-96A7-0D535A821A10}" type="slidenum">
              <a:rPr lang="en-US" altLang="en-US"/>
              <a:pPr>
                <a:defRPr/>
              </a:pPr>
              <a:t>‹#›</a:t>
            </a:fld>
            <a:endParaRPr lang="en-US" altLang="en-US"/>
          </a:p>
        </p:txBody>
      </p:sp>
    </p:spTree>
    <p:extLst>
      <p:ext uri="{BB962C8B-B14F-4D97-AF65-F5344CB8AC3E}">
        <p14:creationId xmlns:p14="http://schemas.microsoft.com/office/powerpoint/2010/main" val="3347559150"/>
      </p:ext>
    </p:extLst>
  </p:cSld>
  <p:clrMapOvr>
    <a:masterClrMapping/>
  </p:clrMapOvr>
</p:sldLayout>
</file>

<file path=ppt/slideLayouts/slideLayout17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C31A6F35-C09A-4F37-8632-1691F953B245}" type="slidenum">
              <a:rPr lang="en-US" altLang="en-US"/>
              <a:pPr>
                <a:defRPr/>
              </a:pPr>
              <a:t>‹#›</a:t>
            </a:fld>
            <a:endParaRPr lang="en-US" altLang="en-US"/>
          </a:p>
        </p:txBody>
      </p:sp>
    </p:spTree>
    <p:extLst>
      <p:ext uri="{BB962C8B-B14F-4D97-AF65-F5344CB8AC3E}">
        <p14:creationId xmlns:p14="http://schemas.microsoft.com/office/powerpoint/2010/main" val="3323109992"/>
      </p:ext>
    </p:extLst>
  </p:cSld>
  <p:clrMapOvr>
    <a:masterClrMapping/>
  </p:clrMapOvr>
</p:sldLayout>
</file>

<file path=ppt/slideLayouts/slideLayout17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5240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96000" y="15240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806985CD-21DD-4ADD-8593-12BA21D96479}" type="slidenum">
              <a:rPr lang="en-US" altLang="en-US"/>
              <a:pPr>
                <a:defRPr/>
              </a:pPr>
              <a:t>‹#›</a:t>
            </a:fld>
            <a:endParaRPr lang="en-US" altLang="en-US"/>
          </a:p>
        </p:txBody>
      </p:sp>
    </p:spTree>
    <p:extLst>
      <p:ext uri="{BB962C8B-B14F-4D97-AF65-F5344CB8AC3E}">
        <p14:creationId xmlns:p14="http://schemas.microsoft.com/office/powerpoint/2010/main" val="76249122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1"/>
          </p:nvPr>
        </p:nvSpPr>
        <p:spPr>
          <a:ln/>
        </p:spPr>
        <p:txBody>
          <a:bodyPr/>
          <a:lstStyle>
            <a:lvl1pPr>
              <a:defRPr/>
            </a:lvl1pPr>
          </a:lstStyle>
          <a:p>
            <a:fld id="{3FC56B99-6877-4294-8869-36BC76BDADE5}" type="slidenum">
              <a:rPr lang="en-US" altLang="en-US"/>
              <a:pPr/>
              <a:t>‹#›</a:t>
            </a:fld>
            <a:endParaRPr lang="en-US" altLang="en-US" dirty="0"/>
          </a:p>
        </p:txBody>
      </p:sp>
    </p:spTree>
    <p:extLst>
      <p:ext uri="{BB962C8B-B14F-4D97-AF65-F5344CB8AC3E}">
        <p14:creationId xmlns:p14="http://schemas.microsoft.com/office/powerpoint/2010/main" val="25629777"/>
      </p:ext>
    </p:extLst>
  </p:cSld>
  <p:clrMapOvr>
    <a:masterClrMapping/>
  </p:clrMapOvr>
</p:sldLayout>
</file>

<file path=ppt/slideLayouts/slideLayout17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1"/>
          </p:nvPr>
        </p:nvSpPr>
        <p:spPr>
          <a:ln/>
        </p:spPr>
        <p:txBody>
          <a:bodyPr/>
          <a:lstStyle>
            <a:lvl1pPr>
              <a:defRPr/>
            </a:lvl1pPr>
          </a:lstStyle>
          <a:p>
            <a:pPr>
              <a:defRPr/>
            </a:pPr>
            <a:fld id="{CFD59521-E888-4F33-9889-1B95522DA0D9}" type="slidenum">
              <a:rPr lang="en-US" altLang="en-US"/>
              <a:pPr>
                <a:defRPr/>
              </a:pPr>
              <a:t>‹#›</a:t>
            </a:fld>
            <a:endParaRPr lang="en-US" altLang="en-US"/>
          </a:p>
        </p:txBody>
      </p:sp>
    </p:spTree>
    <p:extLst>
      <p:ext uri="{BB962C8B-B14F-4D97-AF65-F5344CB8AC3E}">
        <p14:creationId xmlns:p14="http://schemas.microsoft.com/office/powerpoint/2010/main" val="3959407333"/>
      </p:ext>
    </p:extLst>
  </p:cSld>
  <p:clrMapOvr>
    <a:masterClrMapping/>
  </p:clrMapOvr>
</p:sldLayout>
</file>

<file path=ppt/slideLayouts/slideLayout17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1"/>
          </p:nvPr>
        </p:nvSpPr>
        <p:spPr>
          <a:ln/>
        </p:spPr>
        <p:txBody>
          <a:bodyPr/>
          <a:lstStyle>
            <a:lvl1pPr>
              <a:defRPr/>
            </a:lvl1pPr>
          </a:lstStyle>
          <a:p>
            <a:pPr>
              <a:defRPr/>
            </a:pPr>
            <a:fld id="{7C29B0DF-F993-49F1-8CB7-39195E420955}" type="slidenum">
              <a:rPr lang="en-US" altLang="en-US"/>
              <a:pPr>
                <a:defRPr/>
              </a:pPr>
              <a:t>‹#›</a:t>
            </a:fld>
            <a:endParaRPr lang="en-US" altLang="en-US"/>
          </a:p>
        </p:txBody>
      </p:sp>
    </p:spTree>
    <p:extLst>
      <p:ext uri="{BB962C8B-B14F-4D97-AF65-F5344CB8AC3E}">
        <p14:creationId xmlns:p14="http://schemas.microsoft.com/office/powerpoint/2010/main" val="297267738"/>
      </p:ext>
    </p:extLst>
  </p:cSld>
  <p:clrMapOvr>
    <a:masterClrMapping/>
  </p:clrMapOvr>
</p:sldLayout>
</file>

<file path=ppt/slideLayouts/slideLayout17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6"/>
          <p:cNvSpPr>
            <a:spLocks noGrp="1" noChangeArrowheads="1"/>
          </p:cNvSpPr>
          <p:nvPr>
            <p:ph type="sldNum" sz="quarter" idx="11"/>
          </p:nvPr>
        </p:nvSpPr>
        <p:spPr>
          <a:ln/>
        </p:spPr>
        <p:txBody>
          <a:bodyPr/>
          <a:lstStyle>
            <a:lvl1pPr>
              <a:defRPr/>
            </a:lvl1pPr>
          </a:lstStyle>
          <a:p>
            <a:pPr>
              <a:defRPr/>
            </a:pPr>
            <a:fld id="{D7A26D2F-0256-4755-B500-9B364FC63950}" type="slidenum">
              <a:rPr lang="en-US" altLang="en-US"/>
              <a:pPr>
                <a:defRPr/>
              </a:pPr>
              <a:t>‹#›</a:t>
            </a:fld>
            <a:endParaRPr lang="en-US" altLang="en-US"/>
          </a:p>
        </p:txBody>
      </p:sp>
    </p:spTree>
    <p:extLst>
      <p:ext uri="{BB962C8B-B14F-4D97-AF65-F5344CB8AC3E}">
        <p14:creationId xmlns:p14="http://schemas.microsoft.com/office/powerpoint/2010/main" val="754737380"/>
      </p:ext>
    </p:extLst>
  </p:cSld>
  <p:clrMapOvr>
    <a:masterClrMapping/>
  </p:clrMapOvr>
</p:sldLayout>
</file>

<file path=ppt/slideLayouts/slideLayout17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918F1A61-214E-4276-B4D3-8B3489448736}" type="slidenum">
              <a:rPr lang="en-US" altLang="en-US"/>
              <a:pPr>
                <a:defRPr/>
              </a:pPr>
              <a:t>‹#›</a:t>
            </a:fld>
            <a:endParaRPr lang="en-US" altLang="en-US"/>
          </a:p>
        </p:txBody>
      </p:sp>
    </p:spTree>
    <p:extLst>
      <p:ext uri="{BB962C8B-B14F-4D97-AF65-F5344CB8AC3E}">
        <p14:creationId xmlns:p14="http://schemas.microsoft.com/office/powerpoint/2010/main" val="1500848284"/>
      </p:ext>
    </p:extLst>
  </p:cSld>
  <p:clrMapOvr>
    <a:masterClrMapping/>
  </p:clrMapOvr>
</p:sldLayout>
</file>

<file path=ppt/slideLayouts/slideLayout17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0D9C5125-B8D5-4BF7-AE50-FB5E0D88C9E4}" type="slidenum">
              <a:rPr lang="en-US" altLang="en-US"/>
              <a:pPr>
                <a:defRPr/>
              </a:pPr>
              <a:t>‹#›</a:t>
            </a:fld>
            <a:endParaRPr lang="en-US" altLang="en-US"/>
          </a:p>
        </p:txBody>
      </p:sp>
    </p:spTree>
    <p:extLst>
      <p:ext uri="{BB962C8B-B14F-4D97-AF65-F5344CB8AC3E}">
        <p14:creationId xmlns:p14="http://schemas.microsoft.com/office/powerpoint/2010/main" val="1755896578"/>
      </p:ext>
    </p:extLst>
  </p:cSld>
  <p:clrMapOvr>
    <a:masterClrMapping/>
  </p:clrMapOvr>
</p:sldLayout>
</file>

<file path=ppt/slideLayouts/slideLayout17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F0100A59-F246-44A2-A02F-8E5AFE7A87E9}" type="slidenum">
              <a:rPr lang="en-US" altLang="en-US"/>
              <a:pPr>
                <a:defRPr/>
              </a:pPr>
              <a:t>‹#›</a:t>
            </a:fld>
            <a:endParaRPr lang="en-US" altLang="en-US"/>
          </a:p>
        </p:txBody>
      </p:sp>
    </p:spTree>
    <p:extLst>
      <p:ext uri="{BB962C8B-B14F-4D97-AF65-F5344CB8AC3E}">
        <p14:creationId xmlns:p14="http://schemas.microsoft.com/office/powerpoint/2010/main" val="1278559973"/>
      </p:ext>
    </p:extLst>
  </p:cSld>
  <p:clrMapOvr>
    <a:masterClrMapping/>
  </p:clrMapOvr>
</p:sldLayout>
</file>

<file path=ppt/slideLayouts/slideLayout17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13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04800"/>
            <a:ext cx="8940800" cy="213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6CBC3D08-E94C-4EEA-9BCD-8DDB5B97223F}" type="slidenum">
              <a:rPr lang="en-US" altLang="en-US"/>
              <a:pPr>
                <a:defRPr/>
              </a:pPr>
              <a:t>‹#›</a:t>
            </a:fld>
            <a:endParaRPr lang="en-US" altLang="en-US"/>
          </a:p>
        </p:txBody>
      </p:sp>
    </p:spTree>
    <p:extLst>
      <p:ext uri="{BB962C8B-B14F-4D97-AF65-F5344CB8AC3E}">
        <p14:creationId xmlns:p14="http://schemas.microsoft.com/office/powerpoint/2010/main" val="2929946982"/>
      </p:ext>
    </p:extLst>
  </p:cSld>
  <p:clrMapOvr>
    <a:masterClrMapping/>
  </p:clrMapOvr>
</p:sldLayout>
</file>

<file path=ppt/slideLayouts/slideLayout17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64577B-F8AB-4B4A-B9BC-C66FB07A2C3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75802315"/>
      </p:ext>
    </p:extLst>
  </p:cSld>
  <p:clrMapOvr>
    <a:masterClrMapping/>
  </p:clrMapOvr>
</p:sldLayout>
</file>

<file path=ppt/slideLayouts/slideLayout17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47A886-8031-4C4B-A0E5-4BB3CC862E9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10134077"/>
      </p:ext>
    </p:extLst>
  </p:cSld>
  <p:clrMapOvr>
    <a:masterClrMapping/>
  </p:clrMapOvr>
</p:sldLayout>
</file>

<file path=ppt/slideLayouts/slideLayout17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2C93F7-A6D1-4A97-9FA1-A17040E53F6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8094158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3" name="Rectangle 6"/>
          <p:cNvSpPr>
            <a:spLocks noGrp="1" noChangeArrowheads="1"/>
          </p:cNvSpPr>
          <p:nvPr>
            <p:ph type="sldNum" sz="quarter" idx="11"/>
          </p:nvPr>
        </p:nvSpPr>
        <p:spPr>
          <a:ln/>
        </p:spPr>
        <p:txBody>
          <a:bodyPr/>
          <a:lstStyle>
            <a:lvl1pPr>
              <a:defRPr/>
            </a:lvl1pPr>
          </a:lstStyle>
          <a:p>
            <a:fld id="{CF4F16D2-FCBC-406C-BFFA-8871BE5F1599}" type="slidenum">
              <a:rPr lang="en-US" altLang="en-US"/>
              <a:pPr/>
              <a:t>‹#›</a:t>
            </a:fld>
            <a:endParaRPr lang="en-US" altLang="en-US" dirty="0"/>
          </a:p>
        </p:txBody>
      </p:sp>
    </p:spTree>
    <p:extLst>
      <p:ext uri="{BB962C8B-B14F-4D97-AF65-F5344CB8AC3E}">
        <p14:creationId xmlns:p14="http://schemas.microsoft.com/office/powerpoint/2010/main" val="3415028500"/>
      </p:ext>
    </p:extLst>
  </p:cSld>
  <p:clrMapOvr>
    <a:masterClrMapping/>
  </p:clrMapOvr>
</p:sldLayout>
</file>

<file path=ppt/slideLayouts/slideLayout17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E29EB4-8CD3-4194-9FF9-C9407D125D2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89739803"/>
      </p:ext>
    </p:extLst>
  </p:cSld>
  <p:clrMapOvr>
    <a:masterClrMapping/>
  </p:clrMapOvr>
</p:sldLayout>
</file>

<file path=ppt/slideLayouts/slideLayout17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6428BA6-5A2C-40A7-9E92-221E35AB109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24264342"/>
      </p:ext>
    </p:extLst>
  </p:cSld>
  <p:clrMapOvr>
    <a:masterClrMapping/>
  </p:clrMapOvr>
</p:sldLayout>
</file>

<file path=ppt/slideLayouts/slideLayout17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31C09E7-DC5F-4B41-BF2F-509A64275B1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41669414"/>
      </p:ext>
    </p:extLst>
  </p:cSld>
  <p:clrMapOvr>
    <a:masterClrMapping/>
  </p:clrMapOvr>
</p:sldLayout>
</file>

<file path=ppt/slideLayouts/slideLayout17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E290703-DC53-4144-84A8-77BC967A636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48284611"/>
      </p:ext>
    </p:extLst>
  </p:cSld>
  <p:clrMapOvr>
    <a:masterClrMapping/>
  </p:clrMapOvr>
</p:sldLayout>
</file>

<file path=ppt/slideLayouts/slideLayout17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FD02F58-ED79-4607-96C8-5EF38A061CF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38631089"/>
      </p:ext>
    </p:extLst>
  </p:cSld>
  <p:clrMapOvr>
    <a:masterClrMapping/>
  </p:clrMapOvr>
</p:sldLayout>
</file>

<file path=ppt/slideLayouts/slideLayout17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F83C34F-FABD-43E8-B8B9-0B48CD3AA5E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17242766"/>
      </p:ext>
    </p:extLst>
  </p:cSld>
  <p:clrMapOvr>
    <a:masterClrMapping/>
  </p:clrMapOvr>
</p:sldLayout>
</file>

<file path=ppt/slideLayouts/slideLayout17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08869F-EA69-4E5A-9F51-F8D951DE2F4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5154101"/>
      </p:ext>
    </p:extLst>
  </p:cSld>
  <p:clrMapOvr>
    <a:masterClrMapping/>
  </p:clrMapOvr>
</p:sldLayout>
</file>

<file path=ppt/slideLayouts/slideLayout17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BCA7D9-2BEC-4E7D-8080-64C0FBD0524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93656944"/>
      </p:ext>
    </p:extLst>
  </p:cSld>
  <p:clrMapOvr>
    <a:masterClrMapping/>
  </p:clrMapOvr>
</p:sldLayout>
</file>

<file path=ppt/slideLayouts/slideLayout17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B92B46D1-D34D-4CCB-8F8A-D7425FBBDE63}" type="slidenum">
              <a:rPr lang="en-US" altLang="en-US"/>
              <a:pPr>
                <a:defRPr/>
              </a:pPr>
              <a:t>‹#›</a:t>
            </a:fld>
            <a:endParaRPr lang="en-US" altLang="en-US"/>
          </a:p>
        </p:txBody>
      </p:sp>
    </p:spTree>
    <p:extLst>
      <p:ext uri="{BB962C8B-B14F-4D97-AF65-F5344CB8AC3E}">
        <p14:creationId xmlns:p14="http://schemas.microsoft.com/office/powerpoint/2010/main" val="2304274406"/>
      </p:ext>
    </p:extLst>
  </p:cSld>
  <p:clrMapOvr>
    <a:masterClrMapping/>
  </p:clrMapOvr>
</p:sldLayout>
</file>

<file path=ppt/slideLayouts/slideLayout17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3D641730-9EAD-4C71-8330-5739E2C89EF3}" type="slidenum">
              <a:rPr lang="en-US" altLang="en-US"/>
              <a:pPr>
                <a:defRPr/>
              </a:pPr>
              <a:t>‹#›</a:t>
            </a:fld>
            <a:endParaRPr lang="en-US" altLang="en-US"/>
          </a:p>
        </p:txBody>
      </p:sp>
    </p:spTree>
    <p:extLst>
      <p:ext uri="{BB962C8B-B14F-4D97-AF65-F5344CB8AC3E}">
        <p14:creationId xmlns:p14="http://schemas.microsoft.com/office/powerpoint/2010/main" val="266917622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1"/>
            </a:lvl1pPr>
            <a:lvl2pPr marL="457211" indent="0">
              <a:buNone/>
              <a:defRPr sz="1200"/>
            </a:lvl2pPr>
            <a:lvl3pPr marL="914422" indent="0">
              <a:buNone/>
              <a:defRPr sz="1001"/>
            </a:lvl3pPr>
            <a:lvl4pPr marL="1371635" indent="0">
              <a:buNone/>
              <a:defRPr sz="900"/>
            </a:lvl4pPr>
            <a:lvl5pPr marL="1828846" indent="0">
              <a:buNone/>
              <a:defRPr sz="900"/>
            </a:lvl5pPr>
            <a:lvl6pPr marL="2286057" indent="0">
              <a:buNone/>
              <a:defRPr sz="900"/>
            </a:lvl6pPr>
            <a:lvl7pPr marL="2743268" indent="0">
              <a:buNone/>
              <a:defRPr sz="900"/>
            </a:lvl7pPr>
            <a:lvl8pPr marL="3200481" indent="0">
              <a:buNone/>
              <a:defRPr sz="900"/>
            </a:lvl8pPr>
            <a:lvl9pPr marL="3657692"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fld id="{E3C74792-4B49-450D-9155-733881C70313}" type="slidenum">
              <a:rPr lang="en-US" altLang="en-US"/>
              <a:pPr/>
              <a:t>‹#›</a:t>
            </a:fld>
            <a:endParaRPr lang="en-US" altLang="en-US" dirty="0"/>
          </a:p>
        </p:txBody>
      </p:sp>
    </p:spTree>
    <p:extLst>
      <p:ext uri="{BB962C8B-B14F-4D97-AF65-F5344CB8AC3E}">
        <p14:creationId xmlns:p14="http://schemas.microsoft.com/office/powerpoint/2010/main" val="3996980467"/>
      </p:ext>
    </p:extLst>
  </p:cSld>
  <p:clrMapOvr>
    <a:masterClrMapping/>
  </p:clrMapOvr>
</p:sldLayout>
</file>

<file path=ppt/slideLayouts/slideLayout17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82251BF1-235C-4FD3-BFEB-158EBB9F55B6}" type="slidenum">
              <a:rPr lang="en-US" altLang="en-US"/>
              <a:pPr>
                <a:defRPr/>
              </a:pPr>
              <a:t>‹#›</a:t>
            </a:fld>
            <a:endParaRPr lang="en-US" altLang="en-US"/>
          </a:p>
        </p:txBody>
      </p:sp>
    </p:spTree>
    <p:extLst>
      <p:ext uri="{BB962C8B-B14F-4D97-AF65-F5344CB8AC3E}">
        <p14:creationId xmlns:p14="http://schemas.microsoft.com/office/powerpoint/2010/main" val="1411522146"/>
      </p:ext>
    </p:extLst>
  </p:cSld>
  <p:clrMapOvr>
    <a:masterClrMapping/>
  </p:clrMapOvr>
</p:sldLayout>
</file>

<file path=ppt/slideLayouts/slideLayout17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2C122314-E04E-4F3F-984A-28DB9C9275F6}" type="slidenum">
              <a:rPr lang="en-US" altLang="en-US"/>
              <a:pPr>
                <a:defRPr/>
              </a:pPr>
              <a:t>‹#›</a:t>
            </a:fld>
            <a:endParaRPr lang="en-US" altLang="en-US"/>
          </a:p>
        </p:txBody>
      </p:sp>
    </p:spTree>
    <p:extLst>
      <p:ext uri="{BB962C8B-B14F-4D97-AF65-F5344CB8AC3E}">
        <p14:creationId xmlns:p14="http://schemas.microsoft.com/office/powerpoint/2010/main" val="2005791691"/>
      </p:ext>
    </p:extLst>
  </p:cSld>
  <p:clrMapOvr>
    <a:masterClrMapping/>
  </p:clrMapOvr>
</p:sldLayout>
</file>

<file path=ppt/slideLayouts/slideLayout17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1"/>
          </p:nvPr>
        </p:nvSpPr>
        <p:spPr>
          <a:ln/>
        </p:spPr>
        <p:txBody>
          <a:bodyPr/>
          <a:lstStyle>
            <a:lvl1pPr>
              <a:defRPr/>
            </a:lvl1pPr>
          </a:lstStyle>
          <a:p>
            <a:pPr>
              <a:defRPr/>
            </a:pPr>
            <a:fld id="{32924B6E-823A-4257-9D5C-EEED0D9AB872}" type="slidenum">
              <a:rPr lang="en-US" altLang="en-US"/>
              <a:pPr>
                <a:defRPr/>
              </a:pPr>
              <a:t>‹#›</a:t>
            </a:fld>
            <a:endParaRPr lang="en-US" altLang="en-US"/>
          </a:p>
        </p:txBody>
      </p:sp>
    </p:spTree>
    <p:extLst>
      <p:ext uri="{BB962C8B-B14F-4D97-AF65-F5344CB8AC3E}">
        <p14:creationId xmlns:p14="http://schemas.microsoft.com/office/powerpoint/2010/main" val="323021392"/>
      </p:ext>
    </p:extLst>
  </p:cSld>
  <p:clrMapOvr>
    <a:masterClrMapping/>
  </p:clrMapOvr>
</p:sldLayout>
</file>

<file path=ppt/slideLayouts/slideLayout17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1"/>
          </p:nvPr>
        </p:nvSpPr>
        <p:spPr>
          <a:ln/>
        </p:spPr>
        <p:txBody>
          <a:bodyPr/>
          <a:lstStyle>
            <a:lvl1pPr>
              <a:defRPr/>
            </a:lvl1pPr>
          </a:lstStyle>
          <a:p>
            <a:pPr>
              <a:defRPr/>
            </a:pPr>
            <a:fld id="{11AF971B-9546-40F1-88AD-FEFAC500F7C4}" type="slidenum">
              <a:rPr lang="en-US" altLang="en-US"/>
              <a:pPr>
                <a:defRPr/>
              </a:pPr>
              <a:t>‹#›</a:t>
            </a:fld>
            <a:endParaRPr lang="en-US" altLang="en-US"/>
          </a:p>
        </p:txBody>
      </p:sp>
    </p:spTree>
    <p:extLst>
      <p:ext uri="{BB962C8B-B14F-4D97-AF65-F5344CB8AC3E}">
        <p14:creationId xmlns:p14="http://schemas.microsoft.com/office/powerpoint/2010/main" val="157106006"/>
      </p:ext>
    </p:extLst>
  </p:cSld>
  <p:clrMapOvr>
    <a:masterClrMapping/>
  </p:clrMapOvr>
</p:sldLayout>
</file>

<file path=ppt/slideLayouts/slideLayout17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6"/>
          <p:cNvSpPr>
            <a:spLocks noGrp="1" noChangeArrowheads="1"/>
          </p:cNvSpPr>
          <p:nvPr>
            <p:ph type="sldNum" sz="quarter" idx="11"/>
          </p:nvPr>
        </p:nvSpPr>
        <p:spPr>
          <a:ln/>
        </p:spPr>
        <p:txBody>
          <a:bodyPr/>
          <a:lstStyle>
            <a:lvl1pPr>
              <a:defRPr/>
            </a:lvl1pPr>
          </a:lstStyle>
          <a:p>
            <a:pPr>
              <a:defRPr/>
            </a:pPr>
            <a:fld id="{3ED75348-6A4D-478B-A184-129936918714}" type="slidenum">
              <a:rPr lang="en-US" altLang="en-US"/>
              <a:pPr>
                <a:defRPr/>
              </a:pPr>
              <a:t>‹#›</a:t>
            </a:fld>
            <a:endParaRPr lang="en-US" altLang="en-US"/>
          </a:p>
        </p:txBody>
      </p:sp>
    </p:spTree>
    <p:extLst>
      <p:ext uri="{BB962C8B-B14F-4D97-AF65-F5344CB8AC3E}">
        <p14:creationId xmlns:p14="http://schemas.microsoft.com/office/powerpoint/2010/main" val="2997974357"/>
      </p:ext>
    </p:extLst>
  </p:cSld>
  <p:clrMapOvr>
    <a:masterClrMapping/>
  </p:clrMapOvr>
</p:sldLayout>
</file>

<file path=ppt/slideLayouts/slideLayout17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61E7BA8D-71AD-4CF3-B6B0-D2F5479E4EDC}" type="slidenum">
              <a:rPr lang="en-US" altLang="en-US"/>
              <a:pPr>
                <a:defRPr/>
              </a:pPr>
              <a:t>‹#›</a:t>
            </a:fld>
            <a:endParaRPr lang="en-US" altLang="en-US"/>
          </a:p>
        </p:txBody>
      </p:sp>
    </p:spTree>
    <p:extLst>
      <p:ext uri="{BB962C8B-B14F-4D97-AF65-F5344CB8AC3E}">
        <p14:creationId xmlns:p14="http://schemas.microsoft.com/office/powerpoint/2010/main" val="2119675604"/>
      </p:ext>
    </p:extLst>
  </p:cSld>
  <p:clrMapOvr>
    <a:masterClrMapping/>
  </p:clrMapOvr>
</p:sldLayout>
</file>

<file path=ppt/slideLayouts/slideLayout17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1B167ED1-222C-4231-AD2C-E39A72D4E6A0}" type="slidenum">
              <a:rPr lang="en-US" altLang="en-US"/>
              <a:pPr>
                <a:defRPr/>
              </a:pPr>
              <a:t>‹#›</a:t>
            </a:fld>
            <a:endParaRPr lang="en-US" altLang="en-US"/>
          </a:p>
        </p:txBody>
      </p:sp>
    </p:spTree>
    <p:extLst>
      <p:ext uri="{BB962C8B-B14F-4D97-AF65-F5344CB8AC3E}">
        <p14:creationId xmlns:p14="http://schemas.microsoft.com/office/powerpoint/2010/main" val="2361440879"/>
      </p:ext>
    </p:extLst>
  </p:cSld>
  <p:clrMapOvr>
    <a:masterClrMapping/>
  </p:clrMapOvr>
</p:sldLayout>
</file>

<file path=ppt/slideLayouts/slideLayout17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DC0E1527-C699-4FD0-BABC-5675371EAB2F}" type="slidenum">
              <a:rPr lang="en-US" altLang="en-US"/>
              <a:pPr>
                <a:defRPr/>
              </a:pPr>
              <a:t>‹#›</a:t>
            </a:fld>
            <a:endParaRPr lang="en-US" altLang="en-US"/>
          </a:p>
        </p:txBody>
      </p:sp>
    </p:spTree>
    <p:extLst>
      <p:ext uri="{BB962C8B-B14F-4D97-AF65-F5344CB8AC3E}">
        <p14:creationId xmlns:p14="http://schemas.microsoft.com/office/powerpoint/2010/main" val="1440751655"/>
      </p:ext>
    </p:extLst>
  </p:cSld>
  <p:clrMapOvr>
    <a:masterClrMapping/>
  </p:clrMapOvr>
</p:sldLayout>
</file>

<file path=ppt/slideLayouts/slideLayout17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A901C9CD-D212-4493-A041-DA48E8844221}" type="slidenum">
              <a:rPr lang="en-US" altLang="en-US"/>
              <a:pPr>
                <a:defRPr/>
              </a:pPr>
              <a:t>‹#›</a:t>
            </a:fld>
            <a:endParaRPr lang="en-US" altLang="en-US"/>
          </a:p>
        </p:txBody>
      </p:sp>
    </p:spTree>
    <p:extLst>
      <p:ext uri="{BB962C8B-B14F-4D97-AF65-F5344CB8AC3E}">
        <p14:creationId xmlns:p14="http://schemas.microsoft.com/office/powerpoint/2010/main" val="3961825673"/>
      </p:ext>
    </p:extLst>
  </p:cSld>
  <p:clrMapOvr>
    <a:masterClrMapping/>
  </p:clrMapOvr>
</p:sldLayout>
</file>

<file path=ppt/slideLayouts/slideLayout17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1"/>
          </p:nvPr>
        </p:nvSpPr>
        <p:spPr/>
        <p:txBody>
          <a:bodyPr/>
          <a:lstStyle>
            <a:lvl1pPr eaLnBrk="0" hangingPunct="0">
              <a:defRPr/>
            </a:lvl1pPr>
          </a:lstStyle>
          <a:p>
            <a:pPr>
              <a:defRPr/>
            </a:pPr>
            <a:fld id="{5B32B93B-F389-4CC7-8DA0-E120A1F6149C}" type="slidenum">
              <a:rPr lang="en-US" altLang="en-US"/>
              <a:pPr>
                <a:defRPr/>
              </a:pPr>
              <a:t>‹#›</a:t>
            </a:fld>
            <a:endParaRPr lang="en-US" altLang="en-US"/>
          </a:p>
        </p:txBody>
      </p:sp>
    </p:spTree>
    <p:extLst>
      <p:ext uri="{BB962C8B-B14F-4D97-AF65-F5344CB8AC3E}">
        <p14:creationId xmlns:p14="http://schemas.microsoft.com/office/powerpoint/2010/main" val="3671090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1"/>
            </a:lvl1pPr>
            <a:lvl2pPr marL="457211" indent="0">
              <a:buNone/>
              <a:defRPr sz="1200"/>
            </a:lvl2pPr>
            <a:lvl3pPr marL="914422" indent="0">
              <a:buNone/>
              <a:defRPr sz="1001"/>
            </a:lvl3pPr>
            <a:lvl4pPr marL="1371635" indent="0">
              <a:buNone/>
              <a:defRPr sz="900"/>
            </a:lvl4pPr>
            <a:lvl5pPr marL="1828846" indent="0">
              <a:buNone/>
              <a:defRPr sz="900"/>
            </a:lvl5pPr>
            <a:lvl6pPr marL="2286057" indent="0">
              <a:buNone/>
              <a:defRPr sz="900"/>
            </a:lvl6pPr>
            <a:lvl7pPr marL="2743268" indent="0">
              <a:buNone/>
              <a:defRPr sz="900"/>
            </a:lvl7pPr>
            <a:lvl8pPr marL="3200481" indent="0">
              <a:buNone/>
              <a:defRPr sz="900"/>
            </a:lvl8pPr>
            <a:lvl9pPr marL="3657692"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fld id="{2D4C983E-1DB9-41BC-A437-0B42A7D01745}" type="slidenum">
              <a:rPr lang="en-US" altLang="en-US"/>
              <a:pPr/>
              <a:t>‹#›</a:t>
            </a:fld>
            <a:endParaRPr lang="en-US" altLang="en-US" dirty="0"/>
          </a:p>
        </p:txBody>
      </p:sp>
    </p:spTree>
    <p:extLst>
      <p:ext uri="{BB962C8B-B14F-4D97-AF65-F5344CB8AC3E}">
        <p14:creationId xmlns:p14="http://schemas.microsoft.com/office/powerpoint/2010/main" val="2654979080"/>
      </p:ext>
    </p:extLst>
  </p:cSld>
  <p:clrMapOvr>
    <a:masterClrMapping/>
  </p:clrMapOvr>
</p:sldLayout>
</file>

<file path=ppt/slideLayouts/slideLayout17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1"/>
          </p:nvPr>
        </p:nvSpPr>
        <p:spPr/>
        <p:txBody>
          <a:bodyPr/>
          <a:lstStyle>
            <a:lvl1pPr eaLnBrk="0" hangingPunct="0">
              <a:defRPr/>
            </a:lvl1pPr>
          </a:lstStyle>
          <a:p>
            <a:pPr>
              <a:defRPr/>
            </a:pPr>
            <a:fld id="{4D30DF55-3DF8-458B-91DB-3AFE4C0D854F}" type="slidenum">
              <a:rPr lang="en-US" altLang="en-US"/>
              <a:pPr>
                <a:defRPr/>
              </a:pPr>
              <a:t>‹#›</a:t>
            </a:fld>
            <a:endParaRPr lang="en-US" altLang="en-US"/>
          </a:p>
        </p:txBody>
      </p:sp>
    </p:spTree>
    <p:extLst>
      <p:ext uri="{BB962C8B-B14F-4D97-AF65-F5344CB8AC3E}">
        <p14:creationId xmlns:p14="http://schemas.microsoft.com/office/powerpoint/2010/main" val="1659422115"/>
      </p:ext>
    </p:extLst>
  </p:cSld>
  <p:clrMapOvr>
    <a:masterClrMapping/>
  </p:clrMapOvr>
</p:sldLayout>
</file>

<file path=ppt/slideLayouts/slideLayout17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5"/>
          <p:cNvSpPr>
            <a:spLocks noGrp="1" noChangeArrowheads="1"/>
          </p:cNvSpPr>
          <p:nvPr>
            <p:ph type="ftr" sz="quarter" idx="10"/>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1"/>
          </p:nvPr>
        </p:nvSpPr>
        <p:spPr/>
        <p:txBody>
          <a:bodyPr/>
          <a:lstStyle>
            <a:lvl1pPr eaLnBrk="0" hangingPunct="0">
              <a:defRPr/>
            </a:lvl1pPr>
          </a:lstStyle>
          <a:p>
            <a:pPr>
              <a:defRPr/>
            </a:pPr>
            <a:fld id="{C3297AAF-FA17-4C6F-A764-9C897B6E692B}" type="slidenum">
              <a:rPr lang="en-US" altLang="en-US"/>
              <a:pPr>
                <a:defRPr/>
              </a:pPr>
              <a:t>‹#›</a:t>
            </a:fld>
            <a:endParaRPr lang="en-US" altLang="en-US"/>
          </a:p>
        </p:txBody>
      </p:sp>
    </p:spTree>
    <p:extLst>
      <p:ext uri="{BB962C8B-B14F-4D97-AF65-F5344CB8AC3E}">
        <p14:creationId xmlns:p14="http://schemas.microsoft.com/office/powerpoint/2010/main" val="3726857037"/>
      </p:ext>
    </p:extLst>
  </p:cSld>
  <p:clrMapOvr>
    <a:masterClrMapping/>
  </p:clrMapOvr>
</p:sldLayout>
</file>

<file path=ppt/slideLayouts/slideLayout17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05000"/>
            <a:ext cx="5384800" cy="914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05000"/>
            <a:ext cx="5384800" cy="914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1"/>
          </p:nvPr>
        </p:nvSpPr>
        <p:spPr/>
        <p:txBody>
          <a:bodyPr/>
          <a:lstStyle>
            <a:lvl1pPr eaLnBrk="0" hangingPunct="0">
              <a:defRPr/>
            </a:lvl1pPr>
          </a:lstStyle>
          <a:p>
            <a:pPr>
              <a:defRPr/>
            </a:pPr>
            <a:fld id="{B16B8B86-A34C-4913-BCD8-6C7BB1CC689D}" type="slidenum">
              <a:rPr lang="en-US" altLang="en-US"/>
              <a:pPr>
                <a:defRPr/>
              </a:pPr>
              <a:t>‹#›</a:t>
            </a:fld>
            <a:endParaRPr lang="en-US" altLang="en-US"/>
          </a:p>
        </p:txBody>
      </p:sp>
    </p:spTree>
    <p:extLst>
      <p:ext uri="{BB962C8B-B14F-4D97-AF65-F5344CB8AC3E}">
        <p14:creationId xmlns:p14="http://schemas.microsoft.com/office/powerpoint/2010/main" val="3584495622"/>
      </p:ext>
    </p:extLst>
  </p:cSld>
  <p:clrMapOvr>
    <a:masterClrMapping/>
  </p:clrMapOvr>
</p:sldLayout>
</file>

<file path=ppt/slideLayouts/slideLayout17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p:txBody>
          <a:bodyPr/>
          <a:lstStyle>
            <a:lvl1pPr eaLnBrk="0" hangingPunct="0">
              <a:defRPr/>
            </a:lvl1pPr>
          </a:lstStyle>
          <a:p>
            <a:pPr>
              <a:defRPr/>
            </a:pPr>
            <a:endParaRPr lang="en-US"/>
          </a:p>
        </p:txBody>
      </p:sp>
      <p:sp>
        <p:nvSpPr>
          <p:cNvPr id="8" name="Rectangle 6"/>
          <p:cNvSpPr>
            <a:spLocks noGrp="1" noChangeArrowheads="1"/>
          </p:cNvSpPr>
          <p:nvPr>
            <p:ph type="sldNum" sz="quarter" idx="11"/>
          </p:nvPr>
        </p:nvSpPr>
        <p:spPr/>
        <p:txBody>
          <a:bodyPr/>
          <a:lstStyle>
            <a:lvl1pPr eaLnBrk="0" hangingPunct="0">
              <a:defRPr/>
            </a:lvl1pPr>
          </a:lstStyle>
          <a:p>
            <a:pPr>
              <a:defRPr/>
            </a:pPr>
            <a:fld id="{3E73C8FE-2F4D-497B-B40B-DD7AE20F8384}" type="slidenum">
              <a:rPr lang="en-US" altLang="en-US"/>
              <a:pPr>
                <a:defRPr/>
              </a:pPr>
              <a:t>‹#›</a:t>
            </a:fld>
            <a:endParaRPr lang="en-US" altLang="en-US"/>
          </a:p>
        </p:txBody>
      </p:sp>
    </p:spTree>
    <p:extLst>
      <p:ext uri="{BB962C8B-B14F-4D97-AF65-F5344CB8AC3E}">
        <p14:creationId xmlns:p14="http://schemas.microsoft.com/office/powerpoint/2010/main" val="273268213"/>
      </p:ext>
    </p:extLst>
  </p:cSld>
  <p:clrMapOvr>
    <a:masterClrMapping/>
  </p:clrMapOvr>
</p:sldLayout>
</file>

<file path=ppt/slideLayouts/slideLayout17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1"/>
          </p:nvPr>
        </p:nvSpPr>
        <p:spPr/>
        <p:txBody>
          <a:bodyPr/>
          <a:lstStyle>
            <a:lvl1pPr eaLnBrk="0" hangingPunct="0">
              <a:defRPr/>
            </a:lvl1pPr>
          </a:lstStyle>
          <a:p>
            <a:pPr>
              <a:defRPr/>
            </a:pPr>
            <a:fld id="{A25F1AE5-66E9-435B-AA39-F53AC01C74AD}" type="slidenum">
              <a:rPr lang="en-US" altLang="en-US"/>
              <a:pPr>
                <a:defRPr/>
              </a:pPr>
              <a:t>‹#›</a:t>
            </a:fld>
            <a:endParaRPr lang="en-US" altLang="en-US"/>
          </a:p>
        </p:txBody>
      </p:sp>
    </p:spTree>
    <p:extLst>
      <p:ext uri="{BB962C8B-B14F-4D97-AF65-F5344CB8AC3E}">
        <p14:creationId xmlns:p14="http://schemas.microsoft.com/office/powerpoint/2010/main" val="1170684086"/>
      </p:ext>
    </p:extLst>
  </p:cSld>
  <p:clrMapOvr>
    <a:masterClrMapping/>
  </p:clrMapOvr>
</p:sldLayout>
</file>

<file path=ppt/slideLayouts/slideLayout17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eaLnBrk="0" hangingPunct="0">
              <a:defRPr/>
            </a:lvl1pPr>
          </a:lstStyle>
          <a:p>
            <a:pPr>
              <a:defRPr/>
            </a:pPr>
            <a:endParaRPr lang="en-US"/>
          </a:p>
        </p:txBody>
      </p:sp>
      <p:sp>
        <p:nvSpPr>
          <p:cNvPr id="3" name="Rectangle 6"/>
          <p:cNvSpPr>
            <a:spLocks noGrp="1" noChangeArrowheads="1"/>
          </p:cNvSpPr>
          <p:nvPr>
            <p:ph type="sldNum" sz="quarter" idx="11"/>
          </p:nvPr>
        </p:nvSpPr>
        <p:spPr/>
        <p:txBody>
          <a:bodyPr/>
          <a:lstStyle>
            <a:lvl1pPr eaLnBrk="0" hangingPunct="0">
              <a:defRPr/>
            </a:lvl1pPr>
          </a:lstStyle>
          <a:p>
            <a:pPr>
              <a:defRPr/>
            </a:pPr>
            <a:fld id="{53D673A2-0A87-45F6-990D-E56D179FF398}" type="slidenum">
              <a:rPr lang="en-US" altLang="en-US"/>
              <a:pPr>
                <a:defRPr/>
              </a:pPr>
              <a:t>‹#›</a:t>
            </a:fld>
            <a:endParaRPr lang="en-US" altLang="en-US"/>
          </a:p>
        </p:txBody>
      </p:sp>
    </p:spTree>
    <p:extLst>
      <p:ext uri="{BB962C8B-B14F-4D97-AF65-F5344CB8AC3E}">
        <p14:creationId xmlns:p14="http://schemas.microsoft.com/office/powerpoint/2010/main" val="2596799157"/>
      </p:ext>
    </p:extLst>
  </p:cSld>
  <p:clrMapOvr>
    <a:masterClrMapping/>
  </p:clrMapOvr>
</p:sldLayout>
</file>

<file path=ppt/slideLayouts/slideLayout17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5"/>
          <p:cNvSpPr>
            <a:spLocks noGrp="1" noChangeArrowheads="1"/>
          </p:cNvSpPr>
          <p:nvPr>
            <p:ph type="ftr" sz="quarter" idx="10"/>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1"/>
          </p:nvPr>
        </p:nvSpPr>
        <p:spPr/>
        <p:txBody>
          <a:bodyPr/>
          <a:lstStyle>
            <a:lvl1pPr eaLnBrk="0" hangingPunct="0">
              <a:defRPr/>
            </a:lvl1pPr>
          </a:lstStyle>
          <a:p>
            <a:pPr>
              <a:defRPr/>
            </a:pPr>
            <a:fld id="{84BE45E8-EAF4-4722-BA15-BDF0E6D59C29}" type="slidenum">
              <a:rPr lang="en-US" altLang="en-US"/>
              <a:pPr>
                <a:defRPr/>
              </a:pPr>
              <a:t>‹#›</a:t>
            </a:fld>
            <a:endParaRPr lang="en-US" altLang="en-US"/>
          </a:p>
        </p:txBody>
      </p:sp>
    </p:spTree>
    <p:extLst>
      <p:ext uri="{BB962C8B-B14F-4D97-AF65-F5344CB8AC3E}">
        <p14:creationId xmlns:p14="http://schemas.microsoft.com/office/powerpoint/2010/main" val="2789322685"/>
      </p:ext>
    </p:extLst>
  </p:cSld>
  <p:clrMapOvr>
    <a:masterClrMapping/>
  </p:clrMapOvr>
</p:sldLayout>
</file>

<file path=ppt/slideLayouts/slideLayout17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5"/>
          <p:cNvSpPr>
            <a:spLocks noGrp="1" noChangeArrowheads="1"/>
          </p:cNvSpPr>
          <p:nvPr>
            <p:ph type="ftr" sz="quarter" idx="10"/>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1"/>
          </p:nvPr>
        </p:nvSpPr>
        <p:spPr/>
        <p:txBody>
          <a:bodyPr/>
          <a:lstStyle>
            <a:lvl1pPr eaLnBrk="0" hangingPunct="0">
              <a:defRPr/>
            </a:lvl1pPr>
          </a:lstStyle>
          <a:p>
            <a:pPr>
              <a:defRPr/>
            </a:pPr>
            <a:fld id="{30E0E87A-A7FE-456D-8F1C-283E84FCDFDA}" type="slidenum">
              <a:rPr lang="en-US" altLang="en-US"/>
              <a:pPr>
                <a:defRPr/>
              </a:pPr>
              <a:t>‹#›</a:t>
            </a:fld>
            <a:endParaRPr lang="en-US" altLang="en-US"/>
          </a:p>
        </p:txBody>
      </p:sp>
    </p:spTree>
    <p:extLst>
      <p:ext uri="{BB962C8B-B14F-4D97-AF65-F5344CB8AC3E}">
        <p14:creationId xmlns:p14="http://schemas.microsoft.com/office/powerpoint/2010/main" val="2836140674"/>
      </p:ext>
    </p:extLst>
  </p:cSld>
  <p:clrMapOvr>
    <a:masterClrMapping/>
  </p:clrMapOvr>
</p:sldLayout>
</file>

<file path=ppt/slideLayouts/slideLayout17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1"/>
          </p:nvPr>
        </p:nvSpPr>
        <p:spPr/>
        <p:txBody>
          <a:bodyPr/>
          <a:lstStyle>
            <a:lvl1pPr eaLnBrk="0" hangingPunct="0">
              <a:defRPr/>
            </a:lvl1pPr>
          </a:lstStyle>
          <a:p>
            <a:pPr>
              <a:defRPr/>
            </a:pPr>
            <a:fld id="{E9725ABD-B85B-41F4-AED1-68D147ADBEB8}" type="slidenum">
              <a:rPr lang="en-US" altLang="en-US"/>
              <a:pPr>
                <a:defRPr/>
              </a:pPr>
              <a:t>‹#›</a:t>
            </a:fld>
            <a:endParaRPr lang="en-US" altLang="en-US"/>
          </a:p>
        </p:txBody>
      </p:sp>
    </p:spTree>
    <p:extLst>
      <p:ext uri="{BB962C8B-B14F-4D97-AF65-F5344CB8AC3E}">
        <p14:creationId xmlns:p14="http://schemas.microsoft.com/office/powerpoint/2010/main" val="4099704510"/>
      </p:ext>
    </p:extLst>
  </p:cSld>
  <p:clrMapOvr>
    <a:masterClrMapping/>
  </p:clrMapOvr>
</p:sldLayout>
</file>

<file path=ppt/slideLayouts/slideLayout17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685800"/>
            <a:ext cx="3048000" cy="213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685800"/>
            <a:ext cx="8940800" cy="213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1"/>
          </p:nvPr>
        </p:nvSpPr>
        <p:spPr/>
        <p:txBody>
          <a:bodyPr/>
          <a:lstStyle>
            <a:lvl1pPr eaLnBrk="0" hangingPunct="0">
              <a:defRPr/>
            </a:lvl1pPr>
          </a:lstStyle>
          <a:p>
            <a:pPr>
              <a:defRPr/>
            </a:pPr>
            <a:fld id="{BFA0DF4B-F73D-482B-95D4-4A1AA32A31F4}" type="slidenum">
              <a:rPr lang="en-US" altLang="en-US"/>
              <a:pPr>
                <a:defRPr/>
              </a:pPr>
              <a:t>‹#›</a:t>
            </a:fld>
            <a:endParaRPr lang="en-US" altLang="en-US"/>
          </a:p>
        </p:txBody>
      </p:sp>
    </p:spTree>
    <p:extLst>
      <p:ext uri="{BB962C8B-B14F-4D97-AF65-F5344CB8AC3E}">
        <p14:creationId xmlns:p14="http://schemas.microsoft.com/office/powerpoint/2010/main" val="398194528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fld id="{BDB6CF31-1B52-43E8-B2ED-372BD75488B1}" type="slidenum">
              <a:rPr lang="en-US" altLang="en-US"/>
              <a:pPr/>
              <a:t>‹#›</a:t>
            </a:fld>
            <a:endParaRPr lang="en-US" altLang="en-US" dirty="0"/>
          </a:p>
        </p:txBody>
      </p:sp>
    </p:spTree>
    <p:extLst>
      <p:ext uri="{BB962C8B-B14F-4D97-AF65-F5344CB8AC3E}">
        <p14:creationId xmlns:p14="http://schemas.microsoft.com/office/powerpoint/2010/main" val="2440389337"/>
      </p:ext>
    </p:extLst>
  </p:cSld>
  <p:clrMapOvr>
    <a:masterClrMapping/>
  </p:clrMapOvr>
</p:sldLayout>
</file>

<file path=ppt/slideLayouts/slideLayout17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6ED427A3-7A1F-4E95-A74D-1387257C355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476983640"/>
      </p:ext>
    </p:extLst>
  </p:cSld>
  <p:clrMapOvr>
    <a:masterClrMapping/>
  </p:clrMapOvr>
</p:sldLayout>
</file>

<file path=ppt/slideLayouts/slideLayout17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168CD769-3413-4B8E-AC7E-6C975A6E01A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124787865"/>
      </p:ext>
    </p:extLst>
  </p:cSld>
  <p:clrMapOvr>
    <a:masterClrMapping/>
  </p:clrMapOvr>
</p:sldLayout>
</file>

<file path=ppt/slideLayouts/slideLayout17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6"/>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CB8B29CE-59C1-4FDE-985F-D1387BBB1C4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044542937"/>
      </p:ext>
    </p:extLst>
  </p:cSld>
  <p:clrMapOvr>
    <a:masterClrMapping/>
  </p:clrMapOvr>
</p:sldLayout>
</file>

<file path=ppt/slideLayouts/slideLayout17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2AD819DC-5515-42AC-95DA-945895DD66F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716197040"/>
      </p:ext>
    </p:extLst>
  </p:cSld>
  <p:clrMapOvr>
    <a:masterClrMapping/>
  </p:clrMapOvr>
</p:sldLayout>
</file>

<file path=ppt/slideLayouts/slideLayout17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9"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endParaRPr lang="en-US" altLang="en-US">
              <a:solidFill>
                <a:srgbClr val="FFFFFF"/>
              </a:solidFill>
            </a:endParaRPr>
          </a:p>
        </p:txBody>
      </p:sp>
      <p:sp>
        <p:nvSpPr>
          <p:cNvPr id="8" name="Slide Number Placeholder 7"/>
          <p:cNvSpPr>
            <a:spLocks noGrp="1"/>
          </p:cNvSpPr>
          <p:nvPr>
            <p:ph type="sldNum" sz="quarter" idx="11"/>
          </p:nvPr>
        </p:nvSpPr>
        <p:spPr/>
        <p:txBody>
          <a:bodyPr/>
          <a:lstStyle>
            <a:lvl1pPr>
              <a:defRPr/>
            </a:lvl1pPr>
          </a:lstStyle>
          <a:p>
            <a:fld id="{99FECBB4-1BCA-438A-A0E4-E805A52E632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835170062"/>
      </p:ext>
    </p:extLst>
  </p:cSld>
  <p:clrMapOvr>
    <a:masterClrMapping/>
  </p:clrMapOvr>
</p:sldLayout>
</file>

<file path=ppt/slideLayouts/slideLayout17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1"/>
          </p:nvPr>
        </p:nvSpPr>
        <p:spPr/>
        <p:txBody>
          <a:bodyPr/>
          <a:lstStyle>
            <a:lvl1pPr>
              <a:defRPr/>
            </a:lvl1pPr>
          </a:lstStyle>
          <a:p>
            <a:fld id="{1C19FBFB-5F21-42AF-9FE2-6CEC5AABA37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33852996"/>
      </p:ext>
    </p:extLst>
  </p:cSld>
  <p:clrMapOvr>
    <a:masterClrMapping/>
  </p:clrMapOvr>
</p:sldLayout>
</file>

<file path=ppt/slideLayouts/slideLayout17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a:solidFill>
                <a:srgbClr val="FFFFFF"/>
              </a:solidFill>
            </a:endParaRPr>
          </a:p>
        </p:txBody>
      </p:sp>
      <p:sp>
        <p:nvSpPr>
          <p:cNvPr id="3" name="Slide Number Placeholder 2"/>
          <p:cNvSpPr>
            <a:spLocks noGrp="1"/>
          </p:cNvSpPr>
          <p:nvPr>
            <p:ph type="sldNum" sz="quarter" idx="11"/>
          </p:nvPr>
        </p:nvSpPr>
        <p:spPr/>
        <p:txBody>
          <a:bodyPr/>
          <a:lstStyle>
            <a:lvl1pPr>
              <a:defRPr/>
            </a:lvl1pPr>
          </a:lstStyle>
          <a:p>
            <a:fld id="{481375DE-42AA-49E5-9590-FA0F3848D13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00421120"/>
      </p:ext>
    </p:extLst>
  </p:cSld>
  <p:clrMapOvr>
    <a:masterClrMapping/>
  </p:clrMapOvr>
</p:sldLayout>
</file>

<file path=ppt/slideLayouts/slideLayout17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9"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85FFD5AE-3526-4298-8F97-F609A3C9CE5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01295"/>
      </p:ext>
    </p:extLst>
  </p:cSld>
  <p:clrMapOvr>
    <a:masterClrMapping/>
  </p:clrMapOvr>
</p:sldLayout>
</file>

<file path=ppt/slideLayouts/slideLayout17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8"/>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9"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9EF606FE-2388-4912-BC25-135B0E96676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680081268"/>
      </p:ext>
    </p:extLst>
  </p:cSld>
  <p:clrMapOvr>
    <a:masterClrMapping/>
  </p:clrMapOvr>
</p:sldLayout>
</file>

<file path=ppt/slideLayouts/slideLayout17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5B22F412-54FB-4F32-9B16-9E187766EB1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84382219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fld id="{1B1DAF12-9D62-4794-BA0C-61CCF2144D1A}" type="slidenum">
              <a:rPr lang="en-US" altLang="en-US"/>
              <a:pPr/>
              <a:t>‹#›</a:t>
            </a:fld>
            <a:endParaRPr lang="en-US" altLang="en-US" dirty="0"/>
          </a:p>
        </p:txBody>
      </p:sp>
    </p:spTree>
    <p:extLst>
      <p:ext uri="{BB962C8B-B14F-4D97-AF65-F5344CB8AC3E}">
        <p14:creationId xmlns:p14="http://schemas.microsoft.com/office/powerpoint/2010/main" val="2390065818"/>
      </p:ext>
    </p:extLst>
  </p:cSld>
  <p:clrMapOvr>
    <a:masterClrMapping/>
  </p:clrMapOvr>
</p:sldLayout>
</file>

<file path=ppt/slideLayouts/slideLayout17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A8899CAE-2929-42AC-BD53-267DE3D9DC5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984979237"/>
      </p:ext>
    </p:extLst>
  </p:cSld>
  <p:clrMapOvr>
    <a:masterClrMapping/>
  </p:clrMapOvr>
</p:sldLayout>
</file>

<file path=ppt/slideLayouts/slideLayout17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BCD5BD-37AC-4574-9C17-FADD5DADBF54}" type="datetimeFigureOut">
              <a:rPr lang="en-US" smtClean="0">
                <a:solidFill>
                  <a:prstClr val="black">
                    <a:tint val="75000"/>
                  </a:prstClr>
                </a:solidFill>
              </a:rPr>
              <a:pPr/>
              <a:t>8/25/2023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67084D-216C-47F2-BD29-6F3261F418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2381015"/>
      </p:ext>
    </p:extLst>
  </p:cSld>
  <p:clrMapOvr>
    <a:masterClrMapping/>
  </p:clrMapOvr>
</p:sldLayout>
</file>

<file path=ppt/slideLayouts/slideLayout17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BCD5BD-37AC-4574-9C17-FADD5DADBF54}" type="datetimeFigureOut">
              <a:rPr lang="en-US" smtClean="0">
                <a:solidFill>
                  <a:prstClr val="black">
                    <a:tint val="75000"/>
                  </a:prstClr>
                </a:solidFill>
              </a:rPr>
              <a:pPr/>
              <a:t>8/25/2023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67084D-216C-47F2-BD29-6F3261F418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0936344"/>
      </p:ext>
    </p:extLst>
  </p:cSld>
  <p:clrMapOvr>
    <a:masterClrMapping/>
  </p:clrMapOvr>
</p:sldLayout>
</file>

<file path=ppt/slideLayouts/slideLayout17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BCD5BD-37AC-4574-9C17-FADD5DADBF54}" type="datetimeFigureOut">
              <a:rPr lang="en-US" smtClean="0">
                <a:solidFill>
                  <a:prstClr val="black">
                    <a:tint val="75000"/>
                  </a:prstClr>
                </a:solidFill>
              </a:rPr>
              <a:pPr/>
              <a:t>8/25/2023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67084D-216C-47F2-BD29-6F3261F418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2177156"/>
      </p:ext>
    </p:extLst>
  </p:cSld>
  <p:clrMapOvr>
    <a:masterClrMapping/>
  </p:clrMapOvr>
</p:sldLayout>
</file>

<file path=ppt/slideLayouts/slideLayout17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BCD5BD-37AC-4574-9C17-FADD5DADBF54}" type="datetimeFigureOut">
              <a:rPr lang="en-US" smtClean="0">
                <a:solidFill>
                  <a:prstClr val="black">
                    <a:tint val="75000"/>
                  </a:prstClr>
                </a:solidFill>
              </a:rPr>
              <a:pPr/>
              <a:t>8/25/2023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267084D-216C-47F2-BD29-6F3261F418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1888057"/>
      </p:ext>
    </p:extLst>
  </p:cSld>
  <p:clrMapOvr>
    <a:masterClrMapping/>
  </p:clrMapOvr>
</p:sldLayout>
</file>

<file path=ppt/slideLayouts/slideLayout17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BCD5BD-37AC-4574-9C17-FADD5DADBF54}" type="datetimeFigureOut">
              <a:rPr lang="en-US" smtClean="0">
                <a:solidFill>
                  <a:prstClr val="black">
                    <a:tint val="75000"/>
                  </a:prstClr>
                </a:solidFill>
              </a:rPr>
              <a:pPr/>
              <a:t>8/25/2023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267084D-216C-47F2-BD29-6F3261F418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220627"/>
      </p:ext>
    </p:extLst>
  </p:cSld>
  <p:clrMapOvr>
    <a:masterClrMapping/>
  </p:clrMapOvr>
</p:sldLayout>
</file>

<file path=ppt/slideLayouts/slideLayout17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BCD5BD-37AC-4574-9C17-FADD5DADBF54}" type="datetimeFigureOut">
              <a:rPr lang="en-US" smtClean="0">
                <a:solidFill>
                  <a:prstClr val="black">
                    <a:tint val="75000"/>
                  </a:prstClr>
                </a:solidFill>
              </a:rPr>
              <a:pPr/>
              <a:t>8/25/2023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267084D-216C-47F2-BD29-6F3261F418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089274"/>
      </p:ext>
    </p:extLst>
  </p:cSld>
  <p:clrMapOvr>
    <a:masterClrMapping/>
  </p:clrMapOvr>
</p:sldLayout>
</file>

<file path=ppt/slideLayouts/slideLayout17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BCD5BD-37AC-4574-9C17-FADD5DADBF54}" type="datetimeFigureOut">
              <a:rPr lang="en-US" smtClean="0">
                <a:solidFill>
                  <a:prstClr val="black">
                    <a:tint val="75000"/>
                  </a:prstClr>
                </a:solidFill>
              </a:rPr>
              <a:pPr/>
              <a:t>8/25/2023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267084D-216C-47F2-BD29-6F3261F418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2403679"/>
      </p:ext>
    </p:extLst>
  </p:cSld>
  <p:clrMapOvr>
    <a:masterClrMapping/>
  </p:clrMapOvr>
</p:sldLayout>
</file>

<file path=ppt/slideLayouts/slideLayout17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BCD5BD-37AC-4574-9C17-FADD5DADBF54}" type="datetimeFigureOut">
              <a:rPr lang="en-US" smtClean="0">
                <a:solidFill>
                  <a:prstClr val="black">
                    <a:tint val="75000"/>
                  </a:prstClr>
                </a:solidFill>
              </a:rPr>
              <a:pPr/>
              <a:t>8/25/2023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267084D-216C-47F2-BD29-6F3261F418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0360129"/>
      </p:ext>
    </p:extLst>
  </p:cSld>
  <p:clrMapOvr>
    <a:masterClrMapping/>
  </p:clrMapOvr>
</p:sldLayout>
</file>

<file path=ppt/slideLayouts/slideLayout17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BCD5BD-37AC-4574-9C17-FADD5DADBF54}" type="datetimeFigureOut">
              <a:rPr lang="en-US" smtClean="0">
                <a:solidFill>
                  <a:prstClr val="black">
                    <a:tint val="75000"/>
                  </a:prstClr>
                </a:solidFill>
              </a:rPr>
              <a:pPr/>
              <a:t>8/25/2023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267084D-216C-47F2-BD29-6F3261F418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839907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69E8653-3482-4D81-910E-2D9D28F0EE19}"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520677551"/>
      </p:ext>
    </p:extLst>
  </p:cSld>
  <p:clrMapOvr>
    <a:masterClrMapping/>
  </p:clrMapOvr>
</p:sldLayout>
</file>

<file path=ppt/slideLayouts/slideLayout17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BCD5BD-37AC-4574-9C17-FADD5DADBF54}" type="datetimeFigureOut">
              <a:rPr lang="en-US" smtClean="0">
                <a:solidFill>
                  <a:prstClr val="black">
                    <a:tint val="75000"/>
                  </a:prstClr>
                </a:solidFill>
              </a:rPr>
              <a:pPr/>
              <a:t>8/25/2023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67084D-216C-47F2-BD29-6F3261F418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8699510"/>
      </p:ext>
    </p:extLst>
  </p:cSld>
  <p:clrMapOvr>
    <a:masterClrMapping/>
  </p:clrMapOvr>
</p:sldLayout>
</file>

<file path=ppt/slideLayouts/slideLayout17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BCD5BD-37AC-4574-9C17-FADD5DADBF54}" type="datetimeFigureOut">
              <a:rPr lang="en-US" smtClean="0">
                <a:solidFill>
                  <a:prstClr val="black">
                    <a:tint val="75000"/>
                  </a:prstClr>
                </a:solidFill>
              </a:rPr>
              <a:pPr/>
              <a:t>8/25/2023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67084D-216C-47F2-BD29-6F3261F418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4384489"/>
      </p:ext>
    </p:extLst>
  </p:cSld>
  <p:clrMapOvr>
    <a:masterClrMapping/>
  </p:clrMapOvr>
</p:sldLayout>
</file>

<file path=ppt/slideLayouts/slideLayout17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BCD5BD-37AC-4574-9C17-FADD5DADBF54}" type="datetimeFigureOut">
              <a:rPr lang="en-US" smtClean="0">
                <a:solidFill>
                  <a:prstClr val="black">
                    <a:tint val="75000"/>
                  </a:prstClr>
                </a:solidFill>
              </a:rPr>
              <a:pPr/>
              <a:t>8/25/2023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67084D-216C-47F2-BD29-6F3261F418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541254"/>
      </p:ext>
    </p:extLst>
  </p:cSld>
  <p:clrMapOvr>
    <a:masterClrMapping/>
  </p:clrMapOvr>
</p:sldLayout>
</file>

<file path=ppt/slideLayouts/slideLayout17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BCD5BD-37AC-4574-9C17-FADD5DADBF54}" type="datetimeFigureOut">
              <a:rPr lang="en-US" smtClean="0">
                <a:solidFill>
                  <a:prstClr val="black">
                    <a:tint val="75000"/>
                  </a:prstClr>
                </a:solidFill>
              </a:rPr>
              <a:pPr/>
              <a:t>8/25/2023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67084D-216C-47F2-BD29-6F3261F418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7347067"/>
      </p:ext>
    </p:extLst>
  </p:cSld>
  <p:clrMapOvr>
    <a:masterClrMapping/>
  </p:clrMapOvr>
</p:sldLayout>
</file>

<file path=ppt/slideLayouts/slideLayout17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BCD5BD-37AC-4574-9C17-FADD5DADBF54}" type="datetimeFigureOut">
              <a:rPr lang="en-US" smtClean="0">
                <a:solidFill>
                  <a:prstClr val="black">
                    <a:tint val="75000"/>
                  </a:prstClr>
                </a:solidFill>
              </a:rPr>
              <a:pPr/>
              <a:t>8/25/2023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67084D-216C-47F2-BD29-6F3261F418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5962981"/>
      </p:ext>
    </p:extLst>
  </p:cSld>
  <p:clrMapOvr>
    <a:masterClrMapping/>
  </p:clrMapOvr>
</p:sldLayout>
</file>

<file path=ppt/slideLayouts/slideLayout17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BCD5BD-37AC-4574-9C17-FADD5DADBF54}" type="datetimeFigureOut">
              <a:rPr lang="en-US" smtClean="0">
                <a:solidFill>
                  <a:prstClr val="black">
                    <a:tint val="75000"/>
                  </a:prstClr>
                </a:solidFill>
              </a:rPr>
              <a:pPr/>
              <a:t>8/25/2023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267084D-216C-47F2-BD29-6F3261F418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5475849"/>
      </p:ext>
    </p:extLst>
  </p:cSld>
  <p:clrMapOvr>
    <a:masterClrMapping/>
  </p:clrMapOvr>
</p:sldLayout>
</file>

<file path=ppt/slideLayouts/slideLayout17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BCD5BD-37AC-4574-9C17-FADD5DADBF54}" type="datetimeFigureOut">
              <a:rPr lang="en-US" smtClean="0">
                <a:solidFill>
                  <a:prstClr val="black">
                    <a:tint val="75000"/>
                  </a:prstClr>
                </a:solidFill>
              </a:rPr>
              <a:pPr/>
              <a:t>8/25/2023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267084D-216C-47F2-BD29-6F3261F418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3088376"/>
      </p:ext>
    </p:extLst>
  </p:cSld>
  <p:clrMapOvr>
    <a:masterClrMapping/>
  </p:clrMapOvr>
</p:sldLayout>
</file>

<file path=ppt/slideLayouts/slideLayout17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BCD5BD-37AC-4574-9C17-FADD5DADBF54}" type="datetimeFigureOut">
              <a:rPr lang="en-US" smtClean="0">
                <a:solidFill>
                  <a:prstClr val="black">
                    <a:tint val="75000"/>
                  </a:prstClr>
                </a:solidFill>
              </a:rPr>
              <a:pPr/>
              <a:t>8/25/2023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267084D-216C-47F2-BD29-6F3261F418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3827597"/>
      </p:ext>
    </p:extLst>
  </p:cSld>
  <p:clrMapOvr>
    <a:masterClrMapping/>
  </p:clrMapOvr>
</p:sldLayout>
</file>

<file path=ppt/slideLayouts/slideLayout17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BCD5BD-37AC-4574-9C17-FADD5DADBF54}" type="datetimeFigureOut">
              <a:rPr lang="en-US" smtClean="0">
                <a:solidFill>
                  <a:prstClr val="black">
                    <a:tint val="75000"/>
                  </a:prstClr>
                </a:solidFill>
              </a:rPr>
              <a:pPr/>
              <a:t>8/25/2023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267084D-216C-47F2-BD29-6F3261F418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4589640"/>
      </p:ext>
    </p:extLst>
  </p:cSld>
  <p:clrMapOvr>
    <a:masterClrMapping/>
  </p:clrMapOvr>
</p:sldLayout>
</file>

<file path=ppt/slideLayouts/slideLayout17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BCD5BD-37AC-4574-9C17-FADD5DADBF54}" type="datetimeFigureOut">
              <a:rPr lang="en-US" smtClean="0">
                <a:solidFill>
                  <a:prstClr val="black">
                    <a:tint val="75000"/>
                  </a:prstClr>
                </a:solidFill>
              </a:rPr>
              <a:pPr/>
              <a:t>8/25/2023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267084D-216C-47F2-BD29-6F3261F418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75171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509DF3B-D809-4B5A-A2BD-1AF57905F735}"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616522102"/>
      </p:ext>
    </p:extLst>
  </p:cSld>
  <p:clrMapOvr>
    <a:masterClrMapping/>
  </p:clrMapOvr>
</p:sldLayout>
</file>

<file path=ppt/slideLayouts/slideLayout17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BCD5BD-37AC-4574-9C17-FADD5DADBF54}" type="datetimeFigureOut">
              <a:rPr lang="en-US" smtClean="0">
                <a:solidFill>
                  <a:prstClr val="black">
                    <a:tint val="75000"/>
                  </a:prstClr>
                </a:solidFill>
              </a:rPr>
              <a:pPr/>
              <a:t>8/25/2023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267084D-216C-47F2-BD29-6F3261F418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8862507"/>
      </p:ext>
    </p:extLst>
  </p:cSld>
  <p:clrMapOvr>
    <a:masterClrMapping/>
  </p:clrMapOvr>
</p:sldLayout>
</file>

<file path=ppt/slideLayouts/slideLayout17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BCD5BD-37AC-4574-9C17-FADD5DADBF54}" type="datetimeFigureOut">
              <a:rPr lang="en-US" smtClean="0">
                <a:solidFill>
                  <a:prstClr val="black">
                    <a:tint val="75000"/>
                  </a:prstClr>
                </a:solidFill>
              </a:rPr>
              <a:pPr/>
              <a:t>8/25/2023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67084D-216C-47F2-BD29-6F3261F418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8800360"/>
      </p:ext>
    </p:extLst>
  </p:cSld>
  <p:clrMapOvr>
    <a:masterClrMapping/>
  </p:clrMapOvr>
</p:sldLayout>
</file>

<file path=ppt/slideLayouts/slideLayout17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BCD5BD-37AC-4574-9C17-FADD5DADBF54}" type="datetimeFigureOut">
              <a:rPr lang="en-US" smtClean="0">
                <a:solidFill>
                  <a:prstClr val="black">
                    <a:tint val="75000"/>
                  </a:prstClr>
                </a:solidFill>
              </a:rPr>
              <a:pPr/>
              <a:t>8/25/2023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67084D-216C-47F2-BD29-6F3261F418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6542702"/>
      </p:ext>
    </p:extLst>
  </p:cSld>
  <p:clrMapOvr>
    <a:masterClrMapping/>
  </p:clrMapOvr>
</p:sldLayout>
</file>

<file path=ppt/slideLayouts/slideLayout17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BCD5BD-37AC-4574-9C17-FADD5DADBF54}" type="datetimeFigureOut">
              <a:rPr lang="en-US" smtClean="0">
                <a:solidFill>
                  <a:prstClr val="black">
                    <a:tint val="75000"/>
                  </a:prstClr>
                </a:solidFill>
              </a:rPr>
              <a:pPr/>
              <a:t>8/25/2023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67084D-216C-47F2-BD29-6F3261F418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8043326"/>
      </p:ext>
    </p:extLst>
  </p:cSld>
  <p:clrMapOvr>
    <a:masterClrMapping/>
  </p:clrMapOvr>
</p:sldLayout>
</file>

<file path=ppt/slideLayouts/slideLayout17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BCD5BD-37AC-4574-9C17-FADD5DADBF54}" type="datetimeFigureOut">
              <a:rPr lang="en-US" smtClean="0">
                <a:solidFill>
                  <a:prstClr val="black">
                    <a:tint val="75000"/>
                  </a:prstClr>
                </a:solidFill>
              </a:rPr>
              <a:pPr/>
              <a:t>8/25/2023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67084D-216C-47F2-BD29-6F3261F418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3271046"/>
      </p:ext>
    </p:extLst>
  </p:cSld>
  <p:clrMapOvr>
    <a:masterClrMapping/>
  </p:clrMapOvr>
</p:sldLayout>
</file>

<file path=ppt/slideLayouts/slideLayout17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BCD5BD-37AC-4574-9C17-FADD5DADBF54}" type="datetimeFigureOut">
              <a:rPr lang="en-US" smtClean="0">
                <a:solidFill>
                  <a:prstClr val="black">
                    <a:tint val="75000"/>
                  </a:prstClr>
                </a:solidFill>
              </a:rPr>
              <a:pPr/>
              <a:t>8/25/2023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67084D-216C-47F2-BD29-6F3261F418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0691364"/>
      </p:ext>
    </p:extLst>
  </p:cSld>
  <p:clrMapOvr>
    <a:masterClrMapping/>
  </p:clrMapOvr>
</p:sldLayout>
</file>

<file path=ppt/slideLayouts/slideLayout17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BCD5BD-37AC-4574-9C17-FADD5DADBF54}" type="datetimeFigureOut">
              <a:rPr lang="en-US" smtClean="0">
                <a:solidFill>
                  <a:prstClr val="black">
                    <a:tint val="75000"/>
                  </a:prstClr>
                </a:solidFill>
              </a:rPr>
              <a:pPr/>
              <a:t>8/25/2023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267084D-216C-47F2-BD29-6F3261F418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2756078"/>
      </p:ext>
    </p:extLst>
  </p:cSld>
  <p:clrMapOvr>
    <a:masterClrMapping/>
  </p:clrMapOvr>
</p:sldLayout>
</file>

<file path=ppt/slideLayouts/slideLayout17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BCD5BD-37AC-4574-9C17-FADD5DADBF54}" type="datetimeFigureOut">
              <a:rPr lang="en-US" smtClean="0">
                <a:solidFill>
                  <a:prstClr val="black">
                    <a:tint val="75000"/>
                  </a:prstClr>
                </a:solidFill>
              </a:rPr>
              <a:pPr/>
              <a:t>8/25/2023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267084D-216C-47F2-BD29-6F3261F418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122906"/>
      </p:ext>
    </p:extLst>
  </p:cSld>
  <p:clrMapOvr>
    <a:masterClrMapping/>
  </p:clrMapOvr>
</p:sldLayout>
</file>

<file path=ppt/slideLayouts/slideLayout17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BCD5BD-37AC-4574-9C17-FADD5DADBF54}" type="datetimeFigureOut">
              <a:rPr lang="en-US" smtClean="0">
                <a:solidFill>
                  <a:prstClr val="black">
                    <a:tint val="75000"/>
                  </a:prstClr>
                </a:solidFill>
              </a:rPr>
              <a:pPr/>
              <a:t>8/25/2023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267084D-216C-47F2-BD29-6F3261F418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4913732"/>
      </p:ext>
    </p:extLst>
  </p:cSld>
  <p:clrMapOvr>
    <a:masterClrMapping/>
  </p:clrMapOvr>
</p:sldLayout>
</file>

<file path=ppt/slideLayouts/slideLayout17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BCD5BD-37AC-4574-9C17-FADD5DADBF54}" type="datetimeFigureOut">
              <a:rPr lang="en-US" smtClean="0">
                <a:solidFill>
                  <a:prstClr val="black">
                    <a:tint val="75000"/>
                  </a:prstClr>
                </a:solidFill>
              </a:rPr>
              <a:pPr/>
              <a:t>8/25/2023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267084D-216C-47F2-BD29-6F3261F418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131019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3" y="4589466"/>
            <a:ext cx="10515600" cy="1500187"/>
          </a:xfrm>
        </p:spPr>
        <p:txBody>
          <a:bodyPr/>
          <a:lstStyle>
            <a:lvl1pPr marL="0" indent="0">
              <a:buNone/>
              <a:defRPr sz="2400"/>
            </a:lvl1pPr>
            <a:lvl2pPr marL="457211" indent="0">
              <a:buNone/>
              <a:defRPr sz="2000"/>
            </a:lvl2pPr>
            <a:lvl3pPr marL="914422" indent="0">
              <a:buNone/>
              <a:defRPr sz="1801"/>
            </a:lvl3pPr>
            <a:lvl4pPr marL="1371635" indent="0">
              <a:buNone/>
              <a:defRPr sz="1600"/>
            </a:lvl4pPr>
            <a:lvl5pPr marL="1828846" indent="0">
              <a:buNone/>
              <a:defRPr sz="1600"/>
            </a:lvl5pPr>
            <a:lvl6pPr marL="2286057" indent="0">
              <a:buNone/>
              <a:defRPr sz="1600"/>
            </a:lvl6pPr>
            <a:lvl7pPr marL="2743268" indent="0">
              <a:buNone/>
              <a:defRPr sz="1600"/>
            </a:lvl7pPr>
            <a:lvl8pPr marL="3200481" indent="0">
              <a:buNone/>
              <a:defRPr sz="1600"/>
            </a:lvl8pPr>
            <a:lvl9pPr marL="3657692"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9081900-7539-4E15-A2BB-25D81741312E}"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656136142"/>
      </p:ext>
    </p:extLst>
  </p:cSld>
  <p:clrMapOvr>
    <a:masterClrMapping/>
  </p:clrMapOvr>
</p:sldLayout>
</file>

<file path=ppt/slideLayouts/slideLayout17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BCD5BD-37AC-4574-9C17-FADD5DADBF54}" type="datetimeFigureOut">
              <a:rPr lang="en-US" smtClean="0">
                <a:solidFill>
                  <a:prstClr val="black">
                    <a:tint val="75000"/>
                  </a:prstClr>
                </a:solidFill>
              </a:rPr>
              <a:pPr/>
              <a:t>8/25/2023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267084D-216C-47F2-BD29-6F3261F418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8128132"/>
      </p:ext>
    </p:extLst>
  </p:cSld>
  <p:clrMapOvr>
    <a:masterClrMapping/>
  </p:clrMapOvr>
</p:sldLayout>
</file>

<file path=ppt/slideLayouts/slideLayout17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BCD5BD-37AC-4574-9C17-FADD5DADBF54}" type="datetimeFigureOut">
              <a:rPr lang="en-US" smtClean="0">
                <a:solidFill>
                  <a:prstClr val="black">
                    <a:tint val="75000"/>
                  </a:prstClr>
                </a:solidFill>
              </a:rPr>
              <a:pPr/>
              <a:t>8/25/2023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267084D-216C-47F2-BD29-6F3261F418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4505575"/>
      </p:ext>
    </p:extLst>
  </p:cSld>
  <p:clrMapOvr>
    <a:masterClrMapping/>
  </p:clrMapOvr>
</p:sldLayout>
</file>

<file path=ppt/slideLayouts/slideLayout17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BCD5BD-37AC-4574-9C17-FADD5DADBF54}" type="datetimeFigureOut">
              <a:rPr lang="en-US" smtClean="0">
                <a:solidFill>
                  <a:prstClr val="black">
                    <a:tint val="75000"/>
                  </a:prstClr>
                </a:solidFill>
              </a:rPr>
              <a:pPr/>
              <a:t>8/25/2023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67084D-216C-47F2-BD29-6F3261F418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0213696"/>
      </p:ext>
    </p:extLst>
  </p:cSld>
  <p:clrMapOvr>
    <a:masterClrMapping/>
  </p:clrMapOvr>
</p:sldLayout>
</file>

<file path=ppt/slideLayouts/slideLayout17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BCD5BD-37AC-4574-9C17-FADD5DADBF54}" type="datetimeFigureOut">
              <a:rPr lang="en-US" smtClean="0">
                <a:solidFill>
                  <a:prstClr val="black">
                    <a:tint val="75000"/>
                  </a:prstClr>
                </a:solidFill>
              </a:rPr>
              <a:pPr/>
              <a:t>8/25/2023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67084D-216C-47F2-BD29-6F3261F418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5464247"/>
      </p:ext>
    </p:extLst>
  </p:cSld>
  <p:clrMapOvr>
    <a:masterClrMapping/>
  </p:clrMapOvr>
</p:sldLayout>
</file>

<file path=ppt/slideLayouts/slideLayout17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BCD5BD-37AC-4574-9C17-FADD5DADBF54}" type="datetimeFigureOut">
              <a:rPr lang="en-US" smtClean="0">
                <a:solidFill>
                  <a:prstClr val="black">
                    <a:tint val="75000"/>
                  </a:prstClr>
                </a:solidFill>
              </a:rPr>
              <a:pPr/>
              <a:t>8/25/2023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67084D-216C-47F2-BD29-6F3261F418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9016296"/>
      </p:ext>
    </p:extLst>
  </p:cSld>
  <p:clrMapOvr>
    <a:masterClrMapping/>
  </p:clrMapOvr>
</p:sldLayout>
</file>

<file path=ppt/slideLayouts/slideLayout17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BCD5BD-37AC-4574-9C17-FADD5DADBF54}" type="datetimeFigureOut">
              <a:rPr lang="en-US" smtClean="0">
                <a:solidFill>
                  <a:prstClr val="black">
                    <a:tint val="75000"/>
                  </a:prstClr>
                </a:solidFill>
              </a:rPr>
              <a:pPr/>
              <a:t>8/25/2023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67084D-216C-47F2-BD29-6F3261F418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8794804"/>
      </p:ext>
    </p:extLst>
  </p:cSld>
  <p:clrMapOvr>
    <a:masterClrMapping/>
  </p:clrMapOvr>
</p:sldLayout>
</file>

<file path=ppt/slideLayouts/slideLayout17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BCD5BD-37AC-4574-9C17-FADD5DADBF54}" type="datetimeFigureOut">
              <a:rPr lang="en-US" smtClean="0">
                <a:solidFill>
                  <a:prstClr val="black">
                    <a:tint val="75000"/>
                  </a:prstClr>
                </a:solidFill>
              </a:rPr>
              <a:pPr/>
              <a:t>8/25/2023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67084D-216C-47F2-BD29-6F3261F418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3840771"/>
      </p:ext>
    </p:extLst>
  </p:cSld>
  <p:clrMapOvr>
    <a:masterClrMapping/>
  </p:clrMapOvr>
</p:sldLayout>
</file>

<file path=ppt/slideLayouts/slideLayout17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BCD5BD-37AC-4574-9C17-FADD5DADBF54}" type="datetimeFigureOut">
              <a:rPr lang="en-US" smtClean="0">
                <a:solidFill>
                  <a:prstClr val="black">
                    <a:tint val="75000"/>
                  </a:prstClr>
                </a:solidFill>
              </a:rPr>
              <a:pPr/>
              <a:t>8/25/2023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267084D-216C-47F2-BD29-6F3261F418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5517171"/>
      </p:ext>
    </p:extLst>
  </p:cSld>
  <p:clrMapOvr>
    <a:masterClrMapping/>
  </p:clrMapOvr>
</p:sldLayout>
</file>

<file path=ppt/slideLayouts/slideLayout17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BCD5BD-37AC-4574-9C17-FADD5DADBF54}" type="datetimeFigureOut">
              <a:rPr lang="en-US" smtClean="0">
                <a:solidFill>
                  <a:prstClr val="black">
                    <a:tint val="75000"/>
                  </a:prstClr>
                </a:solidFill>
              </a:rPr>
              <a:pPr/>
              <a:t>8/25/2023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267084D-216C-47F2-BD29-6F3261F418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7162142"/>
      </p:ext>
    </p:extLst>
  </p:cSld>
  <p:clrMapOvr>
    <a:masterClrMapping/>
  </p:clrMapOvr>
</p:sldLayout>
</file>

<file path=ppt/slideLayouts/slideLayout17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BCD5BD-37AC-4574-9C17-FADD5DADBF54}" type="datetimeFigureOut">
              <a:rPr lang="en-US" smtClean="0">
                <a:solidFill>
                  <a:prstClr val="black">
                    <a:tint val="75000"/>
                  </a:prstClr>
                </a:solidFill>
              </a:rPr>
              <a:pPr/>
              <a:t>8/25/2023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267084D-216C-47F2-BD29-6F3261F418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12361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3" name="Rectangle 6"/>
          <p:cNvSpPr>
            <a:spLocks noGrp="1" noChangeArrowheads="1"/>
          </p:cNvSpPr>
          <p:nvPr>
            <p:ph type="sldNum" sz="quarter" idx="11"/>
          </p:nvPr>
        </p:nvSpPr>
        <p:spPr>
          <a:ln/>
        </p:spPr>
        <p:txBody>
          <a:bodyPr/>
          <a:lstStyle>
            <a:lvl1pPr>
              <a:defRPr/>
            </a:lvl1pPr>
          </a:lstStyle>
          <a:p>
            <a:fld id="{52FBA941-C2EF-4564-BD32-2F2081A77AC7}"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16078386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44993D6-48CA-4A10-9F23-2F51518BB617}"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838850667"/>
      </p:ext>
    </p:extLst>
  </p:cSld>
  <p:clrMapOvr>
    <a:masterClrMapping/>
  </p:clrMapOvr>
</p:sldLayout>
</file>

<file path=ppt/slideLayouts/slideLayout18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BCD5BD-37AC-4574-9C17-FADD5DADBF54}" type="datetimeFigureOut">
              <a:rPr lang="en-US" smtClean="0">
                <a:solidFill>
                  <a:prstClr val="black">
                    <a:tint val="75000"/>
                  </a:prstClr>
                </a:solidFill>
              </a:rPr>
              <a:pPr/>
              <a:t>8/25/2023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267084D-216C-47F2-BD29-6F3261F418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6797379"/>
      </p:ext>
    </p:extLst>
  </p:cSld>
  <p:clrMapOvr>
    <a:masterClrMapping/>
  </p:clrMapOvr>
</p:sldLayout>
</file>

<file path=ppt/slideLayouts/slideLayout18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BCD5BD-37AC-4574-9C17-FADD5DADBF54}" type="datetimeFigureOut">
              <a:rPr lang="en-US" smtClean="0">
                <a:solidFill>
                  <a:prstClr val="black">
                    <a:tint val="75000"/>
                  </a:prstClr>
                </a:solidFill>
              </a:rPr>
              <a:pPr/>
              <a:t>8/25/2023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267084D-216C-47F2-BD29-6F3261F418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0669293"/>
      </p:ext>
    </p:extLst>
  </p:cSld>
  <p:clrMapOvr>
    <a:masterClrMapping/>
  </p:clrMapOvr>
</p:sldLayout>
</file>

<file path=ppt/slideLayouts/slideLayout18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BCD5BD-37AC-4574-9C17-FADD5DADBF54}" type="datetimeFigureOut">
              <a:rPr lang="en-US" smtClean="0">
                <a:solidFill>
                  <a:prstClr val="black">
                    <a:tint val="75000"/>
                  </a:prstClr>
                </a:solidFill>
              </a:rPr>
              <a:pPr/>
              <a:t>8/25/2023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267084D-216C-47F2-BD29-6F3261F418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6527589"/>
      </p:ext>
    </p:extLst>
  </p:cSld>
  <p:clrMapOvr>
    <a:masterClrMapping/>
  </p:clrMapOvr>
</p:sldLayout>
</file>

<file path=ppt/slideLayouts/slideLayout18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BCD5BD-37AC-4574-9C17-FADD5DADBF54}" type="datetimeFigureOut">
              <a:rPr lang="en-US" smtClean="0">
                <a:solidFill>
                  <a:prstClr val="black">
                    <a:tint val="75000"/>
                  </a:prstClr>
                </a:solidFill>
              </a:rPr>
              <a:pPr/>
              <a:t>8/25/2023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67084D-216C-47F2-BD29-6F3261F418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5419017"/>
      </p:ext>
    </p:extLst>
  </p:cSld>
  <p:clrMapOvr>
    <a:masterClrMapping/>
  </p:clrMapOvr>
</p:sldLayout>
</file>

<file path=ppt/slideLayouts/slideLayout18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BCD5BD-37AC-4574-9C17-FADD5DADBF54}" type="datetimeFigureOut">
              <a:rPr lang="en-US" smtClean="0">
                <a:solidFill>
                  <a:prstClr val="black">
                    <a:tint val="75000"/>
                  </a:prstClr>
                </a:solidFill>
              </a:rPr>
              <a:pPr/>
              <a:t>8/25/2023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67084D-216C-47F2-BD29-6F3261F418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020684"/>
      </p:ext>
    </p:extLst>
  </p:cSld>
  <p:clrMapOvr>
    <a:masterClrMapping/>
  </p:clrMapOvr>
</p:sldLayout>
</file>

<file path=ppt/slideLayouts/slideLayout18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F692F5EE-242F-4DB2-B294-AD07DA4880E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854084071"/>
      </p:ext>
    </p:extLst>
  </p:cSld>
  <p:clrMapOvr>
    <a:masterClrMapping/>
  </p:clrMapOvr>
</p:sldLayout>
</file>

<file path=ppt/slideLayouts/slideLayout18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A1D0A15E-7DAF-42BC-808A-19DBE80138E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857479802"/>
      </p:ext>
    </p:extLst>
  </p:cSld>
  <p:clrMapOvr>
    <a:masterClrMapping/>
  </p:clrMapOvr>
</p:sldLayout>
</file>

<file path=ppt/slideLayouts/slideLayout18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A3074CD7-5B22-4341-AA8D-C846960C2CD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219866597"/>
      </p:ext>
    </p:extLst>
  </p:cSld>
  <p:clrMapOvr>
    <a:masterClrMapping/>
  </p:clrMapOvr>
</p:sldLayout>
</file>

<file path=ppt/slideLayouts/slideLayout18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1A981727-2681-4DED-A810-9C4EAB79A14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418682240"/>
      </p:ext>
    </p:extLst>
  </p:cSld>
  <p:clrMapOvr>
    <a:masterClrMapping/>
  </p:clrMapOvr>
</p:sldLayout>
</file>

<file path=ppt/slideLayouts/slideLayout18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endParaRPr lang="en-US" altLang="en-US">
              <a:solidFill>
                <a:srgbClr val="FFFFFF"/>
              </a:solidFill>
            </a:endParaRPr>
          </a:p>
        </p:txBody>
      </p:sp>
      <p:sp>
        <p:nvSpPr>
          <p:cNvPr id="8" name="Slide Number Placeholder 7"/>
          <p:cNvSpPr>
            <a:spLocks noGrp="1"/>
          </p:cNvSpPr>
          <p:nvPr>
            <p:ph type="sldNum" sz="quarter" idx="11"/>
          </p:nvPr>
        </p:nvSpPr>
        <p:spPr/>
        <p:txBody>
          <a:bodyPr/>
          <a:lstStyle>
            <a:lvl1pPr>
              <a:defRPr/>
            </a:lvl1pPr>
          </a:lstStyle>
          <a:p>
            <a:fld id="{2FAEF863-A592-4163-BD90-CE49B31E143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18937214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4"/>
            <a:ext cx="5158316"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6"/>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4" y="1681164"/>
            <a:ext cx="5183717"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4" y="2505076"/>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dirty="0">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98F50DA-ADA7-4FF5-ABBC-C598A469DAF9}"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121353348"/>
      </p:ext>
    </p:extLst>
  </p:cSld>
  <p:clrMapOvr>
    <a:masterClrMapping/>
  </p:clrMapOvr>
</p:sldLayout>
</file>

<file path=ppt/slideLayouts/slideLayout18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1"/>
          </p:nvPr>
        </p:nvSpPr>
        <p:spPr/>
        <p:txBody>
          <a:bodyPr/>
          <a:lstStyle>
            <a:lvl1pPr>
              <a:defRPr/>
            </a:lvl1pPr>
          </a:lstStyle>
          <a:p>
            <a:fld id="{1F3F79B7-19C1-45B5-9405-DC91744FE9C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30415823"/>
      </p:ext>
    </p:extLst>
  </p:cSld>
  <p:clrMapOvr>
    <a:masterClrMapping/>
  </p:clrMapOvr>
</p:sldLayout>
</file>

<file path=ppt/slideLayouts/slideLayout18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a:solidFill>
                <a:srgbClr val="FFFFFF"/>
              </a:solidFill>
            </a:endParaRPr>
          </a:p>
        </p:txBody>
      </p:sp>
      <p:sp>
        <p:nvSpPr>
          <p:cNvPr id="3" name="Slide Number Placeholder 2"/>
          <p:cNvSpPr>
            <a:spLocks noGrp="1"/>
          </p:cNvSpPr>
          <p:nvPr>
            <p:ph type="sldNum" sz="quarter" idx="11"/>
          </p:nvPr>
        </p:nvSpPr>
        <p:spPr/>
        <p:txBody>
          <a:bodyPr/>
          <a:lstStyle>
            <a:lvl1pPr>
              <a:defRPr/>
            </a:lvl1pPr>
          </a:lstStyle>
          <a:p>
            <a:fld id="{C28C05F1-F7CB-4E71-BB88-35C3F97DB02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357194749"/>
      </p:ext>
    </p:extLst>
  </p:cSld>
  <p:clrMapOvr>
    <a:masterClrMapping/>
  </p:clrMapOvr>
</p:sldLayout>
</file>

<file path=ppt/slideLayouts/slideLayout18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86AFC89D-6068-405E-847B-866989CCBB4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160946392"/>
      </p:ext>
    </p:extLst>
  </p:cSld>
  <p:clrMapOvr>
    <a:masterClrMapping/>
  </p:clrMapOvr>
</p:sldLayout>
</file>

<file path=ppt/slideLayouts/slideLayout18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8BEDA3D1-E5C0-46E7-825B-A872CEA22EE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786673579"/>
      </p:ext>
    </p:extLst>
  </p:cSld>
  <p:clrMapOvr>
    <a:masterClrMapping/>
  </p:clrMapOvr>
</p:sldLayout>
</file>

<file path=ppt/slideLayouts/slideLayout18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64606A60-CB28-4A5B-9391-5FF62EAD8E0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810623772"/>
      </p:ext>
    </p:extLst>
  </p:cSld>
  <p:clrMapOvr>
    <a:masterClrMapping/>
  </p:clrMapOvr>
</p:sldLayout>
</file>

<file path=ppt/slideLayouts/slideLayout18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59FC63B6-2ACD-4D19-BF0F-6D4FB6059E7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351329203"/>
      </p:ext>
    </p:extLst>
  </p:cSld>
  <p:clrMapOvr>
    <a:masterClrMapping/>
  </p:clrMapOvr>
</p:sldLayout>
</file>

<file path=ppt/slideLayouts/slideLayout18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F3114625-08D9-4F03-9913-8791485C01F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71980158"/>
      </p:ext>
    </p:extLst>
  </p:cSld>
  <p:clrMapOvr>
    <a:masterClrMapping/>
  </p:clrMapOvr>
</p:sldLayout>
</file>

<file path=ppt/slideLayouts/slideLayout18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CC6DA6D5-69AF-4178-AABD-233EF53819F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410899391"/>
      </p:ext>
    </p:extLst>
  </p:cSld>
  <p:clrMapOvr>
    <a:masterClrMapping/>
  </p:clrMapOvr>
</p:sldLayout>
</file>

<file path=ppt/slideLayouts/slideLayout18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1A0AE93E-7F88-42CC-A3A5-5A6868438B1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16574319"/>
      </p:ext>
    </p:extLst>
  </p:cSld>
  <p:clrMapOvr>
    <a:masterClrMapping/>
  </p:clrMapOvr>
</p:sldLayout>
</file>

<file path=ppt/slideLayouts/slideLayout18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7955D304-03FC-454F-8C1A-A0949C5024B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60867627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5E2114D-1298-4185-86F5-9C62C169397C}"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979622488"/>
      </p:ext>
    </p:extLst>
  </p:cSld>
  <p:clrMapOvr>
    <a:masterClrMapping/>
  </p:clrMapOvr>
</p:sldLayout>
</file>

<file path=ppt/slideLayouts/slideLayout18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endParaRPr lang="en-US" altLang="en-US">
              <a:solidFill>
                <a:srgbClr val="FFFFFF"/>
              </a:solidFill>
            </a:endParaRPr>
          </a:p>
        </p:txBody>
      </p:sp>
      <p:sp>
        <p:nvSpPr>
          <p:cNvPr id="8" name="Slide Number Placeholder 7"/>
          <p:cNvSpPr>
            <a:spLocks noGrp="1"/>
          </p:cNvSpPr>
          <p:nvPr>
            <p:ph type="sldNum" sz="quarter" idx="11"/>
          </p:nvPr>
        </p:nvSpPr>
        <p:spPr/>
        <p:txBody>
          <a:bodyPr/>
          <a:lstStyle>
            <a:lvl1pPr>
              <a:defRPr/>
            </a:lvl1pPr>
          </a:lstStyle>
          <a:p>
            <a:fld id="{50736357-56A0-42B8-BF32-E10A511FB8C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662558509"/>
      </p:ext>
    </p:extLst>
  </p:cSld>
  <p:clrMapOvr>
    <a:masterClrMapping/>
  </p:clrMapOvr>
</p:sldLayout>
</file>

<file path=ppt/slideLayouts/slideLayout18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1"/>
          </p:nvPr>
        </p:nvSpPr>
        <p:spPr/>
        <p:txBody>
          <a:bodyPr/>
          <a:lstStyle>
            <a:lvl1pPr>
              <a:defRPr/>
            </a:lvl1pPr>
          </a:lstStyle>
          <a:p>
            <a:fld id="{6911D4BD-363A-4754-ABFA-57496961726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07024893"/>
      </p:ext>
    </p:extLst>
  </p:cSld>
  <p:clrMapOvr>
    <a:masterClrMapping/>
  </p:clrMapOvr>
</p:sldLayout>
</file>

<file path=ppt/slideLayouts/slideLayout18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a:solidFill>
                <a:srgbClr val="FFFFFF"/>
              </a:solidFill>
            </a:endParaRPr>
          </a:p>
        </p:txBody>
      </p:sp>
      <p:sp>
        <p:nvSpPr>
          <p:cNvPr id="3" name="Slide Number Placeholder 2"/>
          <p:cNvSpPr>
            <a:spLocks noGrp="1"/>
          </p:cNvSpPr>
          <p:nvPr>
            <p:ph type="sldNum" sz="quarter" idx="11"/>
          </p:nvPr>
        </p:nvSpPr>
        <p:spPr/>
        <p:txBody>
          <a:bodyPr/>
          <a:lstStyle>
            <a:lvl1pPr>
              <a:defRPr/>
            </a:lvl1pPr>
          </a:lstStyle>
          <a:p>
            <a:fld id="{0526110A-1C01-4FAB-8D49-17785E8B131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47527871"/>
      </p:ext>
    </p:extLst>
  </p:cSld>
  <p:clrMapOvr>
    <a:masterClrMapping/>
  </p:clrMapOvr>
</p:sldLayout>
</file>

<file path=ppt/slideLayouts/slideLayout18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FCBCA75C-CBEF-4967-AE56-4434BFEC276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513442942"/>
      </p:ext>
    </p:extLst>
  </p:cSld>
  <p:clrMapOvr>
    <a:masterClrMapping/>
  </p:clrMapOvr>
</p:sldLayout>
</file>

<file path=ppt/slideLayouts/slideLayout18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D4EA69C6-DB0D-4E54-8DF3-30B499128F5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617620382"/>
      </p:ext>
    </p:extLst>
  </p:cSld>
  <p:clrMapOvr>
    <a:masterClrMapping/>
  </p:clrMapOvr>
</p:sldLayout>
</file>

<file path=ppt/slideLayouts/slideLayout18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0FFD4A1F-82DA-49EB-BD7B-6382B72EDA2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069798983"/>
      </p:ext>
    </p:extLst>
  </p:cSld>
  <p:clrMapOvr>
    <a:masterClrMapping/>
  </p:clrMapOvr>
</p:sldLayout>
</file>

<file path=ppt/slideLayouts/slideLayout18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8D18D0BE-4229-4EAF-AF49-C5E9E41F7C8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161398515"/>
      </p:ext>
    </p:extLst>
  </p:cSld>
  <p:clrMapOvr>
    <a:masterClrMapping/>
  </p:clrMapOvr>
</p:sldLayout>
</file>

<file path=ppt/slideLayouts/slideLayout18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994B4A-1299-40C1-AF9E-756B5D48F2E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01348351"/>
      </p:ext>
    </p:extLst>
  </p:cSld>
  <p:clrMapOvr>
    <a:masterClrMapping/>
  </p:clrMapOvr>
</p:sldLayout>
</file>

<file path=ppt/slideLayouts/slideLayout18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62D36C-08A7-423A-B171-CE655A8E7C9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17058530"/>
      </p:ext>
    </p:extLst>
  </p:cSld>
  <p:clrMapOvr>
    <a:masterClrMapping/>
  </p:clrMapOvr>
</p:sldLayout>
</file>

<file path=ppt/slideLayouts/slideLayout18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272D40-F9AA-417F-B372-FC28634C7A5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1978518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89BFA16-F290-45CF-88CC-279DAECBF923}"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235241195"/>
      </p:ext>
    </p:extLst>
  </p:cSld>
  <p:clrMapOvr>
    <a:masterClrMapping/>
  </p:clrMapOvr>
</p:sldLayout>
</file>

<file path=ppt/slideLayouts/slideLayout18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A21D2F-EF97-4AA3-B271-2E53E70F0BD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70983658"/>
      </p:ext>
    </p:extLst>
  </p:cSld>
  <p:clrMapOvr>
    <a:masterClrMapping/>
  </p:clrMapOvr>
</p:sldLayout>
</file>

<file path=ppt/slideLayouts/slideLayout18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B3527E5-D3FF-4E42-804B-6CEB14205AE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82970733"/>
      </p:ext>
    </p:extLst>
  </p:cSld>
  <p:clrMapOvr>
    <a:masterClrMapping/>
  </p:clrMapOvr>
</p:sldLayout>
</file>

<file path=ppt/slideLayouts/slideLayout18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3D9ACDC-E4B9-419C-BD7F-096F9DBBDE2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04557637"/>
      </p:ext>
    </p:extLst>
  </p:cSld>
  <p:clrMapOvr>
    <a:masterClrMapping/>
  </p:clrMapOvr>
</p:sldLayout>
</file>

<file path=ppt/slideLayouts/slideLayout18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03BFB3-B491-4A53-84F8-B34B3837DAA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41111827"/>
      </p:ext>
    </p:extLst>
  </p:cSld>
  <p:clrMapOvr>
    <a:masterClrMapping/>
  </p:clrMapOvr>
</p:sldLayout>
</file>

<file path=ppt/slideLayouts/slideLayout18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836DBA7-9F12-4533-9B8D-47616BCE17B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27578650"/>
      </p:ext>
    </p:extLst>
  </p:cSld>
  <p:clrMapOvr>
    <a:masterClrMapping/>
  </p:clrMapOvr>
</p:sldLayout>
</file>

<file path=ppt/slideLayouts/slideLayout18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35205FC-42C1-49F7-94CB-36B48C60F6B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07811717"/>
      </p:ext>
    </p:extLst>
  </p:cSld>
  <p:clrMapOvr>
    <a:masterClrMapping/>
  </p:clrMapOvr>
</p:sldLayout>
</file>

<file path=ppt/slideLayouts/slideLayout18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1C0B2A-CBEE-4896-A58F-A4881A954BE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27716097"/>
      </p:ext>
    </p:extLst>
  </p:cSld>
  <p:clrMapOvr>
    <a:masterClrMapping/>
  </p:clrMapOvr>
</p:sldLayout>
</file>

<file path=ppt/slideLayouts/slideLayout18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12026C-1B03-462D-AFD6-0C5A1F9A0F8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74883742"/>
      </p:ext>
    </p:extLst>
  </p:cSld>
  <p:clrMapOvr>
    <a:masterClrMapping/>
  </p:clrMapOvr>
</p:sldLayout>
</file>

<file path=ppt/slideLayouts/slideLayout18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3800DADF-86F6-4163-A6F8-4A7418EB31D3}" type="slidenum">
              <a:rPr lang="en-US" altLang="en-US"/>
              <a:pPr>
                <a:defRPr/>
              </a:pPr>
              <a:t>‹#›</a:t>
            </a:fld>
            <a:endParaRPr lang="en-US" altLang="en-US"/>
          </a:p>
        </p:txBody>
      </p:sp>
    </p:spTree>
    <p:extLst>
      <p:ext uri="{BB962C8B-B14F-4D97-AF65-F5344CB8AC3E}">
        <p14:creationId xmlns:p14="http://schemas.microsoft.com/office/powerpoint/2010/main" val="1385782021"/>
      </p:ext>
    </p:extLst>
  </p:cSld>
  <p:clrMapOvr>
    <a:masterClrMapping/>
  </p:clrMapOvr>
</p:sldLayout>
</file>

<file path=ppt/slideLayouts/slideLayout18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5A8EF2C4-5117-44F6-B850-0AF23F414188}" type="slidenum">
              <a:rPr lang="en-US" altLang="en-US"/>
              <a:pPr>
                <a:defRPr/>
              </a:pPr>
              <a:t>‹#›</a:t>
            </a:fld>
            <a:endParaRPr lang="en-US" altLang="en-US"/>
          </a:p>
        </p:txBody>
      </p:sp>
    </p:spTree>
    <p:extLst>
      <p:ext uri="{BB962C8B-B14F-4D97-AF65-F5344CB8AC3E}">
        <p14:creationId xmlns:p14="http://schemas.microsoft.com/office/powerpoint/2010/main" val="97457522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20"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03F30E1-04D6-42F3-AFFC-E0B85C22B7ED}"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601739435"/>
      </p:ext>
    </p:extLst>
  </p:cSld>
  <p:clrMapOvr>
    <a:masterClrMapping/>
  </p:clrMapOvr>
</p:sldLayout>
</file>

<file path=ppt/slideLayouts/slideLayout18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D429A840-F9F4-4CAF-A5FD-48BD5F0BF6E3}" type="slidenum">
              <a:rPr lang="en-US" altLang="en-US"/>
              <a:pPr>
                <a:defRPr/>
              </a:pPr>
              <a:t>‹#›</a:t>
            </a:fld>
            <a:endParaRPr lang="en-US" altLang="en-US"/>
          </a:p>
        </p:txBody>
      </p:sp>
    </p:spTree>
    <p:extLst>
      <p:ext uri="{BB962C8B-B14F-4D97-AF65-F5344CB8AC3E}">
        <p14:creationId xmlns:p14="http://schemas.microsoft.com/office/powerpoint/2010/main" val="1522610352"/>
      </p:ext>
    </p:extLst>
  </p:cSld>
  <p:clrMapOvr>
    <a:masterClrMapping/>
  </p:clrMapOvr>
</p:sldLayout>
</file>

<file path=ppt/slideLayouts/slideLayout18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EFA5B3F0-888F-4B56-ADED-CCF3D49DC0DD}" type="slidenum">
              <a:rPr lang="en-US" altLang="en-US"/>
              <a:pPr>
                <a:defRPr/>
              </a:pPr>
              <a:t>‹#›</a:t>
            </a:fld>
            <a:endParaRPr lang="en-US" altLang="en-US"/>
          </a:p>
        </p:txBody>
      </p:sp>
    </p:spTree>
    <p:extLst>
      <p:ext uri="{BB962C8B-B14F-4D97-AF65-F5344CB8AC3E}">
        <p14:creationId xmlns:p14="http://schemas.microsoft.com/office/powerpoint/2010/main" val="3139637584"/>
      </p:ext>
    </p:extLst>
  </p:cSld>
  <p:clrMapOvr>
    <a:masterClrMapping/>
  </p:clrMapOvr>
</p:sldLayout>
</file>

<file path=ppt/slideLayouts/slideLayout18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1"/>
          </p:nvPr>
        </p:nvSpPr>
        <p:spPr>
          <a:ln/>
        </p:spPr>
        <p:txBody>
          <a:bodyPr/>
          <a:lstStyle>
            <a:lvl1pPr>
              <a:defRPr/>
            </a:lvl1pPr>
          </a:lstStyle>
          <a:p>
            <a:pPr>
              <a:defRPr/>
            </a:pPr>
            <a:fld id="{0C115798-EB49-4BA0-B59E-37F30C62B344}" type="slidenum">
              <a:rPr lang="en-US" altLang="en-US"/>
              <a:pPr>
                <a:defRPr/>
              </a:pPr>
              <a:t>‹#›</a:t>
            </a:fld>
            <a:endParaRPr lang="en-US" altLang="en-US"/>
          </a:p>
        </p:txBody>
      </p:sp>
    </p:spTree>
    <p:extLst>
      <p:ext uri="{BB962C8B-B14F-4D97-AF65-F5344CB8AC3E}">
        <p14:creationId xmlns:p14="http://schemas.microsoft.com/office/powerpoint/2010/main" val="2498224314"/>
      </p:ext>
    </p:extLst>
  </p:cSld>
  <p:clrMapOvr>
    <a:masterClrMapping/>
  </p:clrMapOvr>
</p:sldLayout>
</file>

<file path=ppt/slideLayouts/slideLayout18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1"/>
          </p:nvPr>
        </p:nvSpPr>
        <p:spPr>
          <a:ln/>
        </p:spPr>
        <p:txBody>
          <a:bodyPr/>
          <a:lstStyle>
            <a:lvl1pPr>
              <a:defRPr/>
            </a:lvl1pPr>
          </a:lstStyle>
          <a:p>
            <a:pPr>
              <a:defRPr/>
            </a:pPr>
            <a:fld id="{EA6BE3F4-9558-43E6-8931-39DFF878149C}" type="slidenum">
              <a:rPr lang="en-US" altLang="en-US"/>
              <a:pPr>
                <a:defRPr/>
              </a:pPr>
              <a:t>‹#›</a:t>
            </a:fld>
            <a:endParaRPr lang="en-US" altLang="en-US"/>
          </a:p>
        </p:txBody>
      </p:sp>
    </p:spTree>
    <p:extLst>
      <p:ext uri="{BB962C8B-B14F-4D97-AF65-F5344CB8AC3E}">
        <p14:creationId xmlns:p14="http://schemas.microsoft.com/office/powerpoint/2010/main" val="3711997938"/>
      </p:ext>
    </p:extLst>
  </p:cSld>
  <p:clrMapOvr>
    <a:masterClrMapping/>
  </p:clrMapOvr>
</p:sldLayout>
</file>

<file path=ppt/slideLayouts/slideLayout18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6"/>
          <p:cNvSpPr>
            <a:spLocks noGrp="1" noChangeArrowheads="1"/>
          </p:cNvSpPr>
          <p:nvPr>
            <p:ph type="sldNum" sz="quarter" idx="11"/>
          </p:nvPr>
        </p:nvSpPr>
        <p:spPr>
          <a:ln/>
        </p:spPr>
        <p:txBody>
          <a:bodyPr/>
          <a:lstStyle>
            <a:lvl1pPr>
              <a:defRPr/>
            </a:lvl1pPr>
          </a:lstStyle>
          <a:p>
            <a:pPr>
              <a:defRPr/>
            </a:pPr>
            <a:fld id="{FADE6A05-C26B-4061-8BDF-C7C8AFF08B93}" type="slidenum">
              <a:rPr lang="en-US" altLang="en-US"/>
              <a:pPr>
                <a:defRPr/>
              </a:pPr>
              <a:t>‹#›</a:t>
            </a:fld>
            <a:endParaRPr lang="en-US" altLang="en-US"/>
          </a:p>
        </p:txBody>
      </p:sp>
    </p:spTree>
    <p:extLst>
      <p:ext uri="{BB962C8B-B14F-4D97-AF65-F5344CB8AC3E}">
        <p14:creationId xmlns:p14="http://schemas.microsoft.com/office/powerpoint/2010/main" val="62316832"/>
      </p:ext>
    </p:extLst>
  </p:cSld>
  <p:clrMapOvr>
    <a:masterClrMapping/>
  </p:clrMapOvr>
</p:sldLayout>
</file>

<file path=ppt/slideLayouts/slideLayout18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38EBB688-29DE-4A87-B1F6-AC02132E9695}" type="slidenum">
              <a:rPr lang="en-US" altLang="en-US"/>
              <a:pPr>
                <a:defRPr/>
              </a:pPr>
              <a:t>‹#›</a:t>
            </a:fld>
            <a:endParaRPr lang="en-US" altLang="en-US"/>
          </a:p>
        </p:txBody>
      </p:sp>
    </p:spTree>
    <p:extLst>
      <p:ext uri="{BB962C8B-B14F-4D97-AF65-F5344CB8AC3E}">
        <p14:creationId xmlns:p14="http://schemas.microsoft.com/office/powerpoint/2010/main" val="2226635131"/>
      </p:ext>
    </p:extLst>
  </p:cSld>
  <p:clrMapOvr>
    <a:masterClrMapping/>
  </p:clrMapOvr>
</p:sldLayout>
</file>

<file path=ppt/slideLayouts/slideLayout18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F1757D8A-1D97-463D-980D-B3687C7B09BC}" type="slidenum">
              <a:rPr lang="en-US" altLang="en-US"/>
              <a:pPr>
                <a:defRPr/>
              </a:pPr>
              <a:t>‹#›</a:t>
            </a:fld>
            <a:endParaRPr lang="en-US" altLang="en-US"/>
          </a:p>
        </p:txBody>
      </p:sp>
    </p:spTree>
    <p:extLst>
      <p:ext uri="{BB962C8B-B14F-4D97-AF65-F5344CB8AC3E}">
        <p14:creationId xmlns:p14="http://schemas.microsoft.com/office/powerpoint/2010/main" val="2486200987"/>
      </p:ext>
    </p:extLst>
  </p:cSld>
  <p:clrMapOvr>
    <a:masterClrMapping/>
  </p:clrMapOvr>
</p:sldLayout>
</file>

<file path=ppt/slideLayouts/slideLayout18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69700FE7-F683-43B6-AB7B-87CEEC79A709}" type="slidenum">
              <a:rPr lang="en-US" altLang="en-US"/>
              <a:pPr>
                <a:defRPr/>
              </a:pPr>
              <a:t>‹#›</a:t>
            </a:fld>
            <a:endParaRPr lang="en-US" altLang="en-US"/>
          </a:p>
        </p:txBody>
      </p:sp>
    </p:spTree>
    <p:extLst>
      <p:ext uri="{BB962C8B-B14F-4D97-AF65-F5344CB8AC3E}">
        <p14:creationId xmlns:p14="http://schemas.microsoft.com/office/powerpoint/2010/main" val="3503708285"/>
      </p:ext>
    </p:extLst>
  </p:cSld>
  <p:clrMapOvr>
    <a:masterClrMapping/>
  </p:clrMapOvr>
</p:sldLayout>
</file>

<file path=ppt/slideLayouts/slideLayout18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5D184AF1-C5B4-4F33-9224-4A4674847FF1}" type="slidenum">
              <a:rPr lang="en-US" altLang="en-US"/>
              <a:pPr>
                <a:defRPr/>
              </a:pPr>
              <a:t>‹#›</a:t>
            </a:fld>
            <a:endParaRPr lang="en-US" altLang="en-US"/>
          </a:p>
        </p:txBody>
      </p:sp>
    </p:spTree>
    <p:extLst>
      <p:ext uri="{BB962C8B-B14F-4D97-AF65-F5344CB8AC3E}">
        <p14:creationId xmlns:p14="http://schemas.microsoft.com/office/powerpoint/2010/main" val="4139495462"/>
      </p:ext>
    </p:extLst>
  </p:cSld>
  <p:clrMapOvr>
    <a:masterClrMapping/>
  </p:clrMapOvr>
</p:sldLayout>
</file>

<file path=ppt/slideLayouts/slideLayout18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E4BEDFB5-B2EB-4C0C-9D14-1D449F45CB4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18610826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20" y="987428"/>
            <a:ext cx="6172201" cy="4873625"/>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endParaRPr lang="en-US" dirty="0"/>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AB7FF8A-E0C3-4974-8E23-29EB6097FB8F}"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211116043"/>
      </p:ext>
    </p:extLst>
  </p:cSld>
  <p:clrMapOvr>
    <a:masterClrMapping/>
  </p:clrMapOvr>
</p:sldLayout>
</file>

<file path=ppt/slideLayouts/slideLayout18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880AF6B8-9401-4D56-A631-6D0872C2597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11535709"/>
      </p:ext>
    </p:extLst>
  </p:cSld>
  <p:clrMapOvr>
    <a:masterClrMapping/>
  </p:clrMapOvr>
</p:sldLayout>
</file>

<file path=ppt/slideLayouts/slideLayout18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B2ED0484-9D10-482B-9436-E593EB47B4C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975897029"/>
      </p:ext>
    </p:extLst>
  </p:cSld>
  <p:clrMapOvr>
    <a:masterClrMapping/>
  </p:clrMapOvr>
</p:sldLayout>
</file>

<file path=ppt/slideLayouts/slideLayout18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4D628CD1-9B1C-4A8A-8C7D-B079964CDE8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061768304"/>
      </p:ext>
    </p:extLst>
  </p:cSld>
  <p:clrMapOvr>
    <a:masterClrMapping/>
  </p:clrMapOvr>
</p:sldLayout>
</file>

<file path=ppt/slideLayouts/slideLayout18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endParaRPr lang="en-US" altLang="en-US">
              <a:solidFill>
                <a:srgbClr val="FFFFFF"/>
              </a:solidFill>
            </a:endParaRPr>
          </a:p>
        </p:txBody>
      </p:sp>
      <p:sp>
        <p:nvSpPr>
          <p:cNvPr id="8" name="Slide Number Placeholder 7"/>
          <p:cNvSpPr>
            <a:spLocks noGrp="1"/>
          </p:cNvSpPr>
          <p:nvPr>
            <p:ph type="sldNum" sz="quarter" idx="11"/>
          </p:nvPr>
        </p:nvSpPr>
        <p:spPr/>
        <p:txBody>
          <a:bodyPr/>
          <a:lstStyle>
            <a:lvl1pPr>
              <a:defRPr/>
            </a:lvl1pPr>
          </a:lstStyle>
          <a:p>
            <a:fld id="{40FEAFE6-8EA3-43C7-8A33-114D14D0C64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354241461"/>
      </p:ext>
    </p:extLst>
  </p:cSld>
  <p:clrMapOvr>
    <a:masterClrMapping/>
  </p:clrMapOvr>
</p:sldLayout>
</file>

<file path=ppt/slideLayouts/slideLayout18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1"/>
          </p:nvPr>
        </p:nvSpPr>
        <p:spPr/>
        <p:txBody>
          <a:bodyPr/>
          <a:lstStyle>
            <a:lvl1pPr>
              <a:defRPr/>
            </a:lvl1pPr>
          </a:lstStyle>
          <a:p>
            <a:fld id="{8B7B60D0-1CEE-490E-B92D-4A5B57E956D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75597660"/>
      </p:ext>
    </p:extLst>
  </p:cSld>
  <p:clrMapOvr>
    <a:masterClrMapping/>
  </p:clrMapOvr>
</p:sldLayout>
</file>

<file path=ppt/slideLayouts/slideLayout18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a:solidFill>
                <a:srgbClr val="FFFFFF"/>
              </a:solidFill>
            </a:endParaRPr>
          </a:p>
        </p:txBody>
      </p:sp>
      <p:sp>
        <p:nvSpPr>
          <p:cNvPr id="3" name="Slide Number Placeholder 2"/>
          <p:cNvSpPr>
            <a:spLocks noGrp="1"/>
          </p:cNvSpPr>
          <p:nvPr>
            <p:ph type="sldNum" sz="quarter" idx="11"/>
          </p:nvPr>
        </p:nvSpPr>
        <p:spPr/>
        <p:txBody>
          <a:bodyPr/>
          <a:lstStyle>
            <a:lvl1pPr>
              <a:defRPr/>
            </a:lvl1pPr>
          </a:lstStyle>
          <a:p>
            <a:fld id="{DA268108-E309-472B-9941-69442B27A6B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535415326"/>
      </p:ext>
    </p:extLst>
  </p:cSld>
  <p:clrMapOvr>
    <a:masterClrMapping/>
  </p:clrMapOvr>
</p:sldLayout>
</file>

<file path=ppt/slideLayouts/slideLayout18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F9CA137C-1CB7-4D04-9ED4-A50DE4ACDBF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199435640"/>
      </p:ext>
    </p:extLst>
  </p:cSld>
  <p:clrMapOvr>
    <a:masterClrMapping/>
  </p:clrMapOvr>
</p:sldLayout>
</file>

<file path=ppt/slideLayouts/slideLayout18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08EC9A1F-705F-4DE2-8D4D-176B94FCB7F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424530447"/>
      </p:ext>
    </p:extLst>
  </p:cSld>
  <p:clrMapOvr>
    <a:masterClrMapping/>
  </p:clrMapOvr>
</p:sldLayout>
</file>

<file path=ppt/slideLayouts/slideLayout18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4EED9F07-1702-421E-8801-20BFDA30319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891418616"/>
      </p:ext>
    </p:extLst>
  </p:cSld>
  <p:clrMapOvr>
    <a:masterClrMapping/>
  </p:clrMapOvr>
</p:sldLayout>
</file>

<file path=ppt/slideLayouts/slideLayout18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E8F61914-7C4D-4AAF-8465-9819D04385A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51005920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F93CBDB-FF0C-47B7-A2C3-047D35CC2AA4}"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742991437"/>
      </p:ext>
    </p:extLst>
  </p:cSld>
  <p:clrMapOvr>
    <a:masterClrMapping/>
  </p:clrMapOvr>
</p:sldLayout>
</file>

<file path=ppt/slideLayouts/slideLayout18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D38CBA75-1366-4A7F-91CF-462137166FEB}" type="slidenum">
              <a:rPr lang="en-US" altLang="en-US"/>
              <a:pPr>
                <a:defRPr/>
              </a:pPr>
              <a:t>‹#›</a:t>
            </a:fld>
            <a:endParaRPr lang="en-US" altLang="en-US"/>
          </a:p>
        </p:txBody>
      </p:sp>
    </p:spTree>
    <p:extLst>
      <p:ext uri="{BB962C8B-B14F-4D97-AF65-F5344CB8AC3E}">
        <p14:creationId xmlns:p14="http://schemas.microsoft.com/office/powerpoint/2010/main" val="3435912216"/>
      </p:ext>
    </p:extLst>
  </p:cSld>
  <p:clrMapOvr>
    <a:masterClrMapping/>
  </p:clrMapOvr>
</p:sldLayout>
</file>

<file path=ppt/slideLayouts/slideLayout18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80F05830-1574-4665-9269-4E45AAAAC5CA}" type="slidenum">
              <a:rPr lang="en-US" altLang="en-US"/>
              <a:pPr>
                <a:defRPr/>
              </a:pPr>
              <a:t>‹#›</a:t>
            </a:fld>
            <a:endParaRPr lang="en-US" altLang="en-US"/>
          </a:p>
        </p:txBody>
      </p:sp>
    </p:spTree>
    <p:extLst>
      <p:ext uri="{BB962C8B-B14F-4D97-AF65-F5344CB8AC3E}">
        <p14:creationId xmlns:p14="http://schemas.microsoft.com/office/powerpoint/2010/main" val="3491367127"/>
      </p:ext>
    </p:extLst>
  </p:cSld>
  <p:clrMapOvr>
    <a:masterClrMapping/>
  </p:clrMapOvr>
</p:sldLayout>
</file>

<file path=ppt/slideLayouts/slideLayout18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6"/>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5428A845-2B1B-49ED-9152-1B1AA51C49C8}" type="slidenum">
              <a:rPr lang="en-US" altLang="en-US"/>
              <a:pPr>
                <a:defRPr/>
              </a:pPr>
              <a:t>‹#›</a:t>
            </a:fld>
            <a:endParaRPr lang="en-US" altLang="en-US"/>
          </a:p>
        </p:txBody>
      </p:sp>
    </p:spTree>
    <p:extLst>
      <p:ext uri="{BB962C8B-B14F-4D97-AF65-F5344CB8AC3E}">
        <p14:creationId xmlns:p14="http://schemas.microsoft.com/office/powerpoint/2010/main" val="2132450084"/>
      </p:ext>
    </p:extLst>
  </p:cSld>
  <p:clrMapOvr>
    <a:masterClrMapping/>
  </p:clrMapOvr>
</p:sldLayout>
</file>

<file path=ppt/slideLayouts/slideLayout18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95CD2124-6B27-4249-B940-CD032263F973}" type="slidenum">
              <a:rPr lang="en-US" altLang="en-US"/>
              <a:pPr>
                <a:defRPr/>
              </a:pPr>
              <a:t>‹#›</a:t>
            </a:fld>
            <a:endParaRPr lang="en-US" altLang="en-US"/>
          </a:p>
        </p:txBody>
      </p:sp>
    </p:spTree>
    <p:extLst>
      <p:ext uri="{BB962C8B-B14F-4D97-AF65-F5344CB8AC3E}">
        <p14:creationId xmlns:p14="http://schemas.microsoft.com/office/powerpoint/2010/main" val="3308513922"/>
      </p:ext>
    </p:extLst>
  </p:cSld>
  <p:clrMapOvr>
    <a:masterClrMapping/>
  </p:clrMapOvr>
</p:sldLayout>
</file>

<file path=ppt/slideLayouts/slideLayout18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9"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1"/>
          </p:nvPr>
        </p:nvSpPr>
        <p:spPr>
          <a:ln/>
        </p:spPr>
        <p:txBody>
          <a:bodyPr/>
          <a:lstStyle>
            <a:lvl1pPr>
              <a:defRPr/>
            </a:lvl1pPr>
          </a:lstStyle>
          <a:p>
            <a:pPr>
              <a:defRPr/>
            </a:pPr>
            <a:fld id="{CF376DEC-2DA7-43BE-A167-1E797A8A4DC2}" type="slidenum">
              <a:rPr lang="en-US" altLang="en-US"/>
              <a:pPr>
                <a:defRPr/>
              </a:pPr>
              <a:t>‹#›</a:t>
            </a:fld>
            <a:endParaRPr lang="en-US" altLang="en-US"/>
          </a:p>
        </p:txBody>
      </p:sp>
    </p:spTree>
    <p:extLst>
      <p:ext uri="{BB962C8B-B14F-4D97-AF65-F5344CB8AC3E}">
        <p14:creationId xmlns:p14="http://schemas.microsoft.com/office/powerpoint/2010/main" val="2909927938"/>
      </p:ext>
    </p:extLst>
  </p:cSld>
  <p:clrMapOvr>
    <a:masterClrMapping/>
  </p:clrMapOvr>
</p:sldLayout>
</file>

<file path=ppt/slideLayouts/slideLayout18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1"/>
          </p:nvPr>
        </p:nvSpPr>
        <p:spPr>
          <a:ln/>
        </p:spPr>
        <p:txBody>
          <a:bodyPr/>
          <a:lstStyle>
            <a:lvl1pPr>
              <a:defRPr/>
            </a:lvl1pPr>
          </a:lstStyle>
          <a:p>
            <a:pPr>
              <a:defRPr/>
            </a:pPr>
            <a:fld id="{815D83E3-D645-4D99-A245-FDA6FAA830C3}" type="slidenum">
              <a:rPr lang="en-US" altLang="en-US"/>
              <a:pPr>
                <a:defRPr/>
              </a:pPr>
              <a:t>‹#›</a:t>
            </a:fld>
            <a:endParaRPr lang="en-US" altLang="en-US"/>
          </a:p>
        </p:txBody>
      </p:sp>
    </p:spTree>
    <p:extLst>
      <p:ext uri="{BB962C8B-B14F-4D97-AF65-F5344CB8AC3E}">
        <p14:creationId xmlns:p14="http://schemas.microsoft.com/office/powerpoint/2010/main" val="3063215960"/>
      </p:ext>
    </p:extLst>
  </p:cSld>
  <p:clrMapOvr>
    <a:masterClrMapping/>
  </p:clrMapOvr>
</p:sldLayout>
</file>

<file path=ppt/slideLayouts/slideLayout18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6"/>
          <p:cNvSpPr>
            <a:spLocks noGrp="1" noChangeArrowheads="1"/>
          </p:cNvSpPr>
          <p:nvPr>
            <p:ph type="sldNum" sz="quarter" idx="11"/>
          </p:nvPr>
        </p:nvSpPr>
        <p:spPr>
          <a:ln/>
        </p:spPr>
        <p:txBody>
          <a:bodyPr/>
          <a:lstStyle>
            <a:lvl1pPr>
              <a:defRPr/>
            </a:lvl1pPr>
          </a:lstStyle>
          <a:p>
            <a:pPr>
              <a:defRPr/>
            </a:pPr>
            <a:fld id="{FDEA59D5-1763-4B6C-91F7-EAC1A0DD06BB}" type="slidenum">
              <a:rPr lang="en-US" altLang="en-US"/>
              <a:pPr>
                <a:defRPr/>
              </a:pPr>
              <a:t>‹#›</a:t>
            </a:fld>
            <a:endParaRPr lang="en-US" altLang="en-US"/>
          </a:p>
        </p:txBody>
      </p:sp>
    </p:spTree>
    <p:extLst>
      <p:ext uri="{BB962C8B-B14F-4D97-AF65-F5344CB8AC3E}">
        <p14:creationId xmlns:p14="http://schemas.microsoft.com/office/powerpoint/2010/main" val="667640962"/>
      </p:ext>
    </p:extLst>
  </p:cSld>
  <p:clrMapOvr>
    <a:masterClrMapping/>
  </p:clrMapOvr>
</p:sldLayout>
</file>

<file path=ppt/slideLayouts/slideLayout18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9"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7E3C8FB9-EF64-464E-88D9-B287FA18150A}" type="slidenum">
              <a:rPr lang="en-US" altLang="en-US"/>
              <a:pPr>
                <a:defRPr/>
              </a:pPr>
              <a:t>‹#›</a:t>
            </a:fld>
            <a:endParaRPr lang="en-US" altLang="en-US"/>
          </a:p>
        </p:txBody>
      </p:sp>
    </p:spTree>
    <p:extLst>
      <p:ext uri="{BB962C8B-B14F-4D97-AF65-F5344CB8AC3E}">
        <p14:creationId xmlns:p14="http://schemas.microsoft.com/office/powerpoint/2010/main" val="2768318179"/>
      </p:ext>
    </p:extLst>
  </p:cSld>
  <p:clrMapOvr>
    <a:masterClrMapping/>
  </p:clrMapOvr>
</p:sldLayout>
</file>

<file path=ppt/slideLayouts/slideLayout18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8"/>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9"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A0E24B92-5DC7-4F86-8271-F4045E0C5C9C}" type="slidenum">
              <a:rPr lang="en-US" altLang="en-US"/>
              <a:pPr>
                <a:defRPr/>
              </a:pPr>
              <a:t>‹#›</a:t>
            </a:fld>
            <a:endParaRPr lang="en-US" altLang="en-US"/>
          </a:p>
        </p:txBody>
      </p:sp>
    </p:spTree>
    <p:extLst>
      <p:ext uri="{BB962C8B-B14F-4D97-AF65-F5344CB8AC3E}">
        <p14:creationId xmlns:p14="http://schemas.microsoft.com/office/powerpoint/2010/main" val="4083886427"/>
      </p:ext>
    </p:extLst>
  </p:cSld>
  <p:clrMapOvr>
    <a:masterClrMapping/>
  </p:clrMapOvr>
</p:sldLayout>
</file>

<file path=ppt/slideLayouts/slideLayout18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0B998840-6EB2-4D41-AE7D-2BFFED3D50DA}" type="slidenum">
              <a:rPr lang="en-US" altLang="en-US"/>
              <a:pPr>
                <a:defRPr/>
              </a:pPr>
              <a:t>‹#›</a:t>
            </a:fld>
            <a:endParaRPr lang="en-US" altLang="en-US"/>
          </a:p>
        </p:txBody>
      </p:sp>
    </p:spTree>
    <p:extLst>
      <p:ext uri="{BB962C8B-B14F-4D97-AF65-F5344CB8AC3E}">
        <p14:creationId xmlns:p14="http://schemas.microsoft.com/office/powerpoint/2010/main" val="56984693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5E1F11E-B9F5-49C7-87CA-766AEAC01ADA}"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107359170"/>
      </p:ext>
    </p:extLst>
  </p:cSld>
  <p:clrMapOvr>
    <a:masterClrMapping/>
  </p:clrMapOvr>
</p:sldLayout>
</file>

<file path=ppt/slideLayouts/slideLayout18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4145DB14-4DEA-48B7-BF3F-0B4EF498E6A3}" type="slidenum">
              <a:rPr lang="en-US" altLang="en-US"/>
              <a:pPr>
                <a:defRPr/>
              </a:pPr>
              <a:t>‹#›</a:t>
            </a:fld>
            <a:endParaRPr lang="en-US" altLang="en-US"/>
          </a:p>
        </p:txBody>
      </p:sp>
    </p:spTree>
    <p:extLst>
      <p:ext uri="{BB962C8B-B14F-4D97-AF65-F5344CB8AC3E}">
        <p14:creationId xmlns:p14="http://schemas.microsoft.com/office/powerpoint/2010/main" val="3988352772"/>
      </p:ext>
    </p:extLst>
  </p:cSld>
  <p:clrMapOvr>
    <a:masterClrMapping/>
  </p:clrMapOvr>
</p:sldLayout>
</file>

<file path=ppt/slideLayouts/slideLayout18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5ED8B605-5E6D-4062-A749-3A0F12C19ABE}" type="slidenum">
              <a:rPr lang="en-US" altLang="en-US"/>
              <a:pPr>
                <a:defRPr/>
              </a:pPr>
              <a:t>‹#›</a:t>
            </a:fld>
            <a:endParaRPr lang="en-US" altLang="en-US"/>
          </a:p>
        </p:txBody>
      </p:sp>
    </p:spTree>
    <p:extLst>
      <p:ext uri="{BB962C8B-B14F-4D97-AF65-F5344CB8AC3E}">
        <p14:creationId xmlns:p14="http://schemas.microsoft.com/office/powerpoint/2010/main" val="3839105455"/>
      </p:ext>
    </p:extLst>
  </p:cSld>
  <p:clrMapOvr>
    <a:masterClrMapping/>
  </p:clrMapOvr>
</p:sldLayout>
</file>

<file path=ppt/slideLayouts/slideLayout18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F56B95E0-7E97-41A8-9C7F-5E673C88E446}" type="slidenum">
              <a:rPr lang="en-US" altLang="en-US"/>
              <a:pPr>
                <a:defRPr/>
              </a:pPr>
              <a:t>‹#›</a:t>
            </a:fld>
            <a:endParaRPr lang="en-US" altLang="en-US"/>
          </a:p>
        </p:txBody>
      </p:sp>
    </p:spTree>
    <p:extLst>
      <p:ext uri="{BB962C8B-B14F-4D97-AF65-F5344CB8AC3E}">
        <p14:creationId xmlns:p14="http://schemas.microsoft.com/office/powerpoint/2010/main" val="2712419254"/>
      </p:ext>
    </p:extLst>
  </p:cSld>
  <p:clrMapOvr>
    <a:masterClrMapping/>
  </p:clrMapOvr>
</p:sldLayout>
</file>

<file path=ppt/slideLayouts/slideLayout18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4D599F70-F2A7-4520-85EA-740E5B1453C1}" type="slidenum">
              <a:rPr lang="en-US" altLang="en-US"/>
              <a:pPr>
                <a:defRPr/>
              </a:pPr>
              <a:t>‹#›</a:t>
            </a:fld>
            <a:endParaRPr lang="en-US" altLang="en-US"/>
          </a:p>
        </p:txBody>
      </p:sp>
    </p:spTree>
    <p:extLst>
      <p:ext uri="{BB962C8B-B14F-4D97-AF65-F5344CB8AC3E}">
        <p14:creationId xmlns:p14="http://schemas.microsoft.com/office/powerpoint/2010/main" val="2283665795"/>
      </p:ext>
    </p:extLst>
  </p:cSld>
  <p:clrMapOvr>
    <a:masterClrMapping/>
  </p:clrMapOvr>
</p:sldLayout>
</file>

<file path=ppt/slideLayouts/slideLayout18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D5D131FE-898E-43E5-B6A5-8799C8BB03A2}" type="slidenum">
              <a:rPr lang="en-US" altLang="en-US"/>
              <a:pPr>
                <a:defRPr/>
              </a:pPr>
              <a:t>‹#›</a:t>
            </a:fld>
            <a:endParaRPr lang="en-US" altLang="en-US"/>
          </a:p>
        </p:txBody>
      </p:sp>
    </p:spTree>
    <p:extLst>
      <p:ext uri="{BB962C8B-B14F-4D97-AF65-F5344CB8AC3E}">
        <p14:creationId xmlns:p14="http://schemas.microsoft.com/office/powerpoint/2010/main" val="2286944605"/>
      </p:ext>
    </p:extLst>
  </p:cSld>
  <p:clrMapOvr>
    <a:masterClrMapping/>
  </p:clrMapOvr>
</p:sldLayout>
</file>

<file path=ppt/slideLayouts/slideLayout18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fld id="{74130072-F6B7-4C78-9442-8A2A5B8EEC28}" type="slidenum">
              <a:rPr lang="en-US" altLang="en-US"/>
              <a:pPr>
                <a:defRPr/>
              </a:pPr>
              <a:t>‹#›</a:t>
            </a:fld>
            <a:endParaRPr lang="en-US" altLang="en-US"/>
          </a:p>
        </p:txBody>
      </p:sp>
    </p:spTree>
    <p:extLst>
      <p:ext uri="{BB962C8B-B14F-4D97-AF65-F5344CB8AC3E}">
        <p14:creationId xmlns:p14="http://schemas.microsoft.com/office/powerpoint/2010/main" val="1672354744"/>
      </p:ext>
    </p:extLst>
  </p:cSld>
  <p:clrMapOvr>
    <a:masterClrMapping/>
  </p:clrMapOvr>
</p:sldLayout>
</file>

<file path=ppt/slideLayouts/slideLayout18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CC3020F3-20C2-4D7F-9418-1B87C148F558}" type="slidenum">
              <a:rPr lang="en-US" altLang="en-US"/>
              <a:pPr>
                <a:defRPr/>
              </a:pPr>
              <a:t>‹#›</a:t>
            </a:fld>
            <a:endParaRPr lang="en-US" altLang="en-US"/>
          </a:p>
        </p:txBody>
      </p:sp>
    </p:spTree>
    <p:extLst>
      <p:ext uri="{BB962C8B-B14F-4D97-AF65-F5344CB8AC3E}">
        <p14:creationId xmlns:p14="http://schemas.microsoft.com/office/powerpoint/2010/main" val="387001911"/>
      </p:ext>
    </p:extLst>
  </p:cSld>
  <p:clrMapOvr>
    <a:masterClrMapping/>
  </p:clrMapOvr>
</p:sldLayout>
</file>

<file path=ppt/slideLayouts/slideLayout18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fld id="{E4073A10-52B1-4C58-89D3-982E1B22EFA1}" type="slidenum">
              <a:rPr lang="en-US" altLang="en-US"/>
              <a:pPr>
                <a:defRPr/>
              </a:pPr>
              <a:t>‹#›</a:t>
            </a:fld>
            <a:endParaRPr lang="en-US" altLang="en-US"/>
          </a:p>
        </p:txBody>
      </p:sp>
    </p:spTree>
    <p:extLst>
      <p:ext uri="{BB962C8B-B14F-4D97-AF65-F5344CB8AC3E}">
        <p14:creationId xmlns:p14="http://schemas.microsoft.com/office/powerpoint/2010/main" val="2951448151"/>
      </p:ext>
    </p:extLst>
  </p:cSld>
  <p:clrMapOvr>
    <a:masterClrMapping/>
  </p:clrMapOvr>
</p:sldLayout>
</file>

<file path=ppt/slideLayouts/slideLayout18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64C3674F-533D-4DED-A18D-035650024376}" type="slidenum">
              <a:rPr lang="en-US" altLang="en-US"/>
              <a:pPr>
                <a:defRPr/>
              </a:pPr>
              <a:t>‹#›</a:t>
            </a:fld>
            <a:endParaRPr lang="en-US" altLang="en-US"/>
          </a:p>
        </p:txBody>
      </p:sp>
    </p:spTree>
    <p:extLst>
      <p:ext uri="{BB962C8B-B14F-4D97-AF65-F5344CB8AC3E}">
        <p14:creationId xmlns:p14="http://schemas.microsoft.com/office/powerpoint/2010/main" val="1067926307"/>
      </p:ext>
    </p:extLst>
  </p:cSld>
  <p:clrMapOvr>
    <a:masterClrMapping/>
  </p:clrMapOvr>
</p:sldLayout>
</file>

<file path=ppt/slideLayouts/slideLayout18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B06F66CB-B402-4D1A-AF4D-705DD4CF1C6B}" type="slidenum">
              <a:rPr lang="en-US" altLang="en-US"/>
              <a:pPr>
                <a:defRPr/>
              </a:pPr>
              <a:t>‹#›</a:t>
            </a:fld>
            <a:endParaRPr lang="en-US" altLang="en-US"/>
          </a:p>
        </p:txBody>
      </p:sp>
    </p:spTree>
    <p:extLst>
      <p:ext uri="{BB962C8B-B14F-4D97-AF65-F5344CB8AC3E}">
        <p14:creationId xmlns:p14="http://schemas.microsoft.com/office/powerpoint/2010/main" val="57719495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11" indent="0" algn="ctr">
              <a:buNone/>
              <a:defRPr/>
            </a:lvl2pPr>
            <a:lvl3pPr marL="914422" indent="0" algn="ctr">
              <a:buNone/>
              <a:defRPr/>
            </a:lvl3pPr>
            <a:lvl4pPr marL="1371635" indent="0" algn="ctr">
              <a:buNone/>
              <a:defRPr/>
            </a:lvl4pPr>
            <a:lvl5pPr marL="1828846" indent="0" algn="ctr">
              <a:buNone/>
              <a:defRPr/>
            </a:lvl5pPr>
            <a:lvl6pPr marL="2286057" indent="0" algn="ctr">
              <a:buNone/>
              <a:defRPr/>
            </a:lvl6pPr>
            <a:lvl7pPr marL="2743268" indent="0" algn="ctr">
              <a:buNone/>
              <a:defRPr/>
            </a:lvl7pPr>
            <a:lvl8pPr marL="3200481" indent="0" algn="ctr">
              <a:buNone/>
              <a:defRPr/>
            </a:lvl8pPr>
            <a:lvl9pPr marL="3657692"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fld id="{70AAD3F2-2DC5-40C3-8853-848CF8002BE7}"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839190855"/>
      </p:ext>
    </p:extLst>
  </p:cSld>
  <p:clrMapOvr>
    <a:masterClrMapping/>
  </p:clrMapOvr>
</p:sldLayout>
</file>

<file path=ppt/slideLayouts/slideLayout18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0760B34B-DE2E-44FB-9608-3DE4BB48CE32}" type="slidenum">
              <a:rPr lang="en-US" altLang="en-US"/>
              <a:pPr>
                <a:defRPr/>
              </a:pPr>
              <a:t>‹#›</a:t>
            </a:fld>
            <a:endParaRPr lang="en-US" altLang="en-US"/>
          </a:p>
        </p:txBody>
      </p:sp>
    </p:spTree>
    <p:extLst>
      <p:ext uri="{BB962C8B-B14F-4D97-AF65-F5344CB8AC3E}">
        <p14:creationId xmlns:p14="http://schemas.microsoft.com/office/powerpoint/2010/main" val="1510341531"/>
      </p:ext>
    </p:extLst>
  </p:cSld>
  <p:clrMapOvr>
    <a:masterClrMapping/>
  </p:clrMapOvr>
</p:sldLayout>
</file>

<file path=ppt/slideLayouts/slideLayout18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C19E6807-31EE-4283-BC39-CA437EB73916}" type="slidenum">
              <a:rPr lang="en-US" altLang="en-US"/>
              <a:pPr>
                <a:defRPr/>
              </a:pPr>
              <a:t>‹#›</a:t>
            </a:fld>
            <a:endParaRPr lang="en-US" altLang="en-US"/>
          </a:p>
        </p:txBody>
      </p:sp>
    </p:spTree>
    <p:extLst>
      <p:ext uri="{BB962C8B-B14F-4D97-AF65-F5344CB8AC3E}">
        <p14:creationId xmlns:p14="http://schemas.microsoft.com/office/powerpoint/2010/main" val="3746812583"/>
      </p:ext>
    </p:extLst>
  </p:cSld>
  <p:clrMapOvr>
    <a:masterClrMapping/>
  </p:clrMapOvr>
</p:sldLayout>
</file>

<file path=ppt/slideLayouts/slideLayout18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EB301652-074B-415E-916D-8313764D49C0}" type="slidenum">
              <a:rPr lang="en-US" altLang="en-US"/>
              <a:pPr>
                <a:defRPr/>
              </a:pPr>
              <a:t>‹#›</a:t>
            </a:fld>
            <a:endParaRPr lang="en-US" altLang="en-US"/>
          </a:p>
        </p:txBody>
      </p:sp>
    </p:spTree>
    <p:extLst>
      <p:ext uri="{BB962C8B-B14F-4D97-AF65-F5344CB8AC3E}">
        <p14:creationId xmlns:p14="http://schemas.microsoft.com/office/powerpoint/2010/main" val="2390553406"/>
      </p:ext>
    </p:extLst>
  </p:cSld>
  <p:clrMapOvr>
    <a:masterClrMapping/>
  </p:clrMapOvr>
</p:sldLayout>
</file>

<file path=ppt/slideLayouts/slideLayout18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BAEB4F44-365F-4EB0-83F1-48B138E1033F}" type="slidenum">
              <a:rPr lang="en-US" altLang="en-US"/>
              <a:pPr>
                <a:defRPr/>
              </a:pPr>
              <a:t>‹#›</a:t>
            </a:fld>
            <a:endParaRPr lang="en-US" altLang="en-US"/>
          </a:p>
        </p:txBody>
      </p:sp>
    </p:spTree>
    <p:extLst>
      <p:ext uri="{BB962C8B-B14F-4D97-AF65-F5344CB8AC3E}">
        <p14:creationId xmlns:p14="http://schemas.microsoft.com/office/powerpoint/2010/main" val="3408750436"/>
      </p:ext>
    </p:extLst>
  </p:cSld>
  <p:clrMapOvr>
    <a:masterClrMapping/>
  </p:clrMapOvr>
</p:sldLayout>
</file>

<file path=ppt/slideLayouts/slideLayout18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CF6D9FB6-8C57-4014-87FF-C7547FCF6390}" type="slidenum">
              <a:rPr lang="en-US" altLang="en-US"/>
              <a:pPr>
                <a:defRPr/>
              </a:pPr>
              <a:t>‹#›</a:t>
            </a:fld>
            <a:endParaRPr lang="en-US" altLang="en-US"/>
          </a:p>
        </p:txBody>
      </p:sp>
    </p:spTree>
    <p:extLst>
      <p:ext uri="{BB962C8B-B14F-4D97-AF65-F5344CB8AC3E}">
        <p14:creationId xmlns:p14="http://schemas.microsoft.com/office/powerpoint/2010/main" val="2877925913"/>
      </p:ext>
    </p:extLst>
  </p:cSld>
  <p:clrMapOvr>
    <a:masterClrMapping/>
  </p:clrMapOvr>
</p:sldLayout>
</file>

<file path=ppt/slideLayouts/slideLayout18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C6EF18AF-F292-4D6A-9DF9-05349741956B}" type="slidenum">
              <a:rPr lang="en-US" altLang="en-US"/>
              <a:pPr>
                <a:defRPr/>
              </a:pPr>
              <a:t>‹#›</a:t>
            </a:fld>
            <a:endParaRPr lang="en-US" altLang="en-US"/>
          </a:p>
        </p:txBody>
      </p:sp>
    </p:spTree>
    <p:extLst>
      <p:ext uri="{BB962C8B-B14F-4D97-AF65-F5344CB8AC3E}">
        <p14:creationId xmlns:p14="http://schemas.microsoft.com/office/powerpoint/2010/main" val="1905489134"/>
      </p:ext>
    </p:extLst>
  </p:cSld>
  <p:clrMapOvr>
    <a:masterClrMapping/>
  </p:clrMapOvr>
</p:sldLayout>
</file>

<file path=ppt/slideLayouts/slideLayout18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fld id="{F06AECB1-6789-4F50-A16C-0B4B981162C5}" type="slidenum">
              <a:rPr lang="en-US" altLang="en-US"/>
              <a:pPr>
                <a:defRPr/>
              </a:pPr>
              <a:t>‹#›</a:t>
            </a:fld>
            <a:endParaRPr lang="en-US" altLang="en-US"/>
          </a:p>
        </p:txBody>
      </p:sp>
    </p:spTree>
    <p:extLst>
      <p:ext uri="{BB962C8B-B14F-4D97-AF65-F5344CB8AC3E}">
        <p14:creationId xmlns:p14="http://schemas.microsoft.com/office/powerpoint/2010/main" val="1831800326"/>
      </p:ext>
    </p:extLst>
  </p:cSld>
  <p:clrMapOvr>
    <a:masterClrMapping/>
  </p:clrMapOvr>
</p:sldLayout>
</file>

<file path=ppt/slideLayouts/slideLayout18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AF0AEAD5-3CE8-40AC-BA12-54D74B58AE7A}" type="slidenum">
              <a:rPr lang="en-US" altLang="en-US"/>
              <a:pPr>
                <a:defRPr/>
              </a:pPr>
              <a:t>‹#›</a:t>
            </a:fld>
            <a:endParaRPr lang="en-US" altLang="en-US"/>
          </a:p>
        </p:txBody>
      </p:sp>
    </p:spTree>
    <p:extLst>
      <p:ext uri="{BB962C8B-B14F-4D97-AF65-F5344CB8AC3E}">
        <p14:creationId xmlns:p14="http://schemas.microsoft.com/office/powerpoint/2010/main" val="1008385283"/>
      </p:ext>
    </p:extLst>
  </p:cSld>
  <p:clrMapOvr>
    <a:masterClrMapping/>
  </p:clrMapOvr>
</p:sldLayout>
</file>

<file path=ppt/slideLayouts/slideLayout18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fld id="{5C6357C8-817D-48DF-8C85-64A996DD867C}" type="slidenum">
              <a:rPr lang="en-US" altLang="en-US"/>
              <a:pPr>
                <a:defRPr/>
              </a:pPr>
              <a:t>‹#›</a:t>
            </a:fld>
            <a:endParaRPr lang="en-US" altLang="en-US"/>
          </a:p>
        </p:txBody>
      </p:sp>
    </p:spTree>
    <p:extLst>
      <p:ext uri="{BB962C8B-B14F-4D97-AF65-F5344CB8AC3E}">
        <p14:creationId xmlns:p14="http://schemas.microsoft.com/office/powerpoint/2010/main" val="1076502930"/>
      </p:ext>
    </p:extLst>
  </p:cSld>
  <p:clrMapOvr>
    <a:masterClrMapping/>
  </p:clrMapOvr>
</p:sldLayout>
</file>

<file path=ppt/slideLayouts/slideLayout18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98E76B12-F510-4039-97A1-50BF806ACB38}" type="slidenum">
              <a:rPr lang="en-US" altLang="en-US"/>
              <a:pPr>
                <a:defRPr/>
              </a:pPr>
              <a:t>‹#›</a:t>
            </a:fld>
            <a:endParaRPr lang="en-US" altLang="en-US"/>
          </a:p>
        </p:txBody>
      </p:sp>
    </p:spTree>
    <p:extLst>
      <p:ext uri="{BB962C8B-B14F-4D97-AF65-F5344CB8AC3E}">
        <p14:creationId xmlns:p14="http://schemas.microsoft.com/office/powerpoint/2010/main" val="275846068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fld id="{4138C316-E7A5-48A2-95C7-B01CE0A878E9}"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4121622239"/>
      </p:ext>
    </p:extLst>
  </p:cSld>
  <p:clrMapOvr>
    <a:masterClrMapping/>
  </p:clrMapOvr>
</p:sldLayout>
</file>

<file path=ppt/slideLayouts/slideLayout18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BA6AC353-2932-4CA2-BF6D-C9F7D61543AA}" type="slidenum">
              <a:rPr lang="en-US" altLang="en-US"/>
              <a:pPr>
                <a:defRPr/>
              </a:pPr>
              <a:t>‹#›</a:t>
            </a:fld>
            <a:endParaRPr lang="en-US" altLang="en-US"/>
          </a:p>
        </p:txBody>
      </p:sp>
    </p:spTree>
    <p:extLst>
      <p:ext uri="{BB962C8B-B14F-4D97-AF65-F5344CB8AC3E}">
        <p14:creationId xmlns:p14="http://schemas.microsoft.com/office/powerpoint/2010/main" val="1955596405"/>
      </p:ext>
    </p:extLst>
  </p:cSld>
  <p:clrMapOvr>
    <a:masterClrMapping/>
  </p:clrMapOvr>
</p:sldLayout>
</file>

<file path=ppt/slideLayouts/slideLayout18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13B370EC-0ABF-4525-A383-974296DE2055}" type="slidenum">
              <a:rPr lang="en-US" altLang="en-US"/>
              <a:pPr>
                <a:defRPr/>
              </a:pPr>
              <a:t>‹#›</a:t>
            </a:fld>
            <a:endParaRPr lang="en-US" altLang="en-US"/>
          </a:p>
        </p:txBody>
      </p:sp>
    </p:spTree>
    <p:extLst>
      <p:ext uri="{BB962C8B-B14F-4D97-AF65-F5344CB8AC3E}">
        <p14:creationId xmlns:p14="http://schemas.microsoft.com/office/powerpoint/2010/main" val="3479311469"/>
      </p:ext>
    </p:extLst>
  </p:cSld>
  <p:clrMapOvr>
    <a:masterClrMapping/>
  </p:clrMapOvr>
</p:sldLayout>
</file>

<file path=ppt/slideLayouts/slideLayout18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3DFE1A24-1EA1-4DD8-A107-E924161ED7BF}" type="slidenum">
              <a:rPr lang="en-US" altLang="en-US"/>
              <a:pPr>
                <a:defRPr/>
              </a:pPr>
              <a:t>‹#›</a:t>
            </a:fld>
            <a:endParaRPr lang="en-US" altLang="en-US"/>
          </a:p>
        </p:txBody>
      </p:sp>
    </p:spTree>
    <p:extLst>
      <p:ext uri="{BB962C8B-B14F-4D97-AF65-F5344CB8AC3E}">
        <p14:creationId xmlns:p14="http://schemas.microsoft.com/office/powerpoint/2010/main" val="3111964510"/>
      </p:ext>
    </p:extLst>
  </p:cSld>
  <p:clrMapOvr>
    <a:masterClrMapping/>
  </p:clrMapOvr>
</p:sldLayout>
</file>

<file path=ppt/slideLayouts/slideLayout18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A3AFFE6E-86EA-46FB-8B65-EE29C46EE237}" type="slidenum">
              <a:rPr lang="en-US" altLang="en-US"/>
              <a:pPr>
                <a:defRPr/>
              </a:pPr>
              <a:t>‹#›</a:t>
            </a:fld>
            <a:endParaRPr lang="en-US" altLang="en-US"/>
          </a:p>
        </p:txBody>
      </p:sp>
    </p:spTree>
    <p:extLst>
      <p:ext uri="{BB962C8B-B14F-4D97-AF65-F5344CB8AC3E}">
        <p14:creationId xmlns:p14="http://schemas.microsoft.com/office/powerpoint/2010/main" val="1910815276"/>
      </p:ext>
    </p:extLst>
  </p:cSld>
  <p:clrMapOvr>
    <a:masterClrMapping/>
  </p:clrMapOvr>
</p:sldLayout>
</file>

<file path=ppt/slideLayouts/slideLayout18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DE6C501F-0F71-4FB2-9114-E6633549C977}" type="slidenum">
              <a:rPr lang="en-US" altLang="en-US"/>
              <a:pPr>
                <a:defRPr/>
              </a:pPr>
              <a:t>‹#›</a:t>
            </a:fld>
            <a:endParaRPr lang="en-US" altLang="en-US"/>
          </a:p>
        </p:txBody>
      </p:sp>
    </p:spTree>
    <p:extLst>
      <p:ext uri="{BB962C8B-B14F-4D97-AF65-F5344CB8AC3E}">
        <p14:creationId xmlns:p14="http://schemas.microsoft.com/office/powerpoint/2010/main" val="1750577173"/>
      </p:ext>
    </p:extLst>
  </p:cSld>
  <p:clrMapOvr>
    <a:masterClrMapping/>
  </p:clrMapOvr>
</p:sldLayout>
</file>

<file path=ppt/slideLayouts/slideLayout18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964A4769-D604-4788-A565-635B95345614}" type="slidenum">
              <a:rPr lang="en-US" altLang="en-US"/>
              <a:pPr>
                <a:defRPr/>
              </a:pPr>
              <a:t>‹#›</a:t>
            </a:fld>
            <a:endParaRPr lang="en-US" altLang="en-US"/>
          </a:p>
        </p:txBody>
      </p:sp>
    </p:spTree>
    <p:extLst>
      <p:ext uri="{BB962C8B-B14F-4D97-AF65-F5344CB8AC3E}">
        <p14:creationId xmlns:p14="http://schemas.microsoft.com/office/powerpoint/2010/main" val="3232737967"/>
      </p:ext>
    </p:extLst>
  </p:cSld>
  <p:clrMapOvr>
    <a:masterClrMapping/>
  </p:clrMapOvr>
</p:sldLayout>
</file>

<file path=ppt/slideLayouts/slideLayout18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5240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96000" y="15240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6A17FD4C-025C-4988-8F50-8407D874AF28}" type="slidenum">
              <a:rPr lang="en-US" altLang="en-US"/>
              <a:pPr>
                <a:defRPr/>
              </a:pPr>
              <a:t>‹#›</a:t>
            </a:fld>
            <a:endParaRPr lang="en-US" altLang="en-US"/>
          </a:p>
        </p:txBody>
      </p:sp>
    </p:spTree>
    <p:extLst>
      <p:ext uri="{BB962C8B-B14F-4D97-AF65-F5344CB8AC3E}">
        <p14:creationId xmlns:p14="http://schemas.microsoft.com/office/powerpoint/2010/main" val="2099767865"/>
      </p:ext>
    </p:extLst>
  </p:cSld>
  <p:clrMapOvr>
    <a:masterClrMapping/>
  </p:clrMapOvr>
</p:sldLayout>
</file>

<file path=ppt/slideLayouts/slideLayout18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1"/>
          </p:nvPr>
        </p:nvSpPr>
        <p:spPr>
          <a:ln/>
        </p:spPr>
        <p:txBody>
          <a:bodyPr/>
          <a:lstStyle>
            <a:lvl1pPr>
              <a:defRPr/>
            </a:lvl1pPr>
          </a:lstStyle>
          <a:p>
            <a:pPr>
              <a:defRPr/>
            </a:pPr>
            <a:fld id="{5CD56359-AD33-4C40-9E9C-2D0981782D67}" type="slidenum">
              <a:rPr lang="en-US" altLang="en-US"/>
              <a:pPr>
                <a:defRPr/>
              </a:pPr>
              <a:t>‹#›</a:t>
            </a:fld>
            <a:endParaRPr lang="en-US" altLang="en-US"/>
          </a:p>
        </p:txBody>
      </p:sp>
    </p:spTree>
    <p:extLst>
      <p:ext uri="{BB962C8B-B14F-4D97-AF65-F5344CB8AC3E}">
        <p14:creationId xmlns:p14="http://schemas.microsoft.com/office/powerpoint/2010/main" val="3044869656"/>
      </p:ext>
    </p:extLst>
  </p:cSld>
  <p:clrMapOvr>
    <a:masterClrMapping/>
  </p:clrMapOvr>
</p:sldLayout>
</file>

<file path=ppt/slideLayouts/slideLayout18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1"/>
          </p:nvPr>
        </p:nvSpPr>
        <p:spPr>
          <a:ln/>
        </p:spPr>
        <p:txBody>
          <a:bodyPr/>
          <a:lstStyle>
            <a:lvl1pPr>
              <a:defRPr/>
            </a:lvl1pPr>
          </a:lstStyle>
          <a:p>
            <a:pPr>
              <a:defRPr/>
            </a:pPr>
            <a:fld id="{10FE86F6-B840-4941-AE53-3701BF77E5C4}" type="slidenum">
              <a:rPr lang="en-US" altLang="en-US"/>
              <a:pPr>
                <a:defRPr/>
              </a:pPr>
              <a:t>‹#›</a:t>
            </a:fld>
            <a:endParaRPr lang="en-US" altLang="en-US"/>
          </a:p>
        </p:txBody>
      </p:sp>
    </p:spTree>
    <p:extLst>
      <p:ext uri="{BB962C8B-B14F-4D97-AF65-F5344CB8AC3E}">
        <p14:creationId xmlns:p14="http://schemas.microsoft.com/office/powerpoint/2010/main" val="4100407599"/>
      </p:ext>
    </p:extLst>
  </p:cSld>
  <p:clrMapOvr>
    <a:masterClrMapping/>
  </p:clrMapOvr>
</p:sldLayout>
</file>

<file path=ppt/slideLayouts/slideLayout18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6"/>
          <p:cNvSpPr>
            <a:spLocks noGrp="1" noChangeArrowheads="1"/>
          </p:cNvSpPr>
          <p:nvPr>
            <p:ph type="sldNum" sz="quarter" idx="11"/>
          </p:nvPr>
        </p:nvSpPr>
        <p:spPr>
          <a:ln/>
        </p:spPr>
        <p:txBody>
          <a:bodyPr/>
          <a:lstStyle>
            <a:lvl1pPr>
              <a:defRPr/>
            </a:lvl1pPr>
          </a:lstStyle>
          <a:p>
            <a:pPr>
              <a:defRPr/>
            </a:pPr>
            <a:fld id="{BEA98AED-B258-4699-B92B-6D0AC8F745A7}" type="slidenum">
              <a:rPr lang="en-US" altLang="en-US"/>
              <a:pPr>
                <a:defRPr/>
              </a:pPr>
              <a:t>‹#›</a:t>
            </a:fld>
            <a:endParaRPr lang="en-US" altLang="en-US"/>
          </a:p>
        </p:txBody>
      </p:sp>
    </p:spTree>
    <p:extLst>
      <p:ext uri="{BB962C8B-B14F-4D97-AF65-F5344CB8AC3E}">
        <p14:creationId xmlns:p14="http://schemas.microsoft.com/office/powerpoint/2010/main" val="40973999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6"/>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5"/>
            <a:ext cx="4011084" cy="4691063"/>
          </a:xfrm>
        </p:spPr>
        <p:txBody>
          <a:bodyPr/>
          <a:lstStyle>
            <a:lvl1pPr marL="0" indent="0">
              <a:buNone/>
              <a:defRPr sz="1401"/>
            </a:lvl1pPr>
            <a:lvl2pPr marL="457200" indent="0">
              <a:buNone/>
              <a:defRPr sz="1200"/>
            </a:lvl2pPr>
            <a:lvl3pPr marL="914399" indent="0">
              <a:buNone/>
              <a:defRPr sz="1001"/>
            </a:lvl3pPr>
            <a:lvl4pPr marL="1371599" indent="0">
              <a:buNone/>
              <a:defRPr sz="900"/>
            </a:lvl4pPr>
            <a:lvl5pPr marL="1828800" indent="0">
              <a:buNone/>
              <a:defRPr sz="900"/>
            </a:lvl5pPr>
            <a:lvl6pPr marL="2286000" indent="0">
              <a:buNone/>
              <a:defRPr sz="900"/>
            </a:lvl6pPr>
            <a:lvl7pPr marL="2743199" indent="0">
              <a:buNone/>
              <a:defRPr sz="900"/>
            </a:lvl7pPr>
            <a:lvl8pPr marL="3200401" indent="0">
              <a:buNone/>
              <a:defRPr sz="900"/>
            </a:lvl8pPr>
            <a:lvl9pPr marL="3657601"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fld id="{565FACCB-3996-4428-8647-7701D6F7E460}"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75067403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211" indent="0">
              <a:buNone/>
              <a:defRPr sz="1801"/>
            </a:lvl2pPr>
            <a:lvl3pPr marL="914422" indent="0">
              <a:buNone/>
              <a:defRPr sz="1600"/>
            </a:lvl3pPr>
            <a:lvl4pPr marL="1371635" indent="0">
              <a:buNone/>
              <a:defRPr sz="1401"/>
            </a:lvl4pPr>
            <a:lvl5pPr marL="1828846" indent="0">
              <a:buNone/>
              <a:defRPr sz="1401"/>
            </a:lvl5pPr>
            <a:lvl6pPr marL="2286057" indent="0">
              <a:buNone/>
              <a:defRPr sz="1401"/>
            </a:lvl6pPr>
            <a:lvl7pPr marL="2743268" indent="0">
              <a:buNone/>
              <a:defRPr sz="1401"/>
            </a:lvl7pPr>
            <a:lvl8pPr marL="3200481" indent="0">
              <a:buNone/>
              <a:defRPr sz="1401"/>
            </a:lvl8pPr>
            <a:lvl9pPr marL="3657692" indent="0">
              <a:buNone/>
              <a:defRPr sz="1401"/>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fld id="{0CB70FFB-782E-45D8-A9DD-AED258BDA3F4}"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4136676578"/>
      </p:ext>
    </p:extLst>
  </p:cSld>
  <p:clrMapOvr>
    <a:masterClrMapping/>
  </p:clrMapOvr>
</p:sldLayout>
</file>

<file path=ppt/slideLayouts/slideLayout19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297010D6-10F5-4331-9EBB-05AD629DA7A5}" type="slidenum">
              <a:rPr lang="en-US" altLang="en-US"/>
              <a:pPr>
                <a:defRPr/>
              </a:pPr>
              <a:t>‹#›</a:t>
            </a:fld>
            <a:endParaRPr lang="en-US" altLang="en-US"/>
          </a:p>
        </p:txBody>
      </p:sp>
    </p:spTree>
    <p:extLst>
      <p:ext uri="{BB962C8B-B14F-4D97-AF65-F5344CB8AC3E}">
        <p14:creationId xmlns:p14="http://schemas.microsoft.com/office/powerpoint/2010/main" val="3237569643"/>
      </p:ext>
    </p:extLst>
  </p:cSld>
  <p:clrMapOvr>
    <a:masterClrMapping/>
  </p:clrMapOvr>
</p:sldLayout>
</file>

<file path=ppt/slideLayouts/slideLayout19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31DEB7FA-E386-4303-B019-FE91D00BC109}" type="slidenum">
              <a:rPr lang="en-US" altLang="en-US"/>
              <a:pPr>
                <a:defRPr/>
              </a:pPr>
              <a:t>‹#›</a:t>
            </a:fld>
            <a:endParaRPr lang="en-US" altLang="en-US"/>
          </a:p>
        </p:txBody>
      </p:sp>
    </p:spTree>
    <p:extLst>
      <p:ext uri="{BB962C8B-B14F-4D97-AF65-F5344CB8AC3E}">
        <p14:creationId xmlns:p14="http://schemas.microsoft.com/office/powerpoint/2010/main" val="874168153"/>
      </p:ext>
    </p:extLst>
  </p:cSld>
  <p:clrMapOvr>
    <a:masterClrMapping/>
  </p:clrMapOvr>
</p:sldLayout>
</file>

<file path=ppt/slideLayouts/slideLayout19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5EBD0577-45B5-4D9F-88BA-30B254DD2C4B}" type="slidenum">
              <a:rPr lang="en-US" altLang="en-US"/>
              <a:pPr>
                <a:defRPr/>
              </a:pPr>
              <a:t>‹#›</a:t>
            </a:fld>
            <a:endParaRPr lang="en-US" altLang="en-US"/>
          </a:p>
        </p:txBody>
      </p:sp>
    </p:spTree>
    <p:extLst>
      <p:ext uri="{BB962C8B-B14F-4D97-AF65-F5344CB8AC3E}">
        <p14:creationId xmlns:p14="http://schemas.microsoft.com/office/powerpoint/2010/main" val="213558679"/>
      </p:ext>
    </p:extLst>
  </p:cSld>
  <p:clrMapOvr>
    <a:masterClrMapping/>
  </p:clrMapOvr>
</p:sldLayout>
</file>

<file path=ppt/slideLayouts/slideLayout19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13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04800"/>
            <a:ext cx="8940800" cy="213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97B8017E-F033-43B9-85C3-DD36816A35CB}" type="slidenum">
              <a:rPr lang="en-US" altLang="en-US"/>
              <a:pPr>
                <a:defRPr/>
              </a:pPr>
              <a:t>‹#›</a:t>
            </a:fld>
            <a:endParaRPr lang="en-US" altLang="en-US"/>
          </a:p>
        </p:txBody>
      </p:sp>
    </p:spTree>
    <p:extLst>
      <p:ext uri="{BB962C8B-B14F-4D97-AF65-F5344CB8AC3E}">
        <p14:creationId xmlns:p14="http://schemas.microsoft.com/office/powerpoint/2010/main" val="860147236"/>
      </p:ext>
    </p:extLst>
  </p:cSld>
  <p:clrMapOvr>
    <a:masterClrMapping/>
  </p:clrMapOvr>
</p:sldLayout>
</file>

<file path=ppt/slideLayouts/slideLayout19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E6109619-9E7B-45E0-9B6E-480B6FAF401B}" type="slidenum">
              <a:rPr lang="en-US" altLang="en-US"/>
              <a:pPr>
                <a:defRPr/>
              </a:pPr>
              <a:t>‹#›</a:t>
            </a:fld>
            <a:endParaRPr lang="en-US" altLang="en-US"/>
          </a:p>
        </p:txBody>
      </p:sp>
    </p:spTree>
    <p:extLst>
      <p:ext uri="{BB962C8B-B14F-4D97-AF65-F5344CB8AC3E}">
        <p14:creationId xmlns:p14="http://schemas.microsoft.com/office/powerpoint/2010/main" val="758891803"/>
      </p:ext>
    </p:extLst>
  </p:cSld>
  <p:clrMapOvr>
    <a:masterClrMapping/>
  </p:clrMapOvr>
</p:sldLayout>
</file>

<file path=ppt/slideLayouts/slideLayout19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33200E04-07EC-49FC-AA9E-83D57710BEBD}" type="slidenum">
              <a:rPr lang="en-US" altLang="en-US"/>
              <a:pPr>
                <a:defRPr/>
              </a:pPr>
              <a:t>‹#›</a:t>
            </a:fld>
            <a:endParaRPr lang="en-US" altLang="en-US"/>
          </a:p>
        </p:txBody>
      </p:sp>
    </p:spTree>
    <p:extLst>
      <p:ext uri="{BB962C8B-B14F-4D97-AF65-F5344CB8AC3E}">
        <p14:creationId xmlns:p14="http://schemas.microsoft.com/office/powerpoint/2010/main" val="1221339763"/>
      </p:ext>
    </p:extLst>
  </p:cSld>
  <p:clrMapOvr>
    <a:masterClrMapping/>
  </p:clrMapOvr>
</p:sldLayout>
</file>

<file path=ppt/slideLayouts/slideLayout19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73F7F324-B218-451E-BDBA-7478AD5B406C}" type="slidenum">
              <a:rPr lang="en-US" altLang="en-US"/>
              <a:pPr>
                <a:defRPr/>
              </a:pPr>
              <a:t>‹#›</a:t>
            </a:fld>
            <a:endParaRPr lang="en-US" altLang="en-US"/>
          </a:p>
        </p:txBody>
      </p:sp>
    </p:spTree>
    <p:extLst>
      <p:ext uri="{BB962C8B-B14F-4D97-AF65-F5344CB8AC3E}">
        <p14:creationId xmlns:p14="http://schemas.microsoft.com/office/powerpoint/2010/main" val="2574920326"/>
      </p:ext>
    </p:extLst>
  </p:cSld>
  <p:clrMapOvr>
    <a:masterClrMapping/>
  </p:clrMapOvr>
</p:sldLayout>
</file>

<file path=ppt/slideLayouts/slideLayout19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9F3D669C-0CA8-4F30-9729-4029CBCBD19D}" type="slidenum">
              <a:rPr lang="en-US" altLang="en-US"/>
              <a:pPr>
                <a:defRPr/>
              </a:pPr>
              <a:t>‹#›</a:t>
            </a:fld>
            <a:endParaRPr lang="en-US" altLang="en-US"/>
          </a:p>
        </p:txBody>
      </p:sp>
    </p:spTree>
    <p:extLst>
      <p:ext uri="{BB962C8B-B14F-4D97-AF65-F5344CB8AC3E}">
        <p14:creationId xmlns:p14="http://schemas.microsoft.com/office/powerpoint/2010/main" val="3392155935"/>
      </p:ext>
    </p:extLst>
  </p:cSld>
  <p:clrMapOvr>
    <a:masterClrMapping/>
  </p:clrMapOvr>
</p:sldLayout>
</file>

<file path=ppt/slideLayouts/slideLayout19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1"/>
          </p:nvPr>
        </p:nvSpPr>
        <p:spPr>
          <a:ln/>
        </p:spPr>
        <p:txBody>
          <a:bodyPr/>
          <a:lstStyle>
            <a:lvl1pPr>
              <a:defRPr/>
            </a:lvl1pPr>
          </a:lstStyle>
          <a:p>
            <a:pPr>
              <a:defRPr/>
            </a:pPr>
            <a:fld id="{2B4B59FC-1CC8-49B2-B72B-F917EB9430B8}" type="slidenum">
              <a:rPr lang="en-US" altLang="en-US"/>
              <a:pPr>
                <a:defRPr/>
              </a:pPr>
              <a:t>‹#›</a:t>
            </a:fld>
            <a:endParaRPr lang="en-US" altLang="en-US"/>
          </a:p>
        </p:txBody>
      </p:sp>
    </p:spTree>
    <p:extLst>
      <p:ext uri="{BB962C8B-B14F-4D97-AF65-F5344CB8AC3E}">
        <p14:creationId xmlns:p14="http://schemas.microsoft.com/office/powerpoint/2010/main" val="857902811"/>
      </p:ext>
    </p:extLst>
  </p:cSld>
  <p:clrMapOvr>
    <a:masterClrMapping/>
  </p:clrMapOvr>
</p:sldLayout>
</file>

<file path=ppt/slideLayouts/slideLayout19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1"/>
          </p:nvPr>
        </p:nvSpPr>
        <p:spPr>
          <a:ln/>
        </p:spPr>
        <p:txBody>
          <a:bodyPr/>
          <a:lstStyle>
            <a:lvl1pPr>
              <a:defRPr/>
            </a:lvl1pPr>
          </a:lstStyle>
          <a:p>
            <a:pPr>
              <a:defRPr/>
            </a:pPr>
            <a:fld id="{7F4855F5-CE52-4339-8A30-71590084946A}" type="slidenum">
              <a:rPr lang="en-US" altLang="en-US"/>
              <a:pPr>
                <a:defRPr/>
              </a:pPr>
              <a:t>‹#›</a:t>
            </a:fld>
            <a:endParaRPr lang="en-US" altLang="en-US"/>
          </a:p>
        </p:txBody>
      </p:sp>
    </p:spTree>
    <p:extLst>
      <p:ext uri="{BB962C8B-B14F-4D97-AF65-F5344CB8AC3E}">
        <p14:creationId xmlns:p14="http://schemas.microsoft.com/office/powerpoint/2010/main" val="250215181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fld id="{32B9DF6B-7E3D-4653-96F9-DFB10708FEFA}"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60948054"/>
      </p:ext>
    </p:extLst>
  </p:cSld>
  <p:clrMapOvr>
    <a:masterClrMapping/>
  </p:clrMapOvr>
</p:sldLayout>
</file>

<file path=ppt/slideLayouts/slideLayout19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6"/>
          <p:cNvSpPr>
            <a:spLocks noGrp="1" noChangeArrowheads="1"/>
          </p:cNvSpPr>
          <p:nvPr>
            <p:ph type="sldNum" sz="quarter" idx="11"/>
          </p:nvPr>
        </p:nvSpPr>
        <p:spPr>
          <a:ln/>
        </p:spPr>
        <p:txBody>
          <a:bodyPr/>
          <a:lstStyle>
            <a:lvl1pPr>
              <a:defRPr/>
            </a:lvl1pPr>
          </a:lstStyle>
          <a:p>
            <a:pPr>
              <a:defRPr/>
            </a:pPr>
            <a:fld id="{DB848F1D-39B2-4C83-A96F-A1421034D1D5}" type="slidenum">
              <a:rPr lang="en-US" altLang="en-US"/>
              <a:pPr>
                <a:defRPr/>
              </a:pPr>
              <a:t>‹#›</a:t>
            </a:fld>
            <a:endParaRPr lang="en-US" altLang="en-US"/>
          </a:p>
        </p:txBody>
      </p:sp>
    </p:spTree>
    <p:extLst>
      <p:ext uri="{BB962C8B-B14F-4D97-AF65-F5344CB8AC3E}">
        <p14:creationId xmlns:p14="http://schemas.microsoft.com/office/powerpoint/2010/main" val="2005342734"/>
      </p:ext>
    </p:extLst>
  </p:cSld>
  <p:clrMapOvr>
    <a:masterClrMapping/>
  </p:clrMapOvr>
</p:sldLayout>
</file>

<file path=ppt/slideLayouts/slideLayout19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DE79378D-FB56-48A5-80CC-9DBD2E97509D}" type="slidenum">
              <a:rPr lang="en-US" altLang="en-US"/>
              <a:pPr>
                <a:defRPr/>
              </a:pPr>
              <a:t>‹#›</a:t>
            </a:fld>
            <a:endParaRPr lang="en-US" altLang="en-US"/>
          </a:p>
        </p:txBody>
      </p:sp>
    </p:spTree>
    <p:extLst>
      <p:ext uri="{BB962C8B-B14F-4D97-AF65-F5344CB8AC3E}">
        <p14:creationId xmlns:p14="http://schemas.microsoft.com/office/powerpoint/2010/main" val="1979380395"/>
      </p:ext>
    </p:extLst>
  </p:cSld>
  <p:clrMapOvr>
    <a:masterClrMapping/>
  </p:clrMapOvr>
</p:sldLayout>
</file>

<file path=ppt/slideLayouts/slideLayout19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F9E55D5C-8467-4DB6-92D7-F905FCF89824}" type="slidenum">
              <a:rPr lang="en-US" altLang="en-US"/>
              <a:pPr>
                <a:defRPr/>
              </a:pPr>
              <a:t>‹#›</a:t>
            </a:fld>
            <a:endParaRPr lang="en-US" altLang="en-US"/>
          </a:p>
        </p:txBody>
      </p:sp>
    </p:spTree>
    <p:extLst>
      <p:ext uri="{BB962C8B-B14F-4D97-AF65-F5344CB8AC3E}">
        <p14:creationId xmlns:p14="http://schemas.microsoft.com/office/powerpoint/2010/main" val="757260115"/>
      </p:ext>
    </p:extLst>
  </p:cSld>
  <p:clrMapOvr>
    <a:masterClrMapping/>
  </p:clrMapOvr>
</p:sldLayout>
</file>

<file path=ppt/slideLayouts/slideLayout19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1327C2A3-5504-4458-B8A5-1AD9232A3676}" type="slidenum">
              <a:rPr lang="en-US" altLang="en-US"/>
              <a:pPr>
                <a:defRPr/>
              </a:pPr>
              <a:t>‹#›</a:t>
            </a:fld>
            <a:endParaRPr lang="en-US" altLang="en-US"/>
          </a:p>
        </p:txBody>
      </p:sp>
    </p:spTree>
    <p:extLst>
      <p:ext uri="{BB962C8B-B14F-4D97-AF65-F5344CB8AC3E}">
        <p14:creationId xmlns:p14="http://schemas.microsoft.com/office/powerpoint/2010/main" val="994885104"/>
      </p:ext>
    </p:extLst>
  </p:cSld>
  <p:clrMapOvr>
    <a:masterClrMapping/>
  </p:clrMapOvr>
</p:sldLayout>
</file>

<file path=ppt/slideLayouts/slideLayout19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99D57573-F028-4844-B87B-C90BC1BC4B57}" type="slidenum">
              <a:rPr lang="en-US" altLang="en-US"/>
              <a:pPr>
                <a:defRPr/>
              </a:pPr>
              <a:t>‹#›</a:t>
            </a:fld>
            <a:endParaRPr lang="en-US" altLang="en-US"/>
          </a:p>
        </p:txBody>
      </p:sp>
    </p:spTree>
    <p:extLst>
      <p:ext uri="{BB962C8B-B14F-4D97-AF65-F5344CB8AC3E}">
        <p14:creationId xmlns:p14="http://schemas.microsoft.com/office/powerpoint/2010/main" val="1417071869"/>
      </p:ext>
    </p:extLst>
  </p:cSld>
  <p:clrMapOvr>
    <a:masterClrMapping/>
  </p:clrMapOvr>
</p:sldLayout>
</file>

<file path=ppt/slideLayouts/slideLayout19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DE91629F-60F2-4E30-9BCE-6B63313201D8}" type="slidenum">
              <a:rPr lang="en-US" altLang="en-US"/>
              <a:pPr>
                <a:defRPr/>
              </a:pPr>
              <a:t>‹#›</a:t>
            </a:fld>
            <a:endParaRPr lang="en-US" altLang="en-US"/>
          </a:p>
        </p:txBody>
      </p:sp>
    </p:spTree>
    <p:extLst>
      <p:ext uri="{BB962C8B-B14F-4D97-AF65-F5344CB8AC3E}">
        <p14:creationId xmlns:p14="http://schemas.microsoft.com/office/powerpoint/2010/main" val="423803791"/>
      </p:ext>
    </p:extLst>
  </p:cSld>
  <p:clrMapOvr>
    <a:masterClrMapping/>
  </p:clrMapOvr>
</p:sldLayout>
</file>

<file path=ppt/slideLayouts/slideLayout19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80F23A4A-FC9C-48D4-B677-E661CF959FE5}" type="slidenum">
              <a:rPr lang="en-US" altLang="en-US"/>
              <a:pPr>
                <a:defRPr/>
              </a:pPr>
              <a:t>‹#›</a:t>
            </a:fld>
            <a:endParaRPr lang="en-US" altLang="en-US"/>
          </a:p>
        </p:txBody>
      </p:sp>
    </p:spTree>
    <p:extLst>
      <p:ext uri="{BB962C8B-B14F-4D97-AF65-F5344CB8AC3E}">
        <p14:creationId xmlns:p14="http://schemas.microsoft.com/office/powerpoint/2010/main" val="2091334528"/>
      </p:ext>
    </p:extLst>
  </p:cSld>
  <p:clrMapOvr>
    <a:masterClrMapping/>
  </p:clrMapOvr>
</p:sldLayout>
</file>

<file path=ppt/slideLayouts/slideLayout19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B06ACC5C-E710-4E49-832B-FBE76A8DDA6F}" type="slidenum">
              <a:rPr lang="en-US" altLang="en-US"/>
              <a:pPr>
                <a:defRPr/>
              </a:pPr>
              <a:t>‹#›</a:t>
            </a:fld>
            <a:endParaRPr lang="en-US" altLang="en-US"/>
          </a:p>
        </p:txBody>
      </p:sp>
    </p:spTree>
    <p:extLst>
      <p:ext uri="{BB962C8B-B14F-4D97-AF65-F5344CB8AC3E}">
        <p14:creationId xmlns:p14="http://schemas.microsoft.com/office/powerpoint/2010/main" val="2583789910"/>
      </p:ext>
    </p:extLst>
  </p:cSld>
  <p:clrMapOvr>
    <a:masterClrMapping/>
  </p:clrMapOvr>
</p:sldLayout>
</file>

<file path=ppt/slideLayouts/slideLayout19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5240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96000" y="15240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5B6D2F55-506C-4F1F-B38E-669651968FE8}" type="slidenum">
              <a:rPr lang="en-US" altLang="en-US"/>
              <a:pPr>
                <a:defRPr/>
              </a:pPr>
              <a:t>‹#›</a:t>
            </a:fld>
            <a:endParaRPr lang="en-US" altLang="en-US"/>
          </a:p>
        </p:txBody>
      </p:sp>
    </p:spTree>
    <p:extLst>
      <p:ext uri="{BB962C8B-B14F-4D97-AF65-F5344CB8AC3E}">
        <p14:creationId xmlns:p14="http://schemas.microsoft.com/office/powerpoint/2010/main" val="4125799397"/>
      </p:ext>
    </p:extLst>
  </p:cSld>
  <p:clrMapOvr>
    <a:masterClrMapping/>
  </p:clrMapOvr>
</p:sldLayout>
</file>

<file path=ppt/slideLayouts/slideLayout19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1"/>
          </p:nvPr>
        </p:nvSpPr>
        <p:spPr>
          <a:ln/>
        </p:spPr>
        <p:txBody>
          <a:bodyPr/>
          <a:lstStyle>
            <a:lvl1pPr>
              <a:defRPr/>
            </a:lvl1pPr>
          </a:lstStyle>
          <a:p>
            <a:pPr>
              <a:defRPr/>
            </a:pPr>
            <a:fld id="{D6096EE1-9AE1-412F-95D3-3AA1F9067424}" type="slidenum">
              <a:rPr lang="en-US" altLang="en-US"/>
              <a:pPr>
                <a:defRPr/>
              </a:pPr>
              <a:t>‹#›</a:t>
            </a:fld>
            <a:endParaRPr lang="en-US" altLang="en-US"/>
          </a:p>
        </p:txBody>
      </p:sp>
    </p:spTree>
    <p:extLst>
      <p:ext uri="{BB962C8B-B14F-4D97-AF65-F5344CB8AC3E}">
        <p14:creationId xmlns:p14="http://schemas.microsoft.com/office/powerpoint/2010/main" val="287094276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7" cy="63976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8" name="Rectangle 6"/>
          <p:cNvSpPr>
            <a:spLocks noGrp="1" noChangeArrowheads="1"/>
          </p:cNvSpPr>
          <p:nvPr>
            <p:ph type="sldNum" sz="quarter" idx="11"/>
          </p:nvPr>
        </p:nvSpPr>
        <p:spPr>
          <a:ln/>
        </p:spPr>
        <p:txBody>
          <a:bodyPr/>
          <a:lstStyle>
            <a:lvl1pPr>
              <a:defRPr/>
            </a:lvl1pPr>
          </a:lstStyle>
          <a:p>
            <a:fld id="{8C8D6F3F-8160-4D01-9EA7-4B21ECEE5A05}"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977748786"/>
      </p:ext>
    </p:extLst>
  </p:cSld>
  <p:clrMapOvr>
    <a:masterClrMapping/>
  </p:clrMapOvr>
</p:sldLayout>
</file>

<file path=ppt/slideLayouts/slideLayout19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1"/>
          </p:nvPr>
        </p:nvSpPr>
        <p:spPr>
          <a:ln/>
        </p:spPr>
        <p:txBody>
          <a:bodyPr/>
          <a:lstStyle>
            <a:lvl1pPr>
              <a:defRPr/>
            </a:lvl1pPr>
          </a:lstStyle>
          <a:p>
            <a:pPr>
              <a:defRPr/>
            </a:pPr>
            <a:fld id="{1741A7CA-94EC-4C9E-A928-498E6D382178}" type="slidenum">
              <a:rPr lang="en-US" altLang="en-US"/>
              <a:pPr>
                <a:defRPr/>
              </a:pPr>
              <a:t>‹#›</a:t>
            </a:fld>
            <a:endParaRPr lang="en-US" altLang="en-US"/>
          </a:p>
        </p:txBody>
      </p:sp>
    </p:spTree>
    <p:extLst>
      <p:ext uri="{BB962C8B-B14F-4D97-AF65-F5344CB8AC3E}">
        <p14:creationId xmlns:p14="http://schemas.microsoft.com/office/powerpoint/2010/main" val="423515633"/>
      </p:ext>
    </p:extLst>
  </p:cSld>
  <p:clrMapOvr>
    <a:masterClrMapping/>
  </p:clrMapOvr>
</p:sldLayout>
</file>

<file path=ppt/slideLayouts/slideLayout19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6"/>
          <p:cNvSpPr>
            <a:spLocks noGrp="1" noChangeArrowheads="1"/>
          </p:cNvSpPr>
          <p:nvPr>
            <p:ph type="sldNum" sz="quarter" idx="11"/>
          </p:nvPr>
        </p:nvSpPr>
        <p:spPr>
          <a:ln/>
        </p:spPr>
        <p:txBody>
          <a:bodyPr/>
          <a:lstStyle>
            <a:lvl1pPr>
              <a:defRPr/>
            </a:lvl1pPr>
          </a:lstStyle>
          <a:p>
            <a:pPr>
              <a:defRPr/>
            </a:pPr>
            <a:fld id="{40CDF37F-2D06-4668-A0C7-1498597F5B38}" type="slidenum">
              <a:rPr lang="en-US" altLang="en-US"/>
              <a:pPr>
                <a:defRPr/>
              </a:pPr>
              <a:t>‹#›</a:t>
            </a:fld>
            <a:endParaRPr lang="en-US" altLang="en-US"/>
          </a:p>
        </p:txBody>
      </p:sp>
    </p:spTree>
    <p:extLst>
      <p:ext uri="{BB962C8B-B14F-4D97-AF65-F5344CB8AC3E}">
        <p14:creationId xmlns:p14="http://schemas.microsoft.com/office/powerpoint/2010/main" val="4283375160"/>
      </p:ext>
    </p:extLst>
  </p:cSld>
  <p:clrMapOvr>
    <a:masterClrMapping/>
  </p:clrMapOvr>
</p:sldLayout>
</file>

<file path=ppt/slideLayouts/slideLayout19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5685B84B-623D-4E7B-8EC3-60501126CAD7}" type="slidenum">
              <a:rPr lang="en-US" altLang="en-US"/>
              <a:pPr>
                <a:defRPr/>
              </a:pPr>
              <a:t>‹#›</a:t>
            </a:fld>
            <a:endParaRPr lang="en-US" altLang="en-US"/>
          </a:p>
        </p:txBody>
      </p:sp>
    </p:spTree>
    <p:extLst>
      <p:ext uri="{BB962C8B-B14F-4D97-AF65-F5344CB8AC3E}">
        <p14:creationId xmlns:p14="http://schemas.microsoft.com/office/powerpoint/2010/main" val="2165828254"/>
      </p:ext>
    </p:extLst>
  </p:cSld>
  <p:clrMapOvr>
    <a:masterClrMapping/>
  </p:clrMapOvr>
</p:sldLayout>
</file>

<file path=ppt/slideLayouts/slideLayout19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E039F377-FE5D-4144-96D6-FFFFA72F5E34}" type="slidenum">
              <a:rPr lang="en-US" altLang="en-US"/>
              <a:pPr>
                <a:defRPr/>
              </a:pPr>
              <a:t>‹#›</a:t>
            </a:fld>
            <a:endParaRPr lang="en-US" altLang="en-US"/>
          </a:p>
        </p:txBody>
      </p:sp>
    </p:spTree>
    <p:extLst>
      <p:ext uri="{BB962C8B-B14F-4D97-AF65-F5344CB8AC3E}">
        <p14:creationId xmlns:p14="http://schemas.microsoft.com/office/powerpoint/2010/main" val="2228008771"/>
      </p:ext>
    </p:extLst>
  </p:cSld>
  <p:clrMapOvr>
    <a:masterClrMapping/>
  </p:clrMapOvr>
</p:sldLayout>
</file>

<file path=ppt/slideLayouts/slideLayout19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64AE437C-A717-4706-BB94-E4A4CEE1D524}" type="slidenum">
              <a:rPr lang="en-US" altLang="en-US"/>
              <a:pPr>
                <a:defRPr/>
              </a:pPr>
              <a:t>‹#›</a:t>
            </a:fld>
            <a:endParaRPr lang="en-US" altLang="en-US"/>
          </a:p>
        </p:txBody>
      </p:sp>
    </p:spTree>
    <p:extLst>
      <p:ext uri="{BB962C8B-B14F-4D97-AF65-F5344CB8AC3E}">
        <p14:creationId xmlns:p14="http://schemas.microsoft.com/office/powerpoint/2010/main" val="1817157423"/>
      </p:ext>
    </p:extLst>
  </p:cSld>
  <p:clrMapOvr>
    <a:masterClrMapping/>
  </p:clrMapOvr>
</p:sldLayout>
</file>

<file path=ppt/slideLayouts/slideLayout19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13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04800"/>
            <a:ext cx="8940800" cy="213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5F300237-86E1-4065-BC0F-60EDD3409703}" type="slidenum">
              <a:rPr lang="en-US" altLang="en-US"/>
              <a:pPr>
                <a:defRPr/>
              </a:pPr>
              <a:t>‹#›</a:t>
            </a:fld>
            <a:endParaRPr lang="en-US" altLang="en-US"/>
          </a:p>
        </p:txBody>
      </p:sp>
    </p:spTree>
    <p:extLst>
      <p:ext uri="{BB962C8B-B14F-4D97-AF65-F5344CB8AC3E}">
        <p14:creationId xmlns:p14="http://schemas.microsoft.com/office/powerpoint/2010/main" val="2508123142"/>
      </p:ext>
    </p:extLst>
  </p:cSld>
  <p:clrMapOvr>
    <a:masterClrMapping/>
  </p:clrMapOvr>
</p:sldLayout>
</file>

<file path=ppt/slideLayouts/slideLayout19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6D2546EB-3B14-42C1-8C06-59DD245A80E5}" type="slidenum">
              <a:rPr lang="en-US" altLang="en-US"/>
              <a:pPr>
                <a:defRPr/>
              </a:pPr>
              <a:t>‹#›</a:t>
            </a:fld>
            <a:endParaRPr lang="en-US" altLang="en-US"/>
          </a:p>
        </p:txBody>
      </p:sp>
    </p:spTree>
    <p:extLst>
      <p:ext uri="{BB962C8B-B14F-4D97-AF65-F5344CB8AC3E}">
        <p14:creationId xmlns:p14="http://schemas.microsoft.com/office/powerpoint/2010/main" val="2875973608"/>
      </p:ext>
    </p:extLst>
  </p:cSld>
  <p:clrMapOvr>
    <a:masterClrMapping/>
  </p:clrMapOvr>
</p:sldLayout>
</file>

<file path=ppt/slideLayouts/slideLayout19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5BA26B9E-084D-47D7-A825-218361E5C2F4}" type="slidenum">
              <a:rPr lang="en-US" altLang="en-US"/>
              <a:pPr>
                <a:defRPr/>
              </a:pPr>
              <a:t>‹#›</a:t>
            </a:fld>
            <a:endParaRPr lang="en-US" altLang="en-US"/>
          </a:p>
        </p:txBody>
      </p:sp>
    </p:spTree>
    <p:extLst>
      <p:ext uri="{BB962C8B-B14F-4D97-AF65-F5344CB8AC3E}">
        <p14:creationId xmlns:p14="http://schemas.microsoft.com/office/powerpoint/2010/main" val="1156943807"/>
      </p:ext>
    </p:extLst>
  </p:cSld>
  <p:clrMapOvr>
    <a:masterClrMapping/>
  </p:clrMapOvr>
</p:sldLayout>
</file>

<file path=ppt/slideLayouts/slideLayout19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5D0CBAA6-EFF2-4913-9B5C-9D2FB8C71680}" type="slidenum">
              <a:rPr lang="en-US" altLang="en-US"/>
              <a:pPr>
                <a:defRPr/>
              </a:pPr>
              <a:t>‹#›</a:t>
            </a:fld>
            <a:endParaRPr lang="en-US" altLang="en-US"/>
          </a:p>
        </p:txBody>
      </p:sp>
    </p:spTree>
    <p:extLst>
      <p:ext uri="{BB962C8B-B14F-4D97-AF65-F5344CB8AC3E}">
        <p14:creationId xmlns:p14="http://schemas.microsoft.com/office/powerpoint/2010/main" val="1952802803"/>
      </p:ext>
    </p:extLst>
  </p:cSld>
  <p:clrMapOvr>
    <a:masterClrMapping/>
  </p:clrMapOvr>
</p:sldLayout>
</file>

<file path=ppt/slideLayouts/slideLayout19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973E30FA-B8EA-4BDC-BCBF-63B498112583}" type="slidenum">
              <a:rPr lang="en-US" altLang="en-US"/>
              <a:pPr>
                <a:defRPr/>
              </a:pPr>
              <a:t>‹#›</a:t>
            </a:fld>
            <a:endParaRPr lang="en-US" altLang="en-US"/>
          </a:p>
        </p:txBody>
      </p:sp>
    </p:spTree>
    <p:extLst>
      <p:ext uri="{BB962C8B-B14F-4D97-AF65-F5344CB8AC3E}">
        <p14:creationId xmlns:p14="http://schemas.microsoft.com/office/powerpoint/2010/main" val="138496361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4" name="Rectangle 6"/>
          <p:cNvSpPr>
            <a:spLocks noGrp="1" noChangeArrowheads="1"/>
          </p:cNvSpPr>
          <p:nvPr>
            <p:ph type="sldNum" sz="quarter" idx="11"/>
          </p:nvPr>
        </p:nvSpPr>
        <p:spPr>
          <a:ln/>
        </p:spPr>
        <p:txBody>
          <a:bodyPr/>
          <a:lstStyle>
            <a:lvl1pPr>
              <a:defRPr/>
            </a:lvl1pPr>
          </a:lstStyle>
          <a:p>
            <a:fld id="{35F10B78-FA63-4D93-94C0-7753923FBE58}"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4171129958"/>
      </p:ext>
    </p:extLst>
  </p:cSld>
  <p:clrMapOvr>
    <a:masterClrMapping/>
  </p:clrMapOvr>
</p:sldLayout>
</file>

<file path=ppt/slideLayouts/slideLayout19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1"/>
          </p:nvPr>
        </p:nvSpPr>
        <p:spPr>
          <a:ln/>
        </p:spPr>
        <p:txBody>
          <a:bodyPr/>
          <a:lstStyle>
            <a:lvl1pPr>
              <a:defRPr/>
            </a:lvl1pPr>
          </a:lstStyle>
          <a:p>
            <a:pPr>
              <a:defRPr/>
            </a:pPr>
            <a:fld id="{6B1EE26B-FC0F-475F-8685-935C32552AF5}" type="slidenum">
              <a:rPr lang="en-US" altLang="en-US"/>
              <a:pPr>
                <a:defRPr/>
              </a:pPr>
              <a:t>‹#›</a:t>
            </a:fld>
            <a:endParaRPr lang="en-US" altLang="en-US"/>
          </a:p>
        </p:txBody>
      </p:sp>
    </p:spTree>
    <p:extLst>
      <p:ext uri="{BB962C8B-B14F-4D97-AF65-F5344CB8AC3E}">
        <p14:creationId xmlns:p14="http://schemas.microsoft.com/office/powerpoint/2010/main" val="1410660567"/>
      </p:ext>
    </p:extLst>
  </p:cSld>
  <p:clrMapOvr>
    <a:masterClrMapping/>
  </p:clrMapOvr>
</p:sldLayout>
</file>

<file path=ppt/slideLayouts/slideLayout19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1"/>
          </p:nvPr>
        </p:nvSpPr>
        <p:spPr>
          <a:ln/>
        </p:spPr>
        <p:txBody>
          <a:bodyPr/>
          <a:lstStyle>
            <a:lvl1pPr>
              <a:defRPr/>
            </a:lvl1pPr>
          </a:lstStyle>
          <a:p>
            <a:pPr>
              <a:defRPr/>
            </a:pPr>
            <a:fld id="{BAC0C8DF-DF68-4B98-99C4-39BBA6BBA86A}" type="slidenum">
              <a:rPr lang="en-US" altLang="en-US"/>
              <a:pPr>
                <a:defRPr/>
              </a:pPr>
              <a:t>‹#›</a:t>
            </a:fld>
            <a:endParaRPr lang="en-US" altLang="en-US"/>
          </a:p>
        </p:txBody>
      </p:sp>
    </p:spTree>
    <p:extLst>
      <p:ext uri="{BB962C8B-B14F-4D97-AF65-F5344CB8AC3E}">
        <p14:creationId xmlns:p14="http://schemas.microsoft.com/office/powerpoint/2010/main" val="3006015030"/>
      </p:ext>
    </p:extLst>
  </p:cSld>
  <p:clrMapOvr>
    <a:masterClrMapping/>
  </p:clrMapOvr>
</p:sldLayout>
</file>

<file path=ppt/slideLayouts/slideLayout19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6"/>
          <p:cNvSpPr>
            <a:spLocks noGrp="1" noChangeArrowheads="1"/>
          </p:cNvSpPr>
          <p:nvPr>
            <p:ph type="sldNum" sz="quarter" idx="11"/>
          </p:nvPr>
        </p:nvSpPr>
        <p:spPr>
          <a:ln/>
        </p:spPr>
        <p:txBody>
          <a:bodyPr/>
          <a:lstStyle>
            <a:lvl1pPr>
              <a:defRPr/>
            </a:lvl1pPr>
          </a:lstStyle>
          <a:p>
            <a:pPr>
              <a:defRPr/>
            </a:pPr>
            <a:fld id="{6189B1BD-05F1-45B9-9E6D-EA3A76C27B74}" type="slidenum">
              <a:rPr lang="en-US" altLang="en-US"/>
              <a:pPr>
                <a:defRPr/>
              </a:pPr>
              <a:t>‹#›</a:t>
            </a:fld>
            <a:endParaRPr lang="en-US" altLang="en-US"/>
          </a:p>
        </p:txBody>
      </p:sp>
    </p:spTree>
    <p:extLst>
      <p:ext uri="{BB962C8B-B14F-4D97-AF65-F5344CB8AC3E}">
        <p14:creationId xmlns:p14="http://schemas.microsoft.com/office/powerpoint/2010/main" val="4043940812"/>
      </p:ext>
    </p:extLst>
  </p:cSld>
  <p:clrMapOvr>
    <a:masterClrMapping/>
  </p:clrMapOvr>
</p:sldLayout>
</file>

<file path=ppt/slideLayouts/slideLayout19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C962C674-9112-44B8-86CA-21276BDDFFE2}" type="slidenum">
              <a:rPr lang="en-US" altLang="en-US"/>
              <a:pPr>
                <a:defRPr/>
              </a:pPr>
              <a:t>‹#›</a:t>
            </a:fld>
            <a:endParaRPr lang="en-US" altLang="en-US"/>
          </a:p>
        </p:txBody>
      </p:sp>
    </p:spTree>
    <p:extLst>
      <p:ext uri="{BB962C8B-B14F-4D97-AF65-F5344CB8AC3E}">
        <p14:creationId xmlns:p14="http://schemas.microsoft.com/office/powerpoint/2010/main" val="3347171290"/>
      </p:ext>
    </p:extLst>
  </p:cSld>
  <p:clrMapOvr>
    <a:masterClrMapping/>
  </p:clrMapOvr>
</p:sldLayout>
</file>

<file path=ppt/slideLayouts/slideLayout19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3E6AC2A6-0ADF-4BDC-96E6-1BC0D07F5589}" type="slidenum">
              <a:rPr lang="en-US" altLang="en-US"/>
              <a:pPr>
                <a:defRPr/>
              </a:pPr>
              <a:t>‹#›</a:t>
            </a:fld>
            <a:endParaRPr lang="en-US" altLang="en-US"/>
          </a:p>
        </p:txBody>
      </p:sp>
    </p:spTree>
    <p:extLst>
      <p:ext uri="{BB962C8B-B14F-4D97-AF65-F5344CB8AC3E}">
        <p14:creationId xmlns:p14="http://schemas.microsoft.com/office/powerpoint/2010/main" val="3619023340"/>
      </p:ext>
    </p:extLst>
  </p:cSld>
  <p:clrMapOvr>
    <a:masterClrMapping/>
  </p:clrMapOvr>
</p:sldLayout>
</file>

<file path=ppt/slideLayouts/slideLayout19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CD7CA12D-BA44-4D45-A2B7-6D0CD71CE26E}" type="slidenum">
              <a:rPr lang="en-US" altLang="en-US"/>
              <a:pPr>
                <a:defRPr/>
              </a:pPr>
              <a:t>‹#›</a:t>
            </a:fld>
            <a:endParaRPr lang="en-US" altLang="en-US"/>
          </a:p>
        </p:txBody>
      </p:sp>
    </p:spTree>
    <p:extLst>
      <p:ext uri="{BB962C8B-B14F-4D97-AF65-F5344CB8AC3E}">
        <p14:creationId xmlns:p14="http://schemas.microsoft.com/office/powerpoint/2010/main" val="3978887199"/>
      </p:ext>
    </p:extLst>
  </p:cSld>
  <p:clrMapOvr>
    <a:masterClrMapping/>
  </p:clrMapOvr>
</p:sldLayout>
</file>

<file path=ppt/slideLayouts/slideLayout19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6D6284FD-DC12-4FA9-AC6B-F8A7C1548D8C}" type="slidenum">
              <a:rPr lang="en-US" altLang="en-US"/>
              <a:pPr>
                <a:defRPr/>
              </a:pPr>
              <a:t>‹#›</a:t>
            </a:fld>
            <a:endParaRPr lang="en-US" altLang="en-US"/>
          </a:p>
        </p:txBody>
      </p:sp>
    </p:spTree>
    <p:extLst>
      <p:ext uri="{BB962C8B-B14F-4D97-AF65-F5344CB8AC3E}">
        <p14:creationId xmlns:p14="http://schemas.microsoft.com/office/powerpoint/2010/main" val="943553775"/>
      </p:ext>
    </p:extLst>
  </p:cSld>
  <p:clrMapOvr>
    <a:masterClrMapping/>
  </p:clrMapOvr>
</p:sldLayout>
</file>

<file path=ppt/slideLayouts/slideLayout19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36D6AE-9636-4EB3-B652-FC4F584EFDC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18295870"/>
      </p:ext>
    </p:extLst>
  </p:cSld>
  <p:clrMapOvr>
    <a:masterClrMapping/>
  </p:clrMapOvr>
</p:sldLayout>
</file>

<file path=ppt/slideLayouts/slideLayout19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3523EA-0FCA-426B-97FC-8F6DDD3D1B8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00420803"/>
      </p:ext>
    </p:extLst>
  </p:cSld>
  <p:clrMapOvr>
    <a:masterClrMapping/>
  </p:clrMapOvr>
</p:sldLayout>
</file>

<file path=ppt/slideLayouts/slideLayout19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85F8E3-C45E-4582-BC32-E71618F88FD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0640750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3" name="Rectangle 6"/>
          <p:cNvSpPr>
            <a:spLocks noGrp="1" noChangeArrowheads="1"/>
          </p:cNvSpPr>
          <p:nvPr>
            <p:ph type="sldNum" sz="quarter" idx="11"/>
          </p:nvPr>
        </p:nvSpPr>
        <p:spPr>
          <a:ln/>
        </p:spPr>
        <p:txBody>
          <a:bodyPr/>
          <a:lstStyle>
            <a:lvl1pPr>
              <a:defRPr/>
            </a:lvl1pPr>
          </a:lstStyle>
          <a:p>
            <a:fld id="{A083F7FC-65D7-465F-8B0F-037394C1E392}"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242694188"/>
      </p:ext>
    </p:extLst>
  </p:cSld>
  <p:clrMapOvr>
    <a:masterClrMapping/>
  </p:clrMapOvr>
</p:sldLayout>
</file>

<file path=ppt/slideLayouts/slideLayout19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12CB62D-EE97-4E1D-B5E1-578F8DCDFFE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73923318"/>
      </p:ext>
    </p:extLst>
  </p:cSld>
  <p:clrMapOvr>
    <a:masterClrMapping/>
  </p:clrMapOvr>
</p:sldLayout>
</file>

<file path=ppt/slideLayouts/slideLayout19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48289A3-FA69-4E5B-99AE-3474E425ADB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43525235"/>
      </p:ext>
    </p:extLst>
  </p:cSld>
  <p:clrMapOvr>
    <a:masterClrMapping/>
  </p:clrMapOvr>
</p:sldLayout>
</file>

<file path=ppt/slideLayouts/slideLayout19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AC1E9ED-002B-4EAD-BDCC-90C6F79A5F5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59373954"/>
      </p:ext>
    </p:extLst>
  </p:cSld>
  <p:clrMapOvr>
    <a:masterClrMapping/>
  </p:clrMapOvr>
</p:sldLayout>
</file>

<file path=ppt/slideLayouts/slideLayout19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724309-EB63-485D-82FC-C9DFFE34AA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49215696"/>
      </p:ext>
    </p:extLst>
  </p:cSld>
  <p:clrMapOvr>
    <a:masterClrMapping/>
  </p:clrMapOvr>
</p:sldLayout>
</file>

<file path=ppt/slideLayouts/slideLayout19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422D8D-A47E-4582-A9C0-444C2CAAA6D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45798993"/>
      </p:ext>
    </p:extLst>
  </p:cSld>
  <p:clrMapOvr>
    <a:masterClrMapping/>
  </p:clrMapOvr>
</p:sldLayout>
</file>

<file path=ppt/slideLayouts/slideLayout19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A84DA26-2818-437B-9377-A2811205ED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59739126"/>
      </p:ext>
    </p:extLst>
  </p:cSld>
  <p:clrMapOvr>
    <a:masterClrMapping/>
  </p:clrMapOvr>
</p:sldLayout>
</file>

<file path=ppt/slideLayouts/slideLayout19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F469D8-D470-48D1-A03F-7C3608D19C0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91655499"/>
      </p:ext>
    </p:extLst>
  </p:cSld>
  <p:clrMapOvr>
    <a:masterClrMapping/>
  </p:clrMapOvr>
</p:sldLayout>
</file>

<file path=ppt/slideLayouts/slideLayout19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1A951C-31F6-4C16-95E4-57A18B37F95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36501550"/>
      </p:ext>
    </p:extLst>
  </p:cSld>
  <p:clrMapOvr>
    <a:masterClrMapping/>
  </p:clrMapOvr>
</p:sldLayout>
</file>

<file path=ppt/slideLayouts/slideLayout19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8FCFDC-D9CA-4AC4-93BA-F72C56DF16F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62818189"/>
      </p:ext>
    </p:extLst>
  </p:cSld>
  <p:clrMapOvr>
    <a:masterClrMapping/>
  </p:clrMapOvr>
</p:sldLayout>
</file>

<file path=ppt/slideLayouts/slideLayout19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7EBE16-7F18-4E02-A3C0-E1C0EB67D75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4057317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1"/>
            </a:lvl1pPr>
            <a:lvl2pPr marL="457211" indent="0">
              <a:buNone/>
              <a:defRPr sz="1200"/>
            </a:lvl2pPr>
            <a:lvl3pPr marL="914422" indent="0">
              <a:buNone/>
              <a:defRPr sz="1001"/>
            </a:lvl3pPr>
            <a:lvl4pPr marL="1371635" indent="0">
              <a:buNone/>
              <a:defRPr sz="900"/>
            </a:lvl4pPr>
            <a:lvl5pPr marL="1828846" indent="0">
              <a:buNone/>
              <a:defRPr sz="900"/>
            </a:lvl5pPr>
            <a:lvl6pPr marL="2286057" indent="0">
              <a:buNone/>
              <a:defRPr sz="900"/>
            </a:lvl6pPr>
            <a:lvl7pPr marL="2743268" indent="0">
              <a:buNone/>
              <a:defRPr sz="900"/>
            </a:lvl7pPr>
            <a:lvl8pPr marL="3200481" indent="0">
              <a:buNone/>
              <a:defRPr sz="900"/>
            </a:lvl8pPr>
            <a:lvl9pPr marL="3657692"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fld id="{B9C888FF-E5AC-4BAE-BDF1-79622C80F792}"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42408568"/>
      </p:ext>
    </p:extLst>
  </p:cSld>
  <p:clrMapOvr>
    <a:masterClrMapping/>
  </p:clrMapOvr>
</p:sldLayout>
</file>

<file path=ppt/slideLayouts/slideLayout19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998513-A523-4414-80E2-14FD923874F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08602103"/>
      </p:ext>
    </p:extLst>
  </p:cSld>
  <p:clrMapOvr>
    <a:masterClrMapping/>
  </p:clrMapOvr>
</p:sldLayout>
</file>

<file path=ppt/slideLayouts/slideLayout19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5DCE2B-232A-4916-86FF-F53B3BBA916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28745152"/>
      </p:ext>
    </p:extLst>
  </p:cSld>
  <p:clrMapOvr>
    <a:masterClrMapping/>
  </p:clrMapOvr>
</p:sldLayout>
</file>

<file path=ppt/slideLayouts/slideLayout19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C4C46D4-8727-438A-9CB9-C0983BA322D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76535757"/>
      </p:ext>
    </p:extLst>
  </p:cSld>
  <p:clrMapOvr>
    <a:masterClrMapping/>
  </p:clrMapOvr>
</p:sldLayout>
</file>

<file path=ppt/slideLayouts/slideLayout19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8CD318-B0DE-42F1-BF2E-33916725981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38682327"/>
      </p:ext>
    </p:extLst>
  </p:cSld>
  <p:clrMapOvr>
    <a:masterClrMapping/>
  </p:clrMapOvr>
</p:sldLayout>
</file>

<file path=ppt/slideLayouts/slideLayout19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5781F14-EB69-47E7-9E8D-909CAFFF0DC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65801534"/>
      </p:ext>
    </p:extLst>
  </p:cSld>
  <p:clrMapOvr>
    <a:masterClrMapping/>
  </p:clrMapOvr>
</p:sldLayout>
</file>

<file path=ppt/slideLayouts/slideLayout19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BE567D8-7B61-4463-A137-355F00D5DCB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49657971"/>
      </p:ext>
    </p:extLst>
  </p:cSld>
  <p:clrMapOvr>
    <a:masterClrMapping/>
  </p:clrMapOvr>
</p:sldLayout>
</file>

<file path=ppt/slideLayouts/slideLayout19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E882B8-AAE8-43E4-BBA8-2B4BCB6D18E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56767126"/>
      </p:ext>
    </p:extLst>
  </p:cSld>
  <p:clrMapOvr>
    <a:masterClrMapping/>
  </p:clrMapOvr>
</p:sldLayout>
</file>

<file path=ppt/slideLayouts/slideLayout19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885042-E160-4F25-9398-7E37414694E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25938896"/>
      </p:ext>
    </p:extLst>
  </p:cSld>
  <p:clrMapOvr>
    <a:masterClrMapping/>
  </p:clrMapOvr>
</p:sldLayout>
</file>

<file path=ppt/slideLayouts/slideLayout19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CFB825-D957-471A-8D1E-F5B034B477B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5418116"/>
      </p:ext>
    </p:extLst>
  </p:cSld>
  <p:clrMapOvr>
    <a:masterClrMapping/>
  </p:clrMapOvr>
</p:sldLayout>
</file>

<file path=ppt/slideLayouts/slideLayout19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1"/>
          </p:nvPr>
        </p:nvSpPr>
        <p:spPr/>
        <p:txBody>
          <a:bodyPr/>
          <a:lstStyle>
            <a:lvl1pPr eaLnBrk="0" hangingPunct="0">
              <a:defRPr/>
            </a:lvl1pPr>
          </a:lstStyle>
          <a:p>
            <a:pPr>
              <a:defRPr/>
            </a:pPr>
            <a:fld id="{AEB5E02F-EF1E-4934-BAA0-2EA772E5BE6B}" type="slidenum">
              <a:rPr lang="en-US" altLang="en-US"/>
              <a:pPr>
                <a:defRPr/>
              </a:pPr>
              <a:t>‹#›</a:t>
            </a:fld>
            <a:endParaRPr lang="en-US" altLang="en-US"/>
          </a:p>
        </p:txBody>
      </p:sp>
    </p:spTree>
    <p:extLst>
      <p:ext uri="{BB962C8B-B14F-4D97-AF65-F5344CB8AC3E}">
        <p14:creationId xmlns:p14="http://schemas.microsoft.com/office/powerpoint/2010/main" val="334853767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1"/>
            </a:lvl1pPr>
            <a:lvl2pPr marL="457211" indent="0">
              <a:buNone/>
              <a:defRPr sz="1200"/>
            </a:lvl2pPr>
            <a:lvl3pPr marL="914422" indent="0">
              <a:buNone/>
              <a:defRPr sz="1001"/>
            </a:lvl3pPr>
            <a:lvl4pPr marL="1371635" indent="0">
              <a:buNone/>
              <a:defRPr sz="900"/>
            </a:lvl4pPr>
            <a:lvl5pPr marL="1828846" indent="0">
              <a:buNone/>
              <a:defRPr sz="900"/>
            </a:lvl5pPr>
            <a:lvl6pPr marL="2286057" indent="0">
              <a:buNone/>
              <a:defRPr sz="900"/>
            </a:lvl6pPr>
            <a:lvl7pPr marL="2743268" indent="0">
              <a:buNone/>
              <a:defRPr sz="900"/>
            </a:lvl7pPr>
            <a:lvl8pPr marL="3200481" indent="0">
              <a:buNone/>
              <a:defRPr sz="900"/>
            </a:lvl8pPr>
            <a:lvl9pPr marL="3657692"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fld id="{A1DBA142-973E-499E-AAA7-6BCCBD1F1A65}"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93082065"/>
      </p:ext>
    </p:extLst>
  </p:cSld>
  <p:clrMapOvr>
    <a:masterClrMapping/>
  </p:clrMapOvr>
</p:sldLayout>
</file>

<file path=ppt/slideLayouts/slideLayout19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1"/>
          </p:nvPr>
        </p:nvSpPr>
        <p:spPr/>
        <p:txBody>
          <a:bodyPr/>
          <a:lstStyle>
            <a:lvl1pPr eaLnBrk="0" hangingPunct="0">
              <a:defRPr/>
            </a:lvl1pPr>
          </a:lstStyle>
          <a:p>
            <a:pPr>
              <a:defRPr/>
            </a:pPr>
            <a:fld id="{9A4F5D48-CCE0-4E07-919A-83C1B0FEE6E1}" type="slidenum">
              <a:rPr lang="en-US" altLang="en-US"/>
              <a:pPr>
                <a:defRPr/>
              </a:pPr>
              <a:t>‹#›</a:t>
            </a:fld>
            <a:endParaRPr lang="en-US" altLang="en-US"/>
          </a:p>
        </p:txBody>
      </p:sp>
    </p:spTree>
    <p:extLst>
      <p:ext uri="{BB962C8B-B14F-4D97-AF65-F5344CB8AC3E}">
        <p14:creationId xmlns:p14="http://schemas.microsoft.com/office/powerpoint/2010/main" val="3022187693"/>
      </p:ext>
    </p:extLst>
  </p:cSld>
  <p:clrMapOvr>
    <a:masterClrMapping/>
  </p:clrMapOvr>
</p:sldLayout>
</file>

<file path=ppt/slideLayouts/slideLayout19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5"/>
          <p:cNvSpPr>
            <a:spLocks noGrp="1" noChangeArrowheads="1"/>
          </p:cNvSpPr>
          <p:nvPr>
            <p:ph type="ftr" sz="quarter" idx="10"/>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1"/>
          </p:nvPr>
        </p:nvSpPr>
        <p:spPr/>
        <p:txBody>
          <a:bodyPr/>
          <a:lstStyle>
            <a:lvl1pPr eaLnBrk="0" hangingPunct="0">
              <a:defRPr/>
            </a:lvl1pPr>
          </a:lstStyle>
          <a:p>
            <a:pPr>
              <a:defRPr/>
            </a:pPr>
            <a:fld id="{34181FA2-31AE-4C8A-B20D-54337A5BBDC2}" type="slidenum">
              <a:rPr lang="en-US" altLang="en-US"/>
              <a:pPr>
                <a:defRPr/>
              </a:pPr>
              <a:t>‹#›</a:t>
            </a:fld>
            <a:endParaRPr lang="en-US" altLang="en-US"/>
          </a:p>
        </p:txBody>
      </p:sp>
    </p:spTree>
    <p:extLst>
      <p:ext uri="{BB962C8B-B14F-4D97-AF65-F5344CB8AC3E}">
        <p14:creationId xmlns:p14="http://schemas.microsoft.com/office/powerpoint/2010/main" val="3235554364"/>
      </p:ext>
    </p:extLst>
  </p:cSld>
  <p:clrMapOvr>
    <a:masterClrMapping/>
  </p:clrMapOvr>
</p:sldLayout>
</file>

<file path=ppt/slideLayouts/slideLayout19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05000"/>
            <a:ext cx="5384800" cy="914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05000"/>
            <a:ext cx="5384800" cy="914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1"/>
          </p:nvPr>
        </p:nvSpPr>
        <p:spPr/>
        <p:txBody>
          <a:bodyPr/>
          <a:lstStyle>
            <a:lvl1pPr eaLnBrk="0" hangingPunct="0">
              <a:defRPr/>
            </a:lvl1pPr>
          </a:lstStyle>
          <a:p>
            <a:pPr>
              <a:defRPr/>
            </a:pPr>
            <a:fld id="{A300C79E-FF37-4AAB-88CC-C53219B3B195}" type="slidenum">
              <a:rPr lang="en-US" altLang="en-US"/>
              <a:pPr>
                <a:defRPr/>
              </a:pPr>
              <a:t>‹#›</a:t>
            </a:fld>
            <a:endParaRPr lang="en-US" altLang="en-US"/>
          </a:p>
        </p:txBody>
      </p:sp>
    </p:spTree>
    <p:extLst>
      <p:ext uri="{BB962C8B-B14F-4D97-AF65-F5344CB8AC3E}">
        <p14:creationId xmlns:p14="http://schemas.microsoft.com/office/powerpoint/2010/main" val="2519865319"/>
      </p:ext>
    </p:extLst>
  </p:cSld>
  <p:clrMapOvr>
    <a:masterClrMapping/>
  </p:clrMapOvr>
</p:sldLayout>
</file>

<file path=ppt/slideLayouts/slideLayout19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p:txBody>
          <a:bodyPr/>
          <a:lstStyle>
            <a:lvl1pPr eaLnBrk="0" hangingPunct="0">
              <a:defRPr/>
            </a:lvl1pPr>
          </a:lstStyle>
          <a:p>
            <a:pPr>
              <a:defRPr/>
            </a:pPr>
            <a:endParaRPr lang="en-US"/>
          </a:p>
        </p:txBody>
      </p:sp>
      <p:sp>
        <p:nvSpPr>
          <p:cNvPr id="8" name="Rectangle 6"/>
          <p:cNvSpPr>
            <a:spLocks noGrp="1" noChangeArrowheads="1"/>
          </p:cNvSpPr>
          <p:nvPr>
            <p:ph type="sldNum" sz="quarter" idx="11"/>
          </p:nvPr>
        </p:nvSpPr>
        <p:spPr/>
        <p:txBody>
          <a:bodyPr/>
          <a:lstStyle>
            <a:lvl1pPr eaLnBrk="0" hangingPunct="0">
              <a:defRPr/>
            </a:lvl1pPr>
          </a:lstStyle>
          <a:p>
            <a:pPr>
              <a:defRPr/>
            </a:pPr>
            <a:fld id="{87DC9CF8-1C0A-4F87-88E7-A8E130A83C8C}" type="slidenum">
              <a:rPr lang="en-US" altLang="en-US"/>
              <a:pPr>
                <a:defRPr/>
              </a:pPr>
              <a:t>‹#›</a:t>
            </a:fld>
            <a:endParaRPr lang="en-US" altLang="en-US"/>
          </a:p>
        </p:txBody>
      </p:sp>
    </p:spTree>
    <p:extLst>
      <p:ext uri="{BB962C8B-B14F-4D97-AF65-F5344CB8AC3E}">
        <p14:creationId xmlns:p14="http://schemas.microsoft.com/office/powerpoint/2010/main" val="663161460"/>
      </p:ext>
    </p:extLst>
  </p:cSld>
  <p:clrMapOvr>
    <a:masterClrMapping/>
  </p:clrMapOvr>
</p:sldLayout>
</file>

<file path=ppt/slideLayouts/slideLayout19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1"/>
          </p:nvPr>
        </p:nvSpPr>
        <p:spPr/>
        <p:txBody>
          <a:bodyPr/>
          <a:lstStyle>
            <a:lvl1pPr eaLnBrk="0" hangingPunct="0">
              <a:defRPr/>
            </a:lvl1pPr>
          </a:lstStyle>
          <a:p>
            <a:pPr>
              <a:defRPr/>
            </a:pPr>
            <a:fld id="{57028047-1F14-4A89-B629-E50EE9D3CF7D}" type="slidenum">
              <a:rPr lang="en-US" altLang="en-US"/>
              <a:pPr>
                <a:defRPr/>
              </a:pPr>
              <a:t>‹#›</a:t>
            </a:fld>
            <a:endParaRPr lang="en-US" altLang="en-US"/>
          </a:p>
        </p:txBody>
      </p:sp>
    </p:spTree>
    <p:extLst>
      <p:ext uri="{BB962C8B-B14F-4D97-AF65-F5344CB8AC3E}">
        <p14:creationId xmlns:p14="http://schemas.microsoft.com/office/powerpoint/2010/main" val="3470926996"/>
      </p:ext>
    </p:extLst>
  </p:cSld>
  <p:clrMapOvr>
    <a:masterClrMapping/>
  </p:clrMapOvr>
</p:sldLayout>
</file>

<file path=ppt/slideLayouts/slideLayout19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eaLnBrk="0" hangingPunct="0">
              <a:defRPr/>
            </a:lvl1pPr>
          </a:lstStyle>
          <a:p>
            <a:pPr>
              <a:defRPr/>
            </a:pPr>
            <a:endParaRPr lang="en-US"/>
          </a:p>
        </p:txBody>
      </p:sp>
      <p:sp>
        <p:nvSpPr>
          <p:cNvPr id="3" name="Rectangle 6"/>
          <p:cNvSpPr>
            <a:spLocks noGrp="1" noChangeArrowheads="1"/>
          </p:cNvSpPr>
          <p:nvPr>
            <p:ph type="sldNum" sz="quarter" idx="11"/>
          </p:nvPr>
        </p:nvSpPr>
        <p:spPr/>
        <p:txBody>
          <a:bodyPr/>
          <a:lstStyle>
            <a:lvl1pPr eaLnBrk="0" hangingPunct="0">
              <a:defRPr/>
            </a:lvl1pPr>
          </a:lstStyle>
          <a:p>
            <a:pPr>
              <a:defRPr/>
            </a:pPr>
            <a:fld id="{C99B91B2-E9A9-4886-A520-3088F04C4909}" type="slidenum">
              <a:rPr lang="en-US" altLang="en-US"/>
              <a:pPr>
                <a:defRPr/>
              </a:pPr>
              <a:t>‹#›</a:t>
            </a:fld>
            <a:endParaRPr lang="en-US" altLang="en-US"/>
          </a:p>
        </p:txBody>
      </p:sp>
    </p:spTree>
    <p:extLst>
      <p:ext uri="{BB962C8B-B14F-4D97-AF65-F5344CB8AC3E}">
        <p14:creationId xmlns:p14="http://schemas.microsoft.com/office/powerpoint/2010/main" val="2641399635"/>
      </p:ext>
    </p:extLst>
  </p:cSld>
  <p:clrMapOvr>
    <a:masterClrMapping/>
  </p:clrMapOvr>
</p:sldLayout>
</file>

<file path=ppt/slideLayouts/slideLayout19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5"/>
          <p:cNvSpPr>
            <a:spLocks noGrp="1" noChangeArrowheads="1"/>
          </p:cNvSpPr>
          <p:nvPr>
            <p:ph type="ftr" sz="quarter" idx="10"/>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1"/>
          </p:nvPr>
        </p:nvSpPr>
        <p:spPr/>
        <p:txBody>
          <a:bodyPr/>
          <a:lstStyle>
            <a:lvl1pPr eaLnBrk="0" hangingPunct="0">
              <a:defRPr/>
            </a:lvl1pPr>
          </a:lstStyle>
          <a:p>
            <a:pPr>
              <a:defRPr/>
            </a:pPr>
            <a:fld id="{2815AC97-FCB6-4C3A-8E99-422F02345757}" type="slidenum">
              <a:rPr lang="en-US" altLang="en-US"/>
              <a:pPr>
                <a:defRPr/>
              </a:pPr>
              <a:t>‹#›</a:t>
            </a:fld>
            <a:endParaRPr lang="en-US" altLang="en-US"/>
          </a:p>
        </p:txBody>
      </p:sp>
    </p:spTree>
    <p:extLst>
      <p:ext uri="{BB962C8B-B14F-4D97-AF65-F5344CB8AC3E}">
        <p14:creationId xmlns:p14="http://schemas.microsoft.com/office/powerpoint/2010/main" val="2523780192"/>
      </p:ext>
    </p:extLst>
  </p:cSld>
  <p:clrMapOvr>
    <a:masterClrMapping/>
  </p:clrMapOvr>
</p:sldLayout>
</file>

<file path=ppt/slideLayouts/slideLayout19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5"/>
          <p:cNvSpPr>
            <a:spLocks noGrp="1" noChangeArrowheads="1"/>
          </p:cNvSpPr>
          <p:nvPr>
            <p:ph type="ftr" sz="quarter" idx="10"/>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1"/>
          </p:nvPr>
        </p:nvSpPr>
        <p:spPr/>
        <p:txBody>
          <a:bodyPr/>
          <a:lstStyle>
            <a:lvl1pPr eaLnBrk="0" hangingPunct="0">
              <a:defRPr/>
            </a:lvl1pPr>
          </a:lstStyle>
          <a:p>
            <a:pPr>
              <a:defRPr/>
            </a:pPr>
            <a:fld id="{47377B14-CAA3-4F7C-9D4B-3FD6168D0B16}" type="slidenum">
              <a:rPr lang="en-US" altLang="en-US"/>
              <a:pPr>
                <a:defRPr/>
              </a:pPr>
              <a:t>‹#›</a:t>
            </a:fld>
            <a:endParaRPr lang="en-US" altLang="en-US"/>
          </a:p>
        </p:txBody>
      </p:sp>
    </p:spTree>
    <p:extLst>
      <p:ext uri="{BB962C8B-B14F-4D97-AF65-F5344CB8AC3E}">
        <p14:creationId xmlns:p14="http://schemas.microsoft.com/office/powerpoint/2010/main" val="2614954894"/>
      </p:ext>
    </p:extLst>
  </p:cSld>
  <p:clrMapOvr>
    <a:masterClrMapping/>
  </p:clrMapOvr>
</p:sldLayout>
</file>

<file path=ppt/slideLayouts/slideLayout19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1"/>
          </p:nvPr>
        </p:nvSpPr>
        <p:spPr/>
        <p:txBody>
          <a:bodyPr/>
          <a:lstStyle>
            <a:lvl1pPr eaLnBrk="0" hangingPunct="0">
              <a:defRPr/>
            </a:lvl1pPr>
          </a:lstStyle>
          <a:p>
            <a:pPr>
              <a:defRPr/>
            </a:pPr>
            <a:fld id="{554E9060-FB83-4C7A-AB9A-F996C0D16522}" type="slidenum">
              <a:rPr lang="en-US" altLang="en-US"/>
              <a:pPr>
                <a:defRPr/>
              </a:pPr>
              <a:t>‹#›</a:t>
            </a:fld>
            <a:endParaRPr lang="en-US" altLang="en-US"/>
          </a:p>
        </p:txBody>
      </p:sp>
    </p:spTree>
    <p:extLst>
      <p:ext uri="{BB962C8B-B14F-4D97-AF65-F5344CB8AC3E}">
        <p14:creationId xmlns:p14="http://schemas.microsoft.com/office/powerpoint/2010/main" val="889953116"/>
      </p:ext>
    </p:extLst>
  </p:cSld>
  <p:clrMapOvr>
    <a:masterClrMapping/>
  </p:clrMapOvr>
</p:sldLayout>
</file>

<file path=ppt/slideLayouts/slideLayout19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685800"/>
            <a:ext cx="3048000" cy="213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685800"/>
            <a:ext cx="8940800" cy="213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1"/>
          </p:nvPr>
        </p:nvSpPr>
        <p:spPr/>
        <p:txBody>
          <a:bodyPr/>
          <a:lstStyle>
            <a:lvl1pPr eaLnBrk="0" hangingPunct="0">
              <a:defRPr/>
            </a:lvl1pPr>
          </a:lstStyle>
          <a:p>
            <a:pPr>
              <a:defRPr/>
            </a:pPr>
            <a:fld id="{CA3D9872-6305-414D-BC70-6545E2F99B4C}" type="slidenum">
              <a:rPr lang="en-US" altLang="en-US"/>
              <a:pPr>
                <a:defRPr/>
              </a:pPr>
              <a:t>‹#›</a:t>
            </a:fld>
            <a:endParaRPr lang="en-US" altLang="en-US"/>
          </a:p>
        </p:txBody>
      </p:sp>
    </p:spTree>
    <p:extLst>
      <p:ext uri="{BB962C8B-B14F-4D97-AF65-F5344CB8AC3E}">
        <p14:creationId xmlns:p14="http://schemas.microsoft.com/office/powerpoint/2010/main" val="113514447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fld id="{592248B6-6860-4D12-B78C-D96FAF18B666}"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571676487"/>
      </p:ext>
    </p:extLst>
  </p:cSld>
  <p:clrMapOvr>
    <a:masterClrMapping/>
  </p:clrMapOvr>
</p:sldLayout>
</file>

<file path=ppt/slideLayouts/slideLayout19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AB102A70-0109-4089-A841-E257AE4CF36D}"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075738945"/>
      </p:ext>
    </p:extLst>
  </p:cSld>
  <p:clrMapOvr>
    <a:masterClrMapping/>
  </p:clrMapOvr>
</p:sldLayout>
</file>

<file path=ppt/slideLayouts/slideLayout19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9A53B717-26D8-474A-8105-1EA4342E1704}"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902458112"/>
      </p:ext>
    </p:extLst>
  </p:cSld>
  <p:clrMapOvr>
    <a:masterClrMapping/>
  </p:clrMapOvr>
</p:sldLayout>
</file>

<file path=ppt/slideLayouts/slideLayout19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B7D6BFAC-A474-4457-95FE-5B5737C4ED79}"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482486"/>
      </p:ext>
    </p:extLst>
  </p:cSld>
  <p:clrMapOvr>
    <a:masterClrMapping/>
  </p:clrMapOvr>
</p:sldLayout>
</file>

<file path=ppt/slideLayouts/slideLayout19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23B52BCF-1C14-4EA8-84F3-08C246E38AD7}"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680621848"/>
      </p:ext>
    </p:extLst>
  </p:cSld>
  <p:clrMapOvr>
    <a:masterClrMapping/>
  </p:clrMapOvr>
</p:sldLayout>
</file>

<file path=ppt/slideLayouts/slideLayout19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a:solidFill>
                <a:srgbClr val="FFFFFF"/>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A89D7766-B264-406F-9571-CBF0BA05E505}"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531107763"/>
      </p:ext>
    </p:extLst>
  </p:cSld>
  <p:clrMapOvr>
    <a:masterClrMapping/>
  </p:clrMapOvr>
</p:sldLayout>
</file>

<file path=ppt/slideLayouts/slideLayout19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a:solidFill>
                <a:srgbClr val="FFFFFF"/>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58D52BD1-D6BF-48A6-86D5-A502A9B88793}"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532362032"/>
      </p:ext>
    </p:extLst>
  </p:cSld>
  <p:clrMapOvr>
    <a:masterClrMapping/>
  </p:clrMapOvr>
</p:sldLayout>
</file>

<file path=ppt/slideLayouts/slideLayout19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a:solidFill>
                <a:srgbClr val="FFFFFF"/>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08A91C7F-E48C-4210-BF3C-5D316D52B2DE}"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435520760"/>
      </p:ext>
    </p:extLst>
  </p:cSld>
  <p:clrMapOvr>
    <a:masterClrMapping/>
  </p:clrMapOvr>
</p:sldLayout>
</file>

<file path=ppt/slideLayouts/slideLayout19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D99A844C-7DE6-4196-868D-5E0B1C735D33}"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238009145"/>
      </p:ext>
    </p:extLst>
  </p:cSld>
  <p:clrMapOvr>
    <a:masterClrMapping/>
  </p:clrMapOvr>
</p:sldLayout>
</file>

<file path=ppt/slideLayouts/slideLayout19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68F5394E-6A52-4B6E-A450-523DE1DAC5BB}"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468873203"/>
      </p:ext>
    </p:extLst>
  </p:cSld>
  <p:clrMapOvr>
    <a:masterClrMapping/>
  </p:clrMapOvr>
</p:sldLayout>
</file>

<file path=ppt/slideLayouts/slideLayout19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06E1ECEB-78F7-48E5-BB38-1B8F128CB6EE}"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36825324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fld id="{476FB8DA-D21D-4871-8FDF-9CB567A97FB8}"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4160626458"/>
      </p:ext>
    </p:extLst>
  </p:cSld>
  <p:clrMapOvr>
    <a:masterClrMapping/>
  </p:clrMapOvr>
</p:sldLayout>
</file>

<file path=ppt/slideLayouts/slideLayout19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19541D13-8C77-42DB-B569-BD6B114A811D}"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234524731"/>
      </p:ext>
    </p:extLst>
  </p:cSld>
  <p:clrMapOvr>
    <a:masterClrMapping/>
  </p:clrMapOvr>
</p:sldLayout>
</file>

<file path=ppt/slideLayouts/slideLayout19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236FE6B7-2D8C-4F69-BF32-7E9667AC7987}"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546137137"/>
      </p:ext>
    </p:extLst>
  </p:cSld>
  <p:clrMapOvr>
    <a:masterClrMapping/>
  </p:clrMapOvr>
</p:sldLayout>
</file>

<file path=ppt/slideLayouts/slideLayout19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518689C0-A8FB-49D1-B497-36367FA908FA}"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479678466"/>
      </p:ext>
    </p:extLst>
  </p:cSld>
  <p:clrMapOvr>
    <a:masterClrMapping/>
  </p:clrMapOvr>
</p:sldLayout>
</file>

<file path=ppt/slideLayouts/slideLayout19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7D2EE7B5-A710-4F58-A9B8-B18FBF8D9C81}"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463090979"/>
      </p:ext>
    </p:extLst>
  </p:cSld>
  <p:clrMapOvr>
    <a:masterClrMapping/>
  </p:clrMapOvr>
</p:sldLayout>
</file>

<file path=ppt/slideLayouts/slideLayout19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7FB03988-3480-4B60-8E7C-31CD38B9B48B}"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925562841"/>
      </p:ext>
    </p:extLst>
  </p:cSld>
  <p:clrMapOvr>
    <a:masterClrMapping/>
  </p:clrMapOvr>
</p:sldLayout>
</file>

<file path=ppt/slideLayouts/slideLayout19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a:solidFill>
                <a:srgbClr val="FFFFFF"/>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AD61A5AC-6AA7-4627-939C-7AE79906C5D2}"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379627111"/>
      </p:ext>
    </p:extLst>
  </p:cSld>
  <p:clrMapOvr>
    <a:masterClrMapping/>
  </p:clrMapOvr>
</p:sldLayout>
</file>

<file path=ppt/slideLayouts/slideLayout19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a:solidFill>
                <a:srgbClr val="FFFFFF"/>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09D41C01-0674-4E86-877B-24D12B4570EE}"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061760438"/>
      </p:ext>
    </p:extLst>
  </p:cSld>
  <p:clrMapOvr>
    <a:masterClrMapping/>
  </p:clrMapOvr>
</p:sldLayout>
</file>

<file path=ppt/slideLayouts/slideLayout19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a:solidFill>
                <a:srgbClr val="FFFFFF"/>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FF5E04AE-1C3E-46FE-BDF6-7DECBA2FB865}"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37824208"/>
      </p:ext>
    </p:extLst>
  </p:cSld>
  <p:clrMapOvr>
    <a:masterClrMapping/>
  </p:clrMapOvr>
</p:sldLayout>
</file>

<file path=ppt/slideLayouts/slideLayout19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6C2E9475-87F2-4C57-AE2C-37E3BDFD5D71}"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4153359461"/>
      </p:ext>
    </p:extLst>
  </p:cSld>
  <p:clrMapOvr>
    <a:masterClrMapping/>
  </p:clrMapOvr>
</p:sldLayout>
</file>

<file path=ppt/slideLayouts/slideLayout19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7E9215E4-7318-40BD-997C-D54FBEA7F591}"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7754648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36D098E9-8D95-42BF-9DC6-D10536018ECE}" type="slidenum">
              <a:rPr lang="en-US" altLang="en-US"/>
              <a:pPr>
                <a:defRPr/>
              </a:pPr>
              <a:t>‹#›</a:t>
            </a:fld>
            <a:endParaRPr lang="en-US" altLang="en-US" dirty="0"/>
          </a:p>
        </p:txBody>
      </p:sp>
    </p:spTree>
    <p:extLst>
      <p:ext uri="{BB962C8B-B14F-4D97-AF65-F5344CB8AC3E}">
        <p14:creationId xmlns:p14="http://schemas.microsoft.com/office/powerpoint/2010/main" val="140183701"/>
      </p:ext>
    </p:extLst>
  </p:cSld>
  <p:clrMapOvr>
    <a:masterClrMapping/>
  </p:clrMapOvr>
</p:sldLayout>
</file>

<file path=ppt/slideLayouts/slideLayout19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8A0D5978-3582-4140-85C6-4B9B5E0E3E50}"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596893480"/>
      </p:ext>
    </p:extLst>
  </p:cSld>
  <p:clrMapOvr>
    <a:masterClrMapping/>
  </p:clrMapOvr>
</p:sldLayout>
</file>

<file path=ppt/slideLayouts/slideLayout19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8366FD2A-5FD1-457E-B589-BDF5D84B3F14}"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867279340"/>
      </p:ext>
    </p:extLst>
  </p:cSld>
  <p:clrMapOvr>
    <a:masterClrMapping/>
  </p:clrMapOvr>
</p:sldLayout>
</file>

<file path=ppt/slideLayouts/slideLayout19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31A2C91A-5AE7-4E2D-A0F9-9795939EB297}" type="slidenum">
              <a:rPr lang="en-US" altLang="en-US"/>
              <a:pPr>
                <a:defRPr/>
              </a:pPr>
              <a:t>‹#›</a:t>
            </a:fld>
            <a:endParaRPr lang="en-US" altLang="en-US"/>
          </a:p>
        </p:txBody>
      </p:sp>
    </p:spTree>
    <p:extLst>
      <p:ext uri="{BB962C8B-B14F-4D97-AF65-F5344CB8AC3E}">
        <p14:creationId xmlns:p14="http://schemas.microsoft.com/office/powerpoint/2010/main" val="1691719917"/>
      </p:ext>
    </p:extLst>
  </p:cSld>
  <p:clrMapOvr>
    <a:masterClrMapping/>
  </p:clrMapOvr>
</p:sldLayout>
</file>

<file path=ppt/slideLayouts/slideLayout19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D52B7454-54BB-4CFF-9205-ED261C9CC8F2}" type="slidenum">
              <a:rPr lang="en-US" altLang="en-US"/>
              <a:pPr>
                <a:defRPr/>
              </a:pPr>
              <a:t>‹#›</a:t>
            </a:fld>
            <a:endParaRPr lang="en-US" altLang="en-US"/>
          </a:p>
        </p:txBody>
      </p:sp>
    </p:spTree>
    <p:extLst>
      <p:ext uri="{BB962C8B-B14F-4D97-AF65-F5344CB8AC3E}">
        <p14:creationId xmlns:p14="http://schemas.microsoft.com/office/powerpoint/2010/main" val="2312007401"/>
      </p:ext>
    </p:extLst>
  </p:cSld>
  <p:clrMapOvr>
    <a:masterClrMapping/>
  </p:clrMapOvr>
</p:sldLayout>
</file>

<file path=ppt/slideLayouts/slideLayout19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466"/>
            <a:ext cx="10515600" cy="1500187"/>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48B5C25B-FC1A-4C4B-A8B4-CD7A73F38F0C}" type="slidenum">
              <a:rPr lang="en-US" altLang="en-US"/>
              <a:pPr>
                <a:defRPr/>
              </a:pPr>
              <a:t>‹#›</a:t>
            </a:fld>
            <a:endParaRPr lang="en-US" altLang="en-US"/>
          </a:p>
        </p:txBody>
      </p:sp>
    </p:spTree>
    <p:extLst>
      <p:ext uri="{BB962C8B-B14F-4D97-AF65-F5344CB8AC3E}">
        <p14:creationId xmlns:p14="http://schemas.microsoft.com/office/powerpoint/2010/main" val="3440115007"/>
      </p:ext>
    </p:extLst>
  </p:cSld>
  <p:clrMapOvr>
    <a:masterClrMapping/>
  </p:clrMapOvr>
</p:sldLayout>
</file>

<file path=ppt/slideLayouts/slideLayout19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F8EBF996-326E-418F-925D-C54E20F1496B}" type="slidenum">
              <a:rPr lang="en-US" altLang="en-US"/>
              <a:pPr>
                <a:defRPr/>
              </a:pPr>
              <a:t>‹#›</a:t>
            </a:fld>
            <a:endParaRPr lang="en-US" altLang="en-US"/>
          </a:p>
        </p:txBody>
      </p:sp>
    </p:spTree>
    <p:extLst>
      <p:ext uri="{BB962C8B-B14F-4D97-AF65-F5344CB8AC3E}">
        <p14:creationId xmlns:p14="http://schemas.microsoft.com/office/powerpoint/2010/main" val="1032483355"/>
      </p:ext>
    </p:extLst>
  </p:cSld>
  <p:clrMapOvr>
    <a:masterClrMapping/>
  </p:clrMapOvr>
</p:sldLayout>
</file>

<file path=ppt/slideLayouts/slideLayout19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9" y="1681163"/>
            <a:ext cx="5158316"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1"/>
          </p:nvPr>
        </p:nvSpPr>
        <p:spPr>
          <a:ln/>
        </p:spPr>
        <p:txBody>
          <a:bodyPr/>
          <a:lstStyle>
            <a:lvl1pPr>
              <a:defRPr/>
            </a:lvl1pPr>
          </a:lstStyle>
          <a:p>
            <a:pPr>
              <a:defRPr/>
            </a:pPr>
            <a:fld id="{F3696D2D-F84D-414D-965D-0CBF18F0662E}" type="slidenum">
              <a:rPr lang="en-US" altLang="en-US"/>
              <a:pPr>
                <a:defRPr/>
              </a:pPr>
              <a:t>‹#›</a:t>
            </a:fld>
            <a:endParaRPr lang="en-US" altLang="en-US"/>
          </a:p>
        </p:txBody>
      </p:sp>
    </p:spTree>
    <p:extLst>
      <p:ext uri="{BB962C8B-B14F-4D97-AF65-F5344CB8AC3E}">
        <p14:creationId xmlns:p14="http://schemas.microsoft.com/office/powerpoint/2010/main" val="469091086"/>
      </p:ext>
    </p:extLst>
  </p:cSld>
  <p:clrMapOvr>
    <a:masterClrMapping/>
  </p:clrMapOvr>
</p:sldLayout>
</file>

<file path=ppt/slideLayouts/slideLayout19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1"/>
          </p:nvPr>
        </p:nvSpPr>
        <p:spPr>
          <a:ln/>
        </p:spPr>
        <p:txBody>
          <a:bodyPr/>
          <a:lstStyle>
            <a:lvl1pPr>
              <a:defRPr/>
            </a:lvl1pPr>
          </a:lstStyle>
          <a:p>
            <a:pPr>
              <a:defRPr/>
            </a:pPr>
            <a:fld id="{8A1B26AA-0825-4235-B514-D335236405BB}" type="slidenum">
              <a:rPr lang="en-US" altLang="en-US"/>
              <a:pPr>
                <a:defRPr/>
              </a:pPr>
              <a:t>‹#›</a:t>
            </a:fld>
            <a:endParaRPr lang="en-US" altLang="en-US"/>
          </a:p>
        </p:txBody>
      </p:sp>
    </p:spTree>
    <p:extLst>
      <p:ext uri="{BB962C8B-B14F-4D97-AF65-F5344CB8AC3E}">
        <p14:creationId xmlns:p14="http://schemas.microsoft.com/office/powerpoint/2010/main" val="4035490824"/>
      </p:ext>
    </p:extLst>
  </p:cSld>
  <p:clrMapOvr>
    <a:masterClrMapping/>
  </p:clrMapOvr>
</p:sldLayout>
</file>

<file path=ppt/slideLayouts/slideLayout19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6"/>
          <p:cNvSpPr>
            <a:spLocks noGrp="1" noChangeArrowheads="1"/>
          </p:cNvSpPr>
          <p:nvPr>
            <p:ph type="sldNum" sz="quarter" idx="11"/>
          </p:nvPr>
        </p:nvSpPr>
        <p:spPr>
          <a:ln/>
        </p:spPr>
        <p:txBody>
          <a:bodyPr/>
          <a:lstStyle>
            <a:lvl1pPr>
              <a:defRPr/>
            </a:lvl1pPr>
          </a:lstStyle>
          <a:p>
            <a:pPr>
              <a:defRPr/>
            </a:pPr>
            <a:fld id="{F58A5AD9-6175-4F2C-9825-640C5877C1EE}" type="slidenum">
              <a:rPr lang="en-US" altLang="en-US"/>
              <a:pPr>
                <a:defRPr/>
              </a:pPr>
              <a:t>‹#›</a:t>
            </a:fld>
            <a:endParaRPr lang="en-US" altLang="en-US"/>
          </a:p>
        </p:txBody>
      </p:sp>
    </p:spTree>
    <p:extLst>
      <p:ext uri="{BB962C8B-B14F-4D97-AF65-F5344CB8AC3E}">
        <p14:creationId xmlns:p14="http://schemas.microsoft.com/office/powerpoint/2010/main" val="2460249517"/>
      </p:ext>
    </p:extLst>
  </p:cSld>
  <p:clrMapOvr>
    <a:masterClrMapping/>
  </p:clrMapOvr>
</p:sldLayout>
</file>

<file path=ppt/slideLayouts/slideLayout19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717" y="987428"/>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9" y="2057400"/>
            <a:ext cx="393276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12105886-2DAE-46A2-8CA2-5718010F13D1}" type="slidenum">
              <a:rPr lang="en-US" altLang="en-US"/>
              <a:pPr>
                <a:defRPr/>
              </a:pPr>
              <a:t>‹#›</a:t>
            </a:fld>
            <a:endParaRPr lang="en-US" altLang="en-US"/>
          </a:p>
        </p:txBody>
      </p:sp>
    </p:spTree>
    <p:extLst>
      <p:ext uri="{BB962C8B-B14F-4D97-AF65-F5344CB8AC3E}">
        <p14:creationId xmlns:p14="http://schemas.microsoft.com/office/powerpoint/2010/main" val="2484532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C794C93-1678-41D8-8A3F-EBCF9A082DC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210560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399" indent="0">
              <a:buNone/>
              <a:defRPr sz="2400"/>
            </a:lvl3pPr>
            <a:lvl4pPr marL="1371599" indent="0">
              <a:buNone/>
              <a:defRPr sz="2000"/>
            </a:lvl4pPr>
            <a:lvl5pPr marL="1828800" indent="0">
              <a:buNone/>
              <a:defRPr sz="2000"/>
            </a:lvl5pPr>
            <a:lvl6pPr marL="2286000" indent="0">
              <a:buNone/>
              <a:defRPr sz="2000"/>
            </a:lvl6pPr>
            <a:lvl7pPr marL="2743199" indent="0">
              <a:buNone/>
              <a:defRPr sz="2000"/>
            </a:lvl7pPr>
            <a:lvl8pPr marL="3200401" indent="0">
              <a:buNone/>
              <a:defRPr sz="2000"/>
            </a:lvl8pPr>
            <a:lvl9pPr marL="3657601"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1"/>
            </a:lvl1pPr>
            <a:lvl2pPr marL="457200" indent="0">
              <a:buNone/>
              <a:defRPr sz="1200"/>
            </a:lvl2pPr>
            <a:lvl3pPr marL="914399" indent="0">
              <a:buNone/>
              <a:defRPr sz="1001"/>
            </a:lvl3pPr>
            <a:lvl4pPr marL="1371599" indent="0">
              <a:buNone/>
              <a:defRPr sz="900"/>
            </a:lvl4pPr>
            <a:lvl5pPr marL="1828800" indent="0">
              <a:buNone/>
              <a:defRPr sz="900"/>
            </a:lvl5pPr>
            <a:lvl6pPr marL="2286000" indent="0">
              <a:buNone/>
              <a:defRPr sz="900"/>
            </a:lvl6pPr>
            <a:lvl7pPr marL="2743199" indent="0">
              <a:buNone/>
              <a:defRPr sz="900"/>
            </a:lvl7pPr>
            <a:lvl8pPr marL="3200401" indent="0">
              <a:buNone/>
              <a:defRPr sz="900"/>
            </a:lvl8pPr>
            <a:lvl9pPr marL="3657601"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fld id="{D5C84A0D-EED4-4701-9A42-A5DE3E89BE70}"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35700262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4D34B51D-475B-47A3-8A35-041D8F28161D}" type="slidenum">
              <a:rPr lang="en-US" altLang="en-US"/>
              <a:pPr>
                <a:defRPr/>
              </a:pPr>
              <a:t>‹#›</a:t>
            </a:fld>
            <a:endParaRPr lang="en-US" altLang="en-US" dirty="0"/>
          </a:p>
        </p:txBody>
      </p:sp>
    </p:spTree>
    <p:extLst>
      <p:ext uri="{BB962C8B-B14F-4D97-AF65-F5344CB8AC3E}">
        <p14:creationId xmlns:p14="http://schemas.microsoft.com/office/powerpoint/2010/main" val="548702446"/>
      </p:ext>
    </p:extLst>
  </p:cSld>
  <p:clrMapOvr>
    <a:masterClrMapping/>
  </p:clrMapOvr>
</p:sldLayout>
</file>

<file path=ppt/slideLayouts/slideLayout20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8"/>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840319" y="2057400"/>
            <a:ext cx="393276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34419CEF-953D-4DE1-8718-5210C5F919CE}" type="slidenum">
              <a:rPr lang="en-US" altLang="en-US"/>
              <a:pPr>
                <a:defRPr/>
              </a:pPr>
              <a:t>‹#›</a:t>
            </a:fld>
            <a:endParaRPr lang="en-US" altLang="en-US"/>
          </a:p>
        </p:txBody>
      </p:sp>
    </p:spTree>
    <p:extLst>
      <p:ext uri="{BB962C8B-B14F-4D97-AF65-F5344CB8AC3E}">
        <p14:creationId xmlns:p14="http://schemas.microsoft.com/office/powerpoint/2010/main" val="1284936658"/>
      </p:ext>
    </p:extLst>
  </p:cSld>
  <p:clrMapOvr>
    <a:masterClrMapping/>
  </p:clrMapOvr>
</p:sldLayout>
</file>

<file path=ppt/slideLayouts/slideLayout20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0E909F44-9FAB-41C1-A2C6-1173EA3B21C3}" type="slidenum">
              <a:rPr lang="en-US" altLang="en-US"/>
              <a:pPr>
                <a:defRPr/>
              </a:pPr>
              <a:t>‹#›</a:t>
            </a:fld>
            <a:endParaRPr lang="en-US" altLang="en-US"/>
          </a:p>
        </p:txBody>
      </p:sp>
    </p:spTree>
    <p:extLst>
      <p:ext uri="{BB962C8B-B14F-4D97-AF65-F5344CB8AC3E}">
        <p14:creationId xmlns:p14="http://schemas.microsoft.com/office/powerpoint/2010/main" val="692678312"/>
      </p:ext>
    </p:extLst>
  </p:cSld>
  <p:clrMapOvr>
    <a:masterClrMapping/>
  </p:clrMapOvr>
</p:sldLayout>
</file>

<file path=ppt/slideLayouts/slideLayout20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2FB33909-EFC6-42D0-90C1-74ACAADB6008}" type="slidenum">
              <a:rPr lang="en-US" altLang="en-US"/>
              <a:pPr>
                <a:defRPr/>
              </a:pPr>
              <a:t>‹#›</a:t>
            </a:fld>
            <a:endParaRPr lang="en-US" altLang="en-US"/>
          </a:p>
        </p:txBody>
      </p:sp>
    </p:spTree>
    <p:extLst>
      <p:ext uri="{BB962C8B-B14F-4D97-AF65-F5344CB8AC3E}">
        <p14:creationId xmlns:p14="http://schemas.microsoft.com/office/powerpoint/2010/main" val="410571198"/>
      </p:ext>
    </p:extLst>
  </p:cSld>
  <p:clrMapOvr>
    <a:masterClrMapping/>
  </p:clrMapOvr>
</p:sldLayout>
</file>

<file path=ppt/slideLayouts/slideLayout20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14E241CA-BA8B-4D3E-901E-EC85018E593F}" type="slidenum">
              <a:rPr lang="en-US" altLang="en-US"/>
              <a:pPr>
                <a:defRPr/>
              </a:pPr>
              <a:t>‹#›</a:t>
            </a:fld>
            <a:endParaRPr lang="en-US" altLang="en-US"/>
          </a:p>
        </p:txBody>
      </p:sp>
    </p:spTree>
    <p:extLst>
      <p:ext uri="{BB962C8B-B14F-4D97-AF65-F5344CB8AC3E}">
        <p14:creationId xmlns:p14="http://schemas.microsoft.com/office/powerpoint/2010/main" val="915830512"/>
      </p:ext>
    </p:extLst>
  </p:cSld>
  <p:clrMapOvr>
    <a:masterClrMapping/>
  </p:clrMapOvr>
</p:sldLayout>
</file>

<file path=ppt/slideLayouts/slideLayout20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21F094F3-7720-43C4-BA82-28FAA74AB289}" type="slidenum">
              <a:rPr lang="en-US" altLang="en-US"/>
              <a:pPr>
                <a:defRPr/>
              </a:pPr>
              <a:t>‹#›</a:t>
            </a:fld>
            <a:endParaRPr lang="en-US" altLang="en-US"/>
          </a:p>
        </p:txBody>
      </p:sp>
    </p:spTree>
    <p:extLst>
      <p:ext uri="{BB962C8B-B14F-4D97-AF65-F5344CB8AC3E}">
        <p14:creationId xmlns:p14="http://schemas.microsoft.com/office/powerpoint/2010/main" val="2912042646"/>
      </p:ext>
    </p:extLst>
  </p:cSld>
  <p:clrMapOvr>
    <a:masterClrMapping/>
  </p:clrMapOvr>
</p:sldLayout>
</file>

<file path=ppt/slideLayouts/slideLayout20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2A246210-7DC0-4743-A839-398C53EF95DF}" type="slidenum">
              <a:rPr lang="en-US" altLang="en-US"/>
              <a:pPr>
                <a:defRPr/>
              </a:pPr>
              <a:t>‹#›</a:t>
            </a:fld>
            <a:endParaRPr lang="en-US" altLang="en-US"/>
          </a:p>
        </p:txBody>
      </p:sp>
    </p:spTree>
    <p:extLst>
      <p:ext uri="{BB962C8B-B14F-4D97-AF65-F5344CB8AC3E}">
        <p14:creationId xmlns:p14="http://schemas.microsoft.com/office/powerpoint/2010/main" val="2818938544"/>
      </p:ext>
    </p:extLst>
  </p:cSld>
  <p:clrMapOvr>
    <a:masterClrMapping/>
  </p:clrMapOvr>
</p:sldLayout>
</file>

<file path=ppt/slideLayouts/slideLayout20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ED3798CC-D47B-46D5-AD62-E84AD93BABE3}" type="slidenum">
              <a:rPr lang="en-US" altLang="en-US"/>
              <a:pPr>
                <a:defRPr/>
              </a:pPr>
              <a:t>‹#›</a:t>
            </a:fld>
            <a:endParaRPr lang="en-US" altLang="en-US"/>
          </a:p>
        </p:txBody>
      </p:sp>
    </p:spTree>
    <p:extLst>
      <p:ext uri="{BB962C8B-B14F-4D97-AF65-F5344CB8AC3E}">
        <p14:creationId xmlns:p14="http://schemas.microsoft.com/office/powerpoint/2010/main" val="153271978"/>
      </p:ext>
    </p:extLst>
  </p:cSld>
  <p:clrMapOvr>
    <a:masterClrMapping/>
  </p:clrMapOvr>
</p:sldLayout>
</file>

<file path=ppt/slideLayouts/slideLayout20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fld id="{61AA35B9-C7A2-482A-85B8-4B4344616425}" type="slidenum">
              <a:rPr lang="en-US" altLang="en-US"/>
              <a:pPr>
                <a:defRPr/>
              </a:pPr>
              <a:t>‹#›</a:t>
            </a:fld>
            <a:endParaRPr lang="en-US" altLang="en-US"/>
          </a:p>
        </p:txBody>
      </p:sp>
    </p:spTree>
    <p:extLst>
      <p:ext uri="{BB962C8B-B14F-4D97-AF65-F5344CB8AC3E}">
        <p14:creationId xmlns:p14="http://schemas.microsoft.com/office/powerpoint/2010/main" val="616888680"/>
      </p:ext>
    </p:extLst>
  </p:cSld>
  <p:clrMapOvr>
    <a:masterClrMapping/>
  </p:clrMapOvr>
</p:sldLayout>
</file>

<file path=ppt/slideLayouts/slideLayout20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CCD1AEE5-BC56-44E4-A5BB-B5028A5F54CA}" type="slidenum">
              <a:rPr lang="en-US" altLang="en-US"/>
              <a:pPr>
                <a:defRPr/>
              </a:pPr>
              <a:t>‹#›</a:t>
            </a:fld>
            <a:endParaRPr lang="en-US" altLang="en-US"/>
          </a:p>
        </p:txBody>
      </p:sp>
    </p:spTree>
    <p:extLst>
      <p:ext uri="{BB962C8B-B14F-4D97-AF65-F5344CB8AC3E}">
        <p14:creationId xmlns:p14="http://schemas.microsoft.com/office/powerpoint/2010/main" val="508406064"/>
      </p:ext>
    </p:extLst>
  </p:cSld>
  <p:clrMapOvr>
    <a:masterClrMapping/>
  </p:clrMapOvr>
</p:sldLayout>
</file>

<file path=ppt/slideLayouts/slideLayout20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fld id="{DC295F98-917B-4BF0-83DD-93C9CB6F1DDA}" type="slidenum">
              <a:rPr lang="en-US" altLang="en-US"/>
              <a:pPr>
                <a:defRPr/>
              </a:pPr>
              <a:t>‹#›</a:t>
            </a:fld>
            <a:endParaRPr lang="en-US" altLang="en-US"/>
          </a:p>
        </p:txBody>
      </p:sp>
    </p:spTree>
    <p:extLst>
      <p:ext uri="{BB962C8B-B14F-4D97-AF65-F5344CB8AC3E}">
        <p14:creationId xmlns:p14="http://schemas.microsoft.com/office/powerpoint/2010/main" val="83821721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3" y="4589466"/>
            <a:ext cx="10515600" cy="1500187"/>
          </a:xfrm>
        </p:spPr>
        <p:txBody>
          <a:bodyPr/>
          <a:lstStyle>
            <a:lvl1pPr marL="0" indent="0">
              <a:buNone/>
              <a:defRPr sz="2400"/>
            </a:lvl1pPr>
            <a:lvl2pPr marL="457211" indent="0">
              <a:buNone/>
              <a:defRPr sz="2000"/>
            </a:lvl2pPr>
            <a:lvl3pPr marL="914422" indent="0">
              <a:buNone/>
              <a:defRPr sz="1801"/>
            </a:lvl3pPr>
            <a:lvl4pPr marL="1371635" indent="0">
              <a:buNone/>
              <a:defRPr sz="1600"/>
            </a:lvl4pPr>
            <a:lvl5pPr marL="1828846" indent="0">
              <a:buNone/>
              <a:defRPr sz="1600"/>
            </a:lvl5pPr>
            <a:lvl6pPr marL="2286057" indent="0">
              <a:buNone/>
              <a:defRPr sz="1600"/>
            </a:lvl6pPr>
            <a:lvl7pPr marL="2743268" indent="0">
              <a:buNone/>
              <a:defRPr sz="1600"/>
            </a:lvl7pPr>
            <a:lvl8pPr marL="3200481" indent="0">
              <a:buNone/>
              <a:defRPr sz="1600"/>
            </a:lvl8pPr>
            <a:lvl9pPr marL="3657692" indent="0">
              <a:buNone/>
              <a:defRPr sz="16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CBC0DF8D-6FEF-45C3-BC1B-44E4CDD46A80}" type="slidenum">
              <a:rPr lang="en-US" altLang="en-US"/>
              <a:pPr>
                <a:defRPr/>
              </a:pPr>
              <a:t>‹#›</a:t>
            </a:fld>
            <a:endParaRPr lang="en-US" altLang="en-US" dirty="0"/>
          </a:p>
        </p:txBody>
      </p:sp>
    </p:spTree>
    <p:extLst>
      <p:ext uri="{BB962C8B-B14F-4D97-AF65-F5344CB8AC3E}">
        <p14:creationId xmlns:p14="http://schemas.microsoft.com/office/powerpoint/2010/main" val="909526859"/>
      </p:ext>
    </p:extLst>
  </p:cSld>
  <p:clrMapOvr>
    <a:masterClrMapping/>
  </p:clrMapOvr>
</p:sldLayout>
</file>

<file path=ppt/slideLayouts/slideLayout20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83A8A992-0E48-4D96-8EE2-70F05CE55C77}" type="slidenum">
              <a:rPr lang="en-US" altLang="en-US"/>
              <a:pPr>
                <a:defRPr/>
              </a:pPr>
              <a:t>‹#›</a:t>
            </a:fld>
            <a:endParaRPr lang="en-US" altLang="en-US"/>
          </a:p>
        </p:txBody>
      </p:sp>
    </p:spTree>
    <p:extLst>
      <p:ext uri="{BB962C8B-B14F-4D97-AF65-F5344CB8AC3E}">
        <p14:creationId xmlns:p14="http://schemas.microsoft.com/office/powerpoint/2010/main" val="3521740630"/>
      </p:ext>
    </p:extLst>
  </p:cSld>
  <p:clrMapOvr>
    <a:masterClrMapping/>
  </p:clrMapOvr>
</p:sldLayout>
</file>

<file path=ppt/slideLayouts/slideLayout20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A7D5D6C5-F17A-4892-B5BD-02ED8712EE61}" type="slidenum">
              <a:rPr lang="en-US" altLang="en-US"/>
              <a:pPr>
                <a:defRPr/>
              </a:pPr>
              <a:t>‹#›</a:t>
            </a:fld>
            <a:endParaRPr lang="en-US" altLang="en-US"/>
          </a:p>
        </p:txBody>
      </p:sp>
    </p:spTree>
    <p:extLst>
      <p:ext uri="{BB962C8B-B14F-4D97-AF65-F5344CB8AC3E}">
        <p14:creationId xmlns:p14="http://schemas.microsoft.com/office/powerpoint/2010/main" val="2898128667"/>
      </p:ext>
    </p:extLst>
  </p:cSld>
  <p:clrMapOvr>
    <a:masterClrMapping/>
  </p:clrMapOvr>
</p:sldLayout>
</file>

<file path=ppt/slideLayouts/slideLayout20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E4DC6A89-8FE9-4151-8C2A-3569A5D92C8E}" type="slidenum">
              <a:rPr lang="en-US" altLang="en-US"/>
              <a:pPr>
                <a:defRPr/>
              </a:pPr>
              <a:t>‹#›</a:t>
            </a:fld>
            <a:endParaRPr lang="en-US" altLang="en-US"/>
          </a:p>
        </p:txBody>
      </p:sp>
    </p:spTree>
    <p:extLst>
      <p:ext uri="{BB962C8B-B14F-4D97-AF65-F5344CB8AC3E}">
        <p14:creationId xmlns:p14="http://schemas.microsoft.com/office/powerpoint/2010/main" val="3471309663"/>
      </p:ext>
    </p:extLst>
  </p:cSld>
  <p:clrMapOvr>
    <a:masterClrMapping/>
  </p:clrMapOvr>
</p:sldLayout>
</file>

<file path=ppt/slideLayouts/slideLayout20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4129B197-02A2-4ABE-9D16-6C89A3701FC6}" type="slidenum">
              <a:rPr lang="en-US" altLang="en-US"/>
              <a:pPr>
                <a:defRPr/>
              </a:pPr>
              <a:t>‹#›</a:t>
            </a:fld>
            <a:endParaRPr lang="en-US" altLang="en-US"/>
          </a:p>
        </p:txBody>
      </p:sp>
    </p:spTree>
    <p:extLst>
      <p:ext uri="{BB962C8B-B14F-4D97-AF65-F5344CB8AC3E}">
        <p14:creationId xmlns:p14="http://schemas.microsoft.com/office/powerpoint/2010/main" val="3187882725"/>
      </p:ext>
    </p:extLst>
  </p:cSld>
  <p:clrMapOvr>
    <a:masterClrMapping/>
  </p:clrMapOvr>
</p:sldLayout>
</file>

<file path=ppt/slideLayouts/slideLayout20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73DE5250-A420-4AEC-A56E-C098201EDF93}"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4027289962"/>
      </p:ext>
    </p:extLst>
  </p:cSld>
  <p:clrMapOvr>
    <a:masterClrMapping/>
  </p:clrMapOvr>
</p:sldLayout>
</file>

<file path=ppt/slideLayouts/slideLayout20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4EF41863-B0E2-439F-B0F6-0F6E2B12EC24}"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069078245"/>
      </p:ext>
    </p:extLst>
  </p:cSld>
  <p:clrMapOvr>
    <a:masterClrMapping/>
  </p:clrMapOvr>
</p:sldLayout>
</file>

<file path=ppt/slideLayouts/slideLayout20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AD4A1520-1640-4CD9-9F82-F2E0D88457E2}"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4288425050"/>
      </p:ext>
    </p:extLst>
  </p:cSld>
  <p:clrMapOvr>
    <a:masterClrMapping/>
  </p:clrMapOvr>
</p:sldLayout>
</file>

<file path=ppt/slideLayouts/slideLayout20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03790AAA-62E5-47C3-BF80-50A308B1627D}"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4158209679"/>
      </p:ext>
    </p:extLst>
  </p:cSld>
  <p:clrMapOvr>
    <a:masterClrMapping/>
  </p:clrMapOvr>
</p:sldLayout>
</file>

<file path=ppt/slideLayouts/slideLayout20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a:solidFill>
                <a:srgbClr val="FFFFFF"/>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9F0BF577-FC1B-4CA3-8944-D0854BF66E8E}"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128143233"/>
      </p:ext>
    </p:extLst>
  </p:cSld>
  <p:clrMapOvr>
    <a:masterClrMapping/>
  </p:clrMapOvr>
</p:sldLayout>
</file>

<file path=ppt/slideLayouts/slideLayout20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a:solidFill>
                <a:srgbClr val="FFFFFF"/>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2CE504D7-C269-4B08-9CA9-F06A7B9334FC}"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49020757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11200" y="16764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0" y="16764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5AE08722-1CA2-4AE8-B0F2-C73FFC949DA2}" type="slidenum">
              <a:rPr lang="en-US" altLang="en-US"/>
              <a:pPr>
                <a:defRPr/>
              </a:pPr>
              <a:t>‹#›</a:t>
            </a:fld>
            <a:endParaRPr lang="en-US" altLang="en-US" dirty="0"/>
          </a:p>
        </p:txBody>
      </p:sp>
    </p:spTree>
    <p:extLst>
      <p:ext uri="{BB962C8B-B14F-4D97-AF65-F5344CB8AC3E}">
        <p14:creationId xmlns:p14="http://schemas.microsoft.com/office/powerpoint/2010/main" val="1942251497"/>
      </p:ext>
    </p:extLst>
  </p:cSld>
  <p:clrMapOvr>
    <a:masterClrMapping/>
  </p:clrMapOvr>
</p:sldLayout>
</file>

<file path=ppt/slideLayouts/slideLayout20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a:solidFill>
                <a:srgbClr val="FFFFFF"/>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C78D0BBA-0AE4-4816-A800-1F22AE0039CD}"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808342830"/>
      </p:ext>
    </p:extLst>
  </p:cSld>
  <p:clrMapOvr>
    <a:masterClrMapping/>
  </p:clrMapOvr>
</p:sldLayout>
</file>

<file path=ppt/slideLayouts/slideLayout20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224D95FF-0DD6-458F-BD0E-4B2B251EA95F}"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436413135"/>
      </p:ext>
    </p:extLst>
  </p:cSld>
  <p:clrMapOvr>
    <a:masterClrMapping/>
  </p:clrMapOvr>
</p:sldLayout>
</file>

<file path=ppt/slideLayouts/slideLayout20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D75F2AD7-4365-4E59-8F2F-16596778F969}"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4097708778"/>
      </p:ext>
    </p:extLst>
  </p:cSld>
  <p:clrMapOvr>
    <a:masterClrMapping/>
  </p:clrMapOvr>
</p:sldLayout>
</file>

<file path=ppt/slideLayouts/slideLayout20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01138336-3F6A-4B45-99D5-F31B5E0FA4C3}"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077695974"/>
      </p:ext>
    </p:extLst>
  </p:cSld>
  <p:clrMapOvr>
    <a:masterClrMapping/>
  </p:clrMapOvr>
</p:sldLayout>
</file>

<file path=ppt/slideLayouts/slideLayout20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85F375DE-F4BF-4EDB-A2EF-9A05EA96CCB9}"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99528604"/>
      </p:ext>
    </p:extLst>
  </p:cSld>
  <p:clrMapOvr>
    <a:masterClrMapping/>
  </p:clrMapOvr>
</p:sldLayout>
</file>

<file path=ppt/slideLayouts/slideLayout20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4121562466"/>
      </p:ext>
    </p:extLst>
  </p:cSld>
  <p:clrMapOvr>
    <a:masterClrMapping/>
  </p:clrMapOvr>
</p:sldLayout>
</file>

<file path=ppt/slideLayouts/slideLayout20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4246668475"/>
      </p:ext>
    </p:extLst>
  </p:cSld>
  <p:clrMapOvr>
    <a:masterClrMapping/>
  </p:clrMapOvr>
</p:sldLayout>
</file>

<file path=ppt/slideLayouts/slideLayout20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918134330"/>
      </p:ext>
    </p:extLst>
  </p:cSld>
  <p:clrMapOvr>
    <a:masterClrMapping/>
  </p:clrMapOvr>
</p:sldLayout>
</file>

<file path=ppt/slideLayouts/slideLayout20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46400" y="2057400"/>
            <a:ext cx="33020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451600" y="2057400"/>
            <a:ext cx="33020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857804939"/>
      </p:ext>
    </p:extLst>
  </p:cSld>
  <p:clrMapOvr>
    <a:masterClrMapping/>
  </p:clrMapOvr>
</p:sldLayout>
</file>

<file path=ppt/slideLayouts/slideLayout20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60840690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4"/>
            <a:ext cx="5158316"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6"/>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4" y="1681164"/>
            <a:ext cx="5183717"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4" y="2505076"/>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1"/>
          </p:nvPr>
        </p:nvSpPr>
        <p:spPr>
          <a:ln/>
        </p:spPr>
        <p:txBody>
          <a:bodyPr/>
          <a:lstStyle>
            <a:lvl1pPr>
              <a:defRPr/>
            </a:lvl1pPr>
          </a:lstStyle>
          <a:p>
            <a:pPr>
              <a:defRPr/>
            </a:pPr>
            <a:fld id="{E6F1A828-DE43-4233-A273-0D4E1B04336F}" type="slidenum">
              <a:rPr lang="en-US" altLang="en-US"/>
              <a:pPr>
                <a:defRPr/>
              </a:pPr>
              <a:t>‹#›</a:t>
            </a:fld>
            <a:endParaRPr lang="en-US" altLang="en-US" dirty="0"/>
          </a:p>
        </p:txBody>
      </p:sp>
    </p:spTree>
    <p:extLst>
      <p:ext uri="{BB962C8B-B14F-4D97-AF65-F5344CB8AC3E}">
        <p14:creationId xmlns:p14="http://schemas.microsoft.com/office/powerpoint/2010/main" val="4264928969"/>
      </p:ext>
    </p:extLst>
  </p:cSld>
  <p:clrMapOvr>
    <a:masterClrMapping/>
  </p:clrMapOvr>
</p:sldLayout>
</file>

<file path=ppt/slideLayouts/slideLayout20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841860579"/>
      </p:ext>
    </p:extLst>
  </p:cSld>
  <p:clrMapOvr>
    <a:masterClrMapping/>
  </p:clrMapOvr>
</p:sldLayout>
</file>

<file path=ppt/slideLayouts/slideLayout20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6"/>
          <p:cNvSpPr>
            <a:spLocks noGrp="1" noChangeArrowheads="1"/>
          </p:cNvSpPr>
          <p:nvPr>
            <p:ph type="sldNum"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756134423"/>
      </p:ext>
    </p:extLst>
  </p:cSld>
  <p:clrMapOvr>
    <a:masterClrMapping/>
  </p:clrMapOvr>
</p:sldLayout>
</file>

<file path=ppt/slideLayouts/slideLayout20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494432776"/>
      </p:ext>
    </p:extLst>
  </p:cSld>
  <p:clrMapOvr>
    <a:masterClrMapping/>
  </p:clrMapOvr>
</p:sldLayout>
</file>

<file path=ppt/slideLayouts/slideLayout20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679093647"/>
      </p:ext>
    </p:extLst>
  </p:cSld>
  <p:clrMapOvr>
    <a:masterClrMapping/>
  </p:clrMapOvr>
</p:sldLayout>
</file>

<file path=ppt/slideLayouts/slideLayout20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647379578"/>
      </p:ext>
    </p:extLst>
  </p:cSld>
  <p:clrMapOvr>
    <a:masterClrMapping/>
  </p:clrMapOvr>
</p:sldLayout>
</file>

<file path=ppt/slideLayouts/slideLayout20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28600"/>
            <a:ext cx="3048000" cy="2743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28600"/>
            <a:ext cx="8940800" cy="2743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230943125"/>
      </p:ext>
    </p:extLst>
  </p:cSld>
  <p:clrMapOvr>
    <a:masterClrMapping/>
  </p:clrMapOvr>
</p:sldLayout>
</file>

<file path=ppt/slideLayouts/slideLayout203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03EEE907-3FFC-496E-A03F-118332D4B7B6}" type="datetimeFigureOut">
              <a:rPr lang="es-ES" smtClean="0">
                <a:solidFill>
                  <a:prstClr val="black">
                    <a:tint val="75000"/>
                  </a:prstClr>
                </a:solidFill>
              </a:rPr>
              <a:pPr/>
              <a:t>25/08/2023</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78D7D96A-B6F9-4039-9C9B-13D0795D2505}"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821335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3EEE907-3FFC-496E-A03F-118332D4B7B6}" type="datetimeFigureOut">
              <a:rPr lang="es-ES" smtClean="0">
                <a:solidFill>
                  <a:prstClr val="black">
                    <a:tint val="75000"/>
                  </a:prstClr>
                </a:solidFill>
              </a:rPr>
              <a:pPr/>
              <a:t>25/08/2023</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78D7D96A-B6F9-4039-9C9B-13D0795D2505}"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447677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03EEE907-3FFC-496E-A03F-118332D4B7B6}" type="datetimeFigureOut">
              <a:rPr lang="es-ES" smtClean="0">
                <a:solidFill>
                  <a:prstClr val="black">
                    <a:tint val="75000"/>
                  </a:prstClr>
                </a:solidFill>
              </a:rPr>
              <a:pPr/>
              <a:t>25/08/2023</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78D7D96A-B6F9-4039-9C9B-13D0795D2505}"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322119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03EEE907-3FFC-496E-A03F-118332D4B7B6}" type="datetimeFigureOut">
              <a:rPr lang="es-ES" smtClean="0">
                <a:solidFill>
                  <a:prstClr val="black">
                    <a:tint val="75000"/>
                  </a:prstClr>
                </a:solidFill>
              </a:rPr>
              <a:pPr/>
              <a:t>25/08/2023</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p:txBody>
          <a:bodyPr/>
          <a:lstStyle/>
          <a:p>
            <a:fld id="{78D7D96A-B6F9-4039-9C9B-13D0795D2505}"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40279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1"/>
          </p:nvPr>
        </p:nvSpPr>
        <p:spPr>
          <a:ln/>
        </p:spPr>
        <p:txBody>
          <a:bodyPr/>
          <a:lstStyle>
            <a:lvl1pPr>
              <a:defRPr/>
            </a:lvl1pPr>
          </a:lstStyle>
          <a:p>
            <a:pPr>
              <a:defRPr/>
            </a:pPr>
            <a:fld id="{F5525731-0592-480A-942E-402F9265BEE7}" type="slidenum">
              <a:rPr lang="en-US" altLang="en-US"/>
              <a:pPr>
                <a:defRPr/>
              </a:pPr>
              <a:t>‹#›</a:t>
            </a:fld>
            <a:endParaRPr lang="en-US" altLang="en-US" dirty="0"/>
          </a:p>
        </p:txBody>
      </p:sp>
    </p:spTree>
    <p:extLst>
      <p:ext uri="{BB962C8B-B14F-4D97-AF65-F5344CB8AC3E}">
        <p14:creationId xmlns:p14="http://schemas.microsoft.com/office/powerpoint/2010/main" val="271217394"/>
      </p:ext>
    </p:extLst>
  </p:cSld>
  <p:clrMapOvr>
    <a:masterClrMapping/>
  </p:clrMapOvr>
</p:sldLayout>
</file>

<file path=ppt/slideLayouts/slideLayout204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39789"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1"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03EEE907-3FFC-496E-A03F-118332D4B7B6}" type="datetimeFigureOut">
              <a:rPr lang="es-ES" smtClean="0">
                <a:solidFill>
                  <a:prstClr val="black">
                    <a:tint val="75000"/>
                  </a:prstClr>
                </a:solidFill>
              </a:rPr>
              <a:pPr/>
              <a:t>25/08/2023</a:t>
            </a:fld>
            <a:endParaRPr lang="es-ES">
              <a:solidFill>
                <a:prstClr val="black">
                  <a:tint val="75000"/>
                </a:prstClr>
              </a:solidFill>
            </a:endParaRPr>
          </a:p>
        </p:txBody>
      </p:sp>
      <p:sp>
        <p:nvSpPr>
          <p:cNvPr id="8" name="Footer Placeholder 7"/>
          <p:cNvSpPr>
            <a:spLocks noGrp="1"/>
          </p:cNvSpPr>
          <p:nvPr>
            <p:ph type="ftr" sz="quarter" idx="11"/>
          </p:nvPr>
        </p:nvSpPr>
        <p:spPr/>
        <p:txBody>
          <a:bodyPr/>
          <a:lstStyle/>
          <a:p>
            <a:endParaRPr lang="es-ES">
              <a:solidFill>
                <a:prstClr val="black">
                  <a:tint val="75000"/>
                </a:prstClr>
              </a:solidFill>
            </a:endParaRPr>
          </a:p>
        </p:txBody>
      </p:sp>
      <p:sp>
        <p:nvSpPr>
          <p:cNvPr id="9" name="Slide Number Placeholder 8"/>
          <p:cNvSpPr>
            <a:spLocks noGrp="1"/>
          </p:cNvSpPr>
          <p:nvPr>
            <p:ph type="sldNum" sz="quarter" idx="12"/>
          </p:nvPr>
        </p:nvSpPr>
        <p:spPr/>
        <p:txBody>
          <a:bodyPr/>
          <a:lstStyle/>
          <a:p>
            <a:fld id="{78D7D96A-B6F9-4039-9C9B-13D0795D2505}"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523572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03EEE907-3FFC-496E-A03F-118332D4B7B6}" type="datetimeFigureOut">
              <a:rPr lang="es-ES" smtClean="0">
                <a:solidFill>
                  <a:prstClr val="black">
                    <a:tint val="75000"/>
                  </a:prstClr>
                </a:solidFill>
              </a:rPr>
              <a:pPr/>
              <a:t>25/08/2023</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p:txBody>
          <a:bodyPr/>
          <a:lstStyle/>
          <a:p>
            <a:fld id="{78D7D96A-B6F9-4039-9C9B-13D0795D2505}"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505167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EE907-3FFC-496E-A03F-118332D4B7B6}" type="datetimeFigureOut">
              <a:rPr lang="es-ES" smtClean="0">
                <a:solidFill>
                  <a:prstClr val="black">
                    <a:tint val="75000"/>
                  </a:prstClr>
                </a:solidFill>
              </a:rPr>
              <a:pPr/>
              <a:t>25/08/2023</a:t>
            </a:fld>
            <a:endParaRPr lang="es-ES">
              <a:solidFill>
                <a:prstClr val="black">
                  <a:tint val="75000"/>
                </a:prstClr>
              </a:solidFill>
            </a:endParaRPr>
          </a:p>
        </p:txBody>
      </p:sp>
      <p:sp>
        <p:nvSpPr>
          <p:cNvPr id="3" name="Footer Placeholder 2"/>
          <p:cNvSpPr>
            <a:spLocks noGrp="1"/>
          </p:cNvSpPr>
          <p:nvPr>
            <p:ph type="ftr" sz="quarter" idx="11"/>
          </p:nvPr>
        </p:nvSpPr>
        <p:spPr/>
        <p:txBody>
          <a:bodyPr/>
          <a:lstStyle/>
          <a:p>
            <a:endParaRPr lang="es-ES">
              <a:solidFill>
                <a:prstClr val="black">
                  <a:tint val="75000"/>
                </a:prstClr>
              </a:solidFill>
            </a:endParaRPr>
          </a:p>
        </p:txBody>
      </p:sp>
      <p:sp>
        <p:nvSpPr>
          <p:cNvPr id="4" name="Slide Number Placeholder 3"/>
          <p:cNvSpPr>
            <a:spLocks noGrp="1"/>
          </p:cNvSpPr>
          <p:nvPr>
            <p:ph type="sldNum" sz="quarter" idx="12"/>
          </p:nvPr>
        </p:nvSpPr>
        <p:spPr/>
        <p:txBody>
          <a:bodyPr/>
          <a:lstStyle/>
          <a:p>
            <a:fld id="{78D7D96A-B6F9-4039-9C9B-13D0795D2505}"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016016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3EEE907-3FFC-496E-A03F-118332D4B7B6}" type="datetimeFigureOut">
              <a:rPr lang="es-ES" smtClean="0">
                <a:solidFill>
                  <a:prstClr val="black">
                    <a:tint val="75000"/>
                  </a:prstClr>
                </a:solidFill>
              </a:rPr>
              <a:pPr/>
              <a:t>25/08/2023</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p:txBody>
          <a:bodyPr/>
          <a:lstStyle/>
          <a:p>
            <a:fld id="{78D7D96A-B6F9-4039-9C9B-13D0795D2505}"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881177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3EEE907-3FFC-496E-A03F-118332D4B7B6}" type="datetimeFigureOut">
              <a:rPr lang="es-ES" smtClean="0">
                <a:solidFill>
                  <a:prstClr val="black">
                    <a:tint val="75000"/>
                  </a:prstClr>
                </a:solidFill>
              </a:rPr>
              <a:pPr/>
              <a:t>25/08/2023</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p:txBody>
          <a:bodyPr/>
          <a:lstStyle/>
          <a:p>
            <a:fld id="{78D7D96A-B6F9-4039-9C9B-13D0795D2505}"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75705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3EEE907-3FFC-496E-A03F-118332D4B7B6}" type="datetimeFigureOut">
              <a:rPr lang="es-ES" smtClean="0">
                <a:solidFill>
                  <a:prstClr val="black">
                    <a:tint val="75000"/>
                  </a:prstClr>
                </a:solidFill>
              </a:rPr>
              <a:pPr/>
              <a:t>25/08/2023</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78D7D96A-B6F9-4039-9C9B-13D0795D2505}"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59136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3EEE907-3FFC-496E-A03F-118332D4B7B6}" type="datetimeFigureOut">
              <a:rPr lang="es-ES" smtClean="0">
                <a:solidFill>
                  <a:prstClr val="black">
                    <a:tint val="75000"/>
                  </a:prstClr>
                </a:solidFill>
              </a:rPr>
              <a:pPr/>
              <a:t>25/08/2023</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78D7D96A-B6F9-4039-9C9B-13D0795D2505}"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81468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A4AD3D9-B3DB-C39C-3DB4-7A9CA32861B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 xmlns:a16="http://schemas.microsoft.com/office/drawing/2014/main" id="{48DCDE70-20E2-94E5-38F0-2461F41F79FA}"/>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modificar el estilo de subtítulo del patrón</a:t>
            </a:r>
          </a:p>
        </p:txBody>
      </p:sp>
      <p:sp>
        <p:nvSpPr>
          <p:cNvPr id="4" name="Marcador de fecha 3">
            <a:extLst>
              <a:ext uri="{FF2B5EF4-FFF2-40B4-BE49-F238E27FC236}">
                <a16:creationId xmlns="" xmlns:a16="http://schemas.microsoft.com/office/drawing/2014/main" id="{3762E9F6-3BB6-BFBA-1BB8-2DD8F4CAA7B3}"/>
              </a:ext>
            </a:extLst>
          </p:cNvPr>
          <p:cNvSpPr>
            <a:spLocks noGrp="1"/>
          </p:cNvSpPr>
          <p:nvPr>
            <p:ph type="dt" sz="half" idx="10"/>
          </p:nvPr>
        </p:nvSpPr>
        <p:spPr/>
        <p:txBody>
          <a:bodyPr/>
          <a:lstStyle/>
          <a:p>
            <a:fld id="{D116B645-7F65-43CC-BC8B-8884ACC8048C}" type="datetimeFigureOut">
              <a:rPr lang="es-ES" smtClean="0">
                <a:solidFill>
                  <a:prstClr val="black">
                    <a:tint val="75000"/>
                  </a:prstClr>
                </a:solidFill>
              </a:rPr>
              <a:pPr/>
              <a:t>25/08/2023</a:t>
            </a:fld>
            <a:endParaRPr lang="es-ES">
              <a:solidFill>
                <a:prstClr val="black">
                  <a:tint val="75000"/>
                </a:prstClr>
              </a:solidFill>
            </a:endParaRPr>
          </a:p>
        </p:txBody>
      </p:sp>
      <p:sp>
        <p:nvSpPr>
          <p:cNvPr id="5" name="Marcador de pie de página 4">
            <a:extLst>
              <a:ext uri="{FF2B5EF4-FFF2-40B4-BE49-F238E27FC236}">
                <a16:creationId xmlns="" xmlns:a16="http://schemas.microsoft.com/office/drawing/2014/main" id="{85BA155A-EFB3-ED65-F2BE-1ED861E30FCA}"/>
              </a:ext>
            </a:extLst>
          </p:cNvPr>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4C153495-FF41-4A0A-6B4C-274AF6B7FF4E}"/>
              </a:ext>
            </a:extLst>
          </p:cNvPr>
          <p:cNvSpPr>
            <a:spLocks noGrp="1"/>
          </p:cNvSpPr>
          <p:nvPr>
            <p:ph type="sldNum" sz="quarter" idx="12"/>
          </p:nvPr>
        </p:nvSpPr>
        <p:spPr/>
        <p:txBody>
          <a:bodyPr/>
          <a:lstStyle/>
          <a:p>
            <a:fld id="{48472926-AD2F-4F38-AEDC-FE777BEC4C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386023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6108C158-3E81-4E23-BA10-B611A33B780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 xmlns:a16="http://schemas.microsoft.com/office/drawing/2014/main" id="{9930846A-67E0-E38F-AFA2-061C317F7F6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 xmlns:a16="http://schemas.microsoft.com/office/drawing/2014/main" id="{BB9CC658-1018-4B62-7076-9DE2613858F9}"/>
              </a:ext>
            </a:extLst>
          </p:cNvPr>
          <p:cNvSpPr>
            <a:spLocks noGrp="1"/>
          </p:cNvSpPr>
          <p:nvPr>
            <p:ph type="dt" sz="half" idx="10"/>
          </p:nvPr>
        </p:nvSpPr>
        <p:spPr/>
        <p:txBody>
          <a:bodyPr/>
          <a:lstStyle/>
          <a:p>
            <a:fld id="{D116B645-7F65-43CC-BC8B-8884ACC8048C}" type="datetimeFigureOut">
              <a:rPr lang="es-ES" smtClean="0">
                <a:solidFill>
                  <a:prstClr val="black">
                    <a:tint val="75000"/>
                  </a:prstClr>
                </a:solidFill>
              </a:rPr>
              <a:pPr/>
              <a:t>25/08/2023</a:t>
            </a:fld>
            <a:endParaRPr lang="es-ES">
              <a:solidFill>
                <a:prstClr val="black">
                  <a:tint val="75000"/>
                </a:prstClr>
              </a:solidFill>
            </a:endParaRPr>
          </a:p>
        </p:txBody>
      </p:sp>
      <p:sp>
        <p:nvSpPr>
          <p:cNvPr id="5" name="Marcador de pie de página 4">
            <a:extLst>
              <a:ext uri="{FF2B5EF4-FFF2-40B4-BE49-F238E27FC236}">
                <a16:creationId xmlns="" xmlns:a16="http://schemas.microsoft.com/office/drawing/2014/main" id="{2CCF9770-F8FF-5FA3-B63A-0FDD76974794}"/>
              </a:ext>
            </a:extLst>
          </p:cNvPr>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C3CF5CBF-A580-7C57-5A4E-67AFBAC48196}"/>
              </a:ext>
            </a:extLst>
          </p:cNvPr>
          <p:cNvSpPr>
            <a:spLocks noGrp="1"/>
          </p:cNvSpPr>
          <p:nvPr>
            <p:ph type="sldNum" sz="quarter" idx="12"/>
          </p:nvPr>
        </p:nvSpPr>
        <p:spPr/>
        <p:txBody>
          <a:bodyPr/>
          <a:lstStyle/>
          <a:p>
            <a:fld id="{48472926-AD2F-4F38-AEDC-FE777BEC4C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341564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94BAB77-92C5-5C33-AF16-985958C65053}"/>
              </a:ext>
            </a:extLst>
          </p:cNvPr>
          <p:cNvSpPr>
            <a:spLocks noGrp="1"/>
          </p:cNvSpPr>
          <p:nvPr>
            <p:ph type="title"/>
          </p:nvPr>
        </p:nvSpPr>
        <p:spPr>
          <a:xfrm>
            <a:off x="831851" y="1709740"/>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 xmlns:a16="http://schemas.microsoft.com/office/drawing/2014/main" id="{E0EAEC50-2311-C58D-B96D-9E81AEDA98BA}"/>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 xmlns:a16="http://schemas.microsoft.com/office/drawing/2014/main" id="{503EAA0F-6554-7A54-14DC-3A46D5773957}"/>
              </a:ext>
            </a:extLst>
          </p:cNvPr>
          <p:cNvSpPr>
            <a:spLocks noGrp="1"/>
          </p:cNvSpPr>
          <p:nvPr>
            <p:ph type="dt" sz="half" idx="10"/>
          </p:nvPr>
        </p:nvSpPr>
        <p:spPr/>
        <p:txBody>
          <a:bodyPr/>
          <a:lstStyle/>
          <a:p>
            <a:fld id="{D116B645-7F65-43CC-BC8B-8884ACC8048C}" type="datetimeFigureOut">
              <a:rPr lang="es-ES" smtClean="0">
                <a:solidFill>
                  <a:prstClr val="black">
                    <a:tint val="75000"/>
                  </a:prstClr>
                </a:solidFill>
              </a:rPr>
              <a:pPr/>
              <a:t>25/08/2023</a:t>
            </a:fld>
            <a:endParaRPr lang="es-ES">
              <a:solidFill>
                <a:prstClr val="black">
                  <a:tint val="75000"/>
                </a:prstClr>
              </a:solidFill>
            </a:endParaRPr>
          </a:p>
        </p:txBody>
      </p:sp>
      <p:sp>
        <p:nvSpPr>
          <p:cNvPr id="5" name="Marcador de pie de página 4">
            <a:extLst>
              <a:ext uri="{FF2B5EF4-FFF2-40B4-BE49-F238E27FC236}">
                <a16:creationId xmlns="" xmlns:a16="http://schemas.microsoft.com/office/drawing/2014/main" id="{B3B8CC78-8655-0A96-1EC4-648592557DA1}"/>
              </a:ext>
            </a:extLst>
          </p:cNvPr>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7DE4384E-CA6B-CB35-FDF3-0EA8FE2E9E40}"/>
              </a:ext>
            </a:extLst>
          </p:cNvPr>
          <p:cNvSpPr>
            <a:spLocks noGrp="1"/>
          </p:cNvSpPr>
          <p:nvPr>
            <p:ph type="sldNum" sz="quarter" idx="12"/>
          </p:nvPr>
        </p:nvSpPr>
        <p:spPr/>
        <p:txBody>
          <a:bodyPr/>
          <a:lstStyle/>
          <a:p>
            <a:fld id="{48472926-AD2F-4F38-AEDC-FE777BEC4C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700761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3" name="Rectangle 6"/>
          <p:cNvSpPr>
            <a:spLocks noGrp="1" noChangeArrowheads="1"/>
          </p:cNvSpPr>
          <p:nvPr>
            <p:ph type="sldNum" sz="quarter" idx="11"/>
          </p:nvPr>
        </p:nvSpPr>
        <p:spPr>
          <a:ln/>
        </p:spPr>
        <p:txBody>
          <a:bodyPr/>
          <a:lstStyle>
            <a:lvl1pPr>
              <a:defRPr/>
            </a:lvl1pPr>
          </a:lstStyle>
          <a:p>
            <a:pPr>
              <a:defRPr/>
            </a:pPr>
            <a:fld id="{3C8FCC6A-6338-4CCF-A84C-A0DB112A527C}" type="slidenum">
              <a:rPr lang="en-US" altLang="en-US"/>
              <a:pPr>
                <a:defRPr/>
              </a:pPr>
              <a:t>‹#›</a:t>
            </a:fld>
            <a:endParaRPr lang="en-US" altLang="en-US" dirty="0"/>
          </a:p>
        </p:txBody>
      </p:sp>
    </p:spTree>
    <p:extLst>
      <p:ext uri="{BB962C8B-B14F-4D97-AF65-F5344CB8AC3E}">
        <p14:creationId xmlns:p14="http://schemas.microsoft.com/office/powerpoint/2010/main" val="30398878"/>
      </p:ext>
    </p:extLst>
  </p:cSld>
  <p:clrMapOvr>
    <a:masterClrMapping/>
  </p:clrMapOvr>
</p:sldLayout>
</file>

<file path=ppt/slideLayouts/slideLayout205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69EC684A-6EA8-26E8-85AE-6F35E53FD46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 xmlns:a16="http://schemas.microsoft.com/office/drawing/2014/main" id="{C4C8AA8E-9397-4BAD-EF9C-96660EBCB2E5}"/>
              </a:ext>
            </a:extLst>
          </p:cNvPr>
          <p:cNvSpPr>
            <a:spLocks noGrp="1"/>
          </p:cNvSpPr>
          <p:nvPr>
            <p:ph sz="half" idx="1"/>
          </p:nvPr>
        </p:nvSpPr>
        <p:spPr>
          <a:xfrm>
            <a:off x="838200" y="1825625"/>
            <a:ext cx="5181600" cy="435133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 xmlns:a16="http://schemas.microsoft.com/office/drawing/2014/main" id="{61A275E7-FB90-E21A-CC6F-B138E0074A56}"/>
              </a:ext>
            </a:extLst>
          </p:cNvPr>
          <p:cNvSpPr>
            <a:spLocks noGrp="1"/>
          </p:cNvSpPr>
          <p:nvPr>
            <p:ph sz="half" idx="2"/>
          </p:nvPr>
        </p:nvSpPr>
        <p:spPr>
          <a:xfrm>
            <a:off x="6172200" y="1825625"/>
            <a:ext cx="5181600" cy="435133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 xmlns:a16="http://schemas.microsoft.com/office/drawing/2014/main" id="{D13CAE79-FD9B-A79B-3FBE-79F1F9729CA3}"/>
              </a:ext>
            </a:extLst>
          </p:cNvPr>
          <p:cNvSpPr>
            <a:spLocks noGrp="1"/>
          </p:cNvSpPr>
          <p:nvPr>
            <p:ph type="dt" sz="half" idx="10"/>
          </p:nvPr>
        </p:nvSpPr>
        <p:spPr/>
        <p:txBody>
          <a:bodyPr/>
          <a:lstStyle/>
          <a:p>
            <a:fld id="{D116B645-7F65-43CC-BC8B-8884ACC8048C}" type="datetimeFigureOut">
              <a:rPr lang="es-ES" smtClean="0">
                <a:solidFill>
                  <a:prstClr val="black">
                    <a:tint val="75000"/>
                  </a:prstClr>
                </a:solidFill>
              </a:rPr>
              <a:pPr/>
              <a:t>25/08/2023</a:t>
            </a:fld>
            <a:endParaRPr lang="es-ES">
              <a:solidFill>
                <a:prstClr val="black">
                  <a:tint val="75000"/>
                </a:prstClr>
              </a:solidFill>
            </a:endParaRPr>
          </a:p>
        </p:txBody>
      </p:sp>
      <p:sp>
        <p:nvSpPr>
          <p:cNvPr id="6" name="Marcador de pie de página 5">
            <a:extLst>
              <a:ext uri="{FF2B5EF4-FFF2-40B4-BE49-F238E27FC236}">
                <a16:creationId xmlns="" xmlns:a16="http://schemas.microsoft.com/office/drawing/2014/main" id="{95CACEFD-514A-1794-1E30-27C241258911}"/>
              </a:ext>
            </a:extLst>
          </p:cNvPr>
          <p:cNvSpPr>
            <a:spLocks noGrp="1"/>
          </p:cNvSpPr>
          <p:nvPr>
            <p:ph type="ftr" sz="quarter" idx="11"/>
          </p:nvPr>
        </p:nvSpPr>
        <p:spPr/>
        <p:txBody>
          <a:bodyPr/>
          <a:lstStyle/>
          <a:p>
            <a:endParaRPr lang="es-ES">
              <a:solidFill>
                <a:prstClr val="black">
                  <a:tint val="75000"/>
                </a:prstClr>
              </a:solidFill>
            </a:endParaRPr>
          </a:p>
        </p:txBody>
      </p:sp>
      <p:sp>
        <p:nvSpPr>
          <p:cNvPr id="7" name="Marcador de número de diapositiva 6">
            <a:extLst>
              <a:ext uri="{FF2B5EF4-FFF2-40B4-BE49-F238E27FC236}">
                <a16:creationId xmlns="" xmlns:a16="http://schemas.microsoft.com/office/drawing/2014/main" id="{D09C5DED-3C9B-B523-A431-904B330B514F}"/>
              </a:ext>
            </a:extLst>
          </p:cNvPr>
          <p:cNvSpPr>
            <a:spLocks noGrp="1"/>
          </p:cNvSpPr>
          <p:nvPr>
            <p:ph type="sldNum" sz="quarter" idx="12"/>
          </p:nvPr>
        </p:nvSpPr>
        <p:spPr/>
        <p:txBody>
          <a:bodyPr/>
          <a:lstStyle/>
          <a:p>
            <a:fld id="{48472926-AD2F-4F38-AEDC-FE777BEC4C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877950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A7EA489-CA05-8085-587A-F653CC072581}"/>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 xmlns:a16="http://schemas.microsoft.com/office/drawing/2014/main" id="{DDA3CDDF-FEDC-3EA0-7AD7-83F560028E27}"/>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 xmlns:a16="http://schemas.microsoft.com/office/drawing/2014/main" id="{9AFBCE96-1CC5-F16D-ACEA-1E53BECB5B2B}"/>
              </a:ext>
            </a:extLst>
          </p:cNvPr>
          <p:cNvSpPr>
            <a:spLocks noGrp="1"/>
          </p:cNvSpPr>
          <p:nvPr>
            <p:ph sz="half" idx="2"/>
          </p:nvPr>
        </p:nvSpPr>
        <p:spPr>
          <a:xfrm>
            <a:off x="839789"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 xmlns:a16="http://schemas.microsoft.com/office/drawing/2014/main" id="{106FD511-906B-23F5-5A95-F6112BD9468C}"/>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 xmlns:a16="http://schemas.microsoft.com/office/drawing/2014/main" id="{0578B51A-E75B-EC1A-7158-0DECB4F4D24F}"/>
              </a:ext>
            </a:extLst>
          </p:cNvPr>
          <p:cNvSpPr>
            <a:spLocks noGrp="1"/>
          </p:cNvSpPr>
          <p:nvPr>
            <p:ph sz="quarter" idx="4"/>
          </p:nvPr>
        </p:nvSpPr>
        <p:spPr>
          <a:xfrm>
            <a:off x="6172201"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 xmlns:a16="http://schemas.microsoft.com/office/drawing/2014/main" id="{D04D6CE2-6E29-A4DE-7FAF-A582237DBBF4}"/>
              </a:ext>
            </a:extLst>
          </p:cNvPr>
          <p:cNvSpPr>
            <a:spLocks noGrp="1"/>
          </p:cNvSpPr>
          <p:nvPr>
            <p:ph type="dt" sz="half" idx="10"/>
          </p:nvPr>
        </p:nvSpPr>
        <p:spPr/>
        <p:txBody>
          <a:bodyPr/>
          <a:lstStyle/>
          <a:p>
            <a:fld id="{D116B645-7F65-43CC-BC8B-8884ACC8048C}" type="datetimeFigureOut">
              <a:rPr lang="es-ES" smtClean="0">
                <a:solidFill>
                  <a:prstClr val="black">
                    <a:tint val="75000"/>
                  </a:prstClr>
                </a:solidFill>
              </a:rPr>
              <a:pPr/>
              <a:t>25/08/2023</a:t>
            </a:fld>
            <a:endParaRPr lang="es-ES">
              <a:solidFill>
                <a:prstClr val="black">
                  <a:tint val="75000"/>
                </a:prstClr>
              </a:solidFill>
            </a:endParaRPr>
          </a:p>
        </p:txBody>
      </p:sp>
      <p:sp>
        <p:nvSpPr>
          <p:cNvPr id="8" name="Marcador de pie de página 7">
            <a:extLst>
              <a:ext uri="{FF2B5EF4-FFF2-40B4-BE49-F238E27FC236}">
                <a16:creationId xmlns="" xmlns:a16="http://schemas.microsoft.com/office/drawing/2014/main" id="{6D026CE0-BD9E-3858-DEA7-EC30066D336E}"/>
              </a:ext>
            </a:extLst>
          </p:cNvPr>
          <p:cNvSpPr>
            <a:spLocks noGrp="1"/>
          </p:cNvSpPr>
          <p:nvPr>
            <p:ph type="ftr" sz="quarter" idx="11"/>
          </p:nvPr>
        </p:nvSpPr>
        <p:spPr/>
        <p:txBody>
          <a:bodyPr/>
          <a:lstStyle/>
          <a:p>
            <a:endParaRPr lang="es-ES">
              <a:solidFill>
                <a:prstClr val="black">
                  <a:tint val="75000"/>
                </a:prstClr>
              </a:solidFill>
            </a:endParaRPr>
          </a:p>
        </p:txBody>
      </p:sp>
      <p:sp>
        <p:nvSpPr>
          <p:cNvPr id="9" name="Marcador de número de diapositiva 8">
            <a:extLst>
              <a:ext uri="{FF2B5EF4-FFF2-40B4-BE49-F238E27FC236}">
                <a16:creationId xmlns="" xmlns:a16="http://schemas.microsoft.com/office/drawing/2014/main" id="{EE8EFA2E-531A-6422-1EAF-75FAE9FD077C}"/>
              </a:ext>
            </a:extLst>
          </p:cNvPr>
          <p:cNvSpPr>
            <a:spLocks noGrp="1"/>
          </p:cNvSpPr>
          <p:nvPr>
            <p:ph type="sldNum" sz="quarter" idx="12"/>
          </p:nvPr>
        </p:nvSpPr>
        <p:spPr/>
        <p:txBody>
          <a:bodyPr/>
          <a:lstStyle/>
          <a:p>
            <a:fld id="{48472926-AD2F-4F38-AEDC-FE777BEC4C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81335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1D65EF8-5DBA-3D31-4CEE-F2209C9EDBEA}"/>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 xmlns:a16="http://schemas.microsoft.com/office/drawing/2014/main" id="{C8C677CF-90A4-16E6-1C9E-46156553EEAC}"/>
              </a:ext>
            </a:extLst>
          </p:cNvPr>
          <p:cNvSpPr>
            <a:spLocks noGrp="1"/>
          </p:cNvSpPr>
          <p:nvPr>
            <p:ph type="dt" sz="half" idx="10"/>
          </p:nvPr>
        </p:nvSpPr>
        <p:spPr/>
        <p:txBody>
          <a:bodyPr/>
          <a:lstStyle/>
          <a:p>
            <a:fld id="{D116B645-7F65-43CC-BC8B-8884ACC8048C}" type="datetimeFigureOut">
              <a:rPr lang="es-ES" smtClean="0">
                <a:solidFill>
                  <a:prstClr val="black">
                    <a:tint val="75000"/>
                  </a:prstClr>
                </a:solidFill>
              </a:rPr>
              <a:pPr/>
              <a:t>25/08/2023</a:t>
            </a:fld>
            <a:endParaRPr lang="es-ES">
              <a:solidFill>
                <a:prstClr val="black">
                  <a:tint val="75000"/>
                </a:prstClr>
              </a:solidFill>
            </a:endParaRPr>
          </a:p>
        </p:txBody>
      </p:sp>
      <p:sp>
        <p:nvSpPr>
          <p:cNvPr id="4" name="Marcador de pie de página 3">
            <a:extLst>
              <a:ext uri="{FF2B5EF4-FFF2-40B4-BE49-F238E27FC236}">
                <a16:creationId xmlns="" xmlns:a16="http://schemas.microsoft.com/office/drawing/2014/main" id="{E09DB5F3-B883-B17F-4DB5-C63110A98936}"/>
              </a:ext>
            </a:extLst>
          </p:cNvPr>
          <p:cNvSpPr>
            <a:spLocks noGrp="1"/>
          </p:cNvSpPr>
          <p:nvPr>
            <p:ph type="ftr" sz="quarter" idx="11"/>
          </p:nvPr>
        </p:nvSpPr>
        <p:spPr/>
        <p:txBody>
          <a:bodyPr/>
          <a:lstStyle/>
          <a:p>
            <a:endParaRPr lang="es-ES">
              <a:solidFill>
                <a:prstClr val="black">
                  <a:tint val="75000"/>
                </a:prstClr>
              </a:solidFill>
            </a:endParaRPr>
          </a:p>
        </p:txBody>
      </p:sp>
      <p:sp>
        <p:nvSpPr>
          <p:cNvPr id="5" name="Marcador de número de diapositiva 4">
            <a:extLst>
              <a:ext uri="{FF2B5EF4-FFF2-40B4-BE49-F238E27FC236}">
                <a16:creationId xmlns="" xmlns:a16="http://schemas.microsoft.com/office/drawing/2014/main" id="{86BB94FA-079B-A0AD-E0CA-EDB1265C9F2C}"/>
              </a:ext>
            </a:extLst>
          </p:cNvPr>
          <p:cNvSpPr>
            <a:spLocks noGrp="1"/>
          </p:cNvSpPr>
          <p:nvPr>
            <p:ph type="sldNum" sz="quarter" idx="12"/>
          </p:nvPr>
        </p:nvSpPr>
        <p:spPr/>
        <p:txBody>
          <a:bodyPr/>
          <a:lstStyle/>
          <a:p>
            <a:fld id="{48472926-AD2F-4F38-AEDC-FE777BEC4C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756634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 xmlns:a16="http://schemas.microsoft.com/office/drawing/2014/main" id="{41B32CF7-92BF-4DC5-F914-CBD7D65ADF90}"/>
              </a:ext>
            </a:extLst>
          </p:cNvPr>
          <p:cNvSpPr>
            <a:spLocks noGrp="1"/>
          </p:cNvSpPr>
          <p:nvPr>
            <p:ph type="dt" sz="half" idx="10"/>
          </p:nvPr>
        </p:nvSpPr>
        <p:spPr/>
        <p:txBody>
          <a:bodyPr/>
          <a:lstStyle/>
          <a:p>
            <a:fld id="{D116B645-7F65-43CC-BC8B-8884ACC8048C}" type="datetimeFigureOut">
              <a:rPr lang="es-ES" smtClean="0">
                <a:solidFill>
                  <a:prstClr val="black">
                    <a:tint val="75000"/>
                  </a:prstClr>
                </a:solidFill>
              </a:rPr>
              <a:pPr/>
              <a:t>25/08/2023</a:t>
            </a:fld>
            <a:endParaRPr lang="es-ES">
              <a:solidFill>
                <a:prstClr val="black">
                  <a:tint val="75000"/>
                </a:prstClr>
              </a:solidFill>
            </a:endParaRPr>
          </a:p>
        </p:txBody>
      </p:sp>
      <p:sp>
        <p:nvSpPr>
          <p:cNvPr id="3" name="Marcador de pie de página 2">
            <a:extLst>
              <a:ext uri="{FF2B5EF4-FFF2-40B4-BE49-F238E27FC236}">
                <a16:creationId xmlns="" xmlns:a16="http://schemas.microsoft.com/office/drawing/2014/main" id="{732CE1AB-7B9C-6238-CC50-5D74B62ABB3E}"/>
              </a:ext>
            </a:extLst>
          </p:cNvPr>
          <p:cNvSpPr>
            <a:spLocks noGrp="1"/>
          </p:cNvSpPr>
          <p:nvPr>
            <p:ph type="ftr" sz="quarter" idx="11"/>
          </p:nvPr>
        </p:nvSpPr>
        <p:spPr/>
        <p:txBody>
          <a:bodyPr/>
          <a:lstStyle/>
          <a:p>
            <a:endParaRPr lang="es-ES">
              <a:solidFill>
                <a:prstClr val="black">
                  <a:tint val="75000"/>
                </a:prstClr>
              </a:solidFill>
            </a:endParaRPr>
          </a:p>
        </p:txBody>
      </p:sp>
      <p:sp>
        <p:nvSpPr>
          <p:cNvPr id="4" name="Marcador de número de diapositiva 3">
            <a:extLst>
              <a:ext uri="{FF2B5EF4-FFF2-40B4-BE49-F238E27FC236}">
                <a16:creationId xmlns="" xmlns:a16="http://schemas.microsoft.com/office/drawing/2014/main" id="{143FF6DB-55A5-7147-1902-96093C82AF9F}"/>
              </a:ext>
            </a:extLst>
          </p:cNvPr>
          <p:cNvSpPr>
            <a:spLocks noGrp="1"/>
          </p:cNvSpPr>
          <p:nvPr>
            <p:ph type="sldNum" sz="quarter" idx="12"/>
          </p:nvPr>
        </p:nvSpPr>
        <p:spPr/>
        <p:txBody>
          <a:bodyPr/>
          <a:lstStyle/>
          <a:p>
            <a:fld id="{48472926-AD2F-4F38-AEDC-FE777BEC4C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665866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63F3507-B4E3-A519-D4AD-DD4B77242F3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 xmlns:a16="http://schemas.microsoft.com/office/drawing/2014/main" id="{F5426A4E-30AB-078A-A303-9B5255DD5CB6}"/>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 xmlns:a16="http://schemas.microsoft.com/office/drawing/2014/main" id="{ADF457C3-8888-C25E-B938-D37ACFD1BE53}"/>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4A8D751B-9066-E586-22E0-B0A0D746EDA1}"/>
              </a:ext>
            </a:extLst>
          </p:cNvPr>
          <p:cNvSpPr>
            <a:spLocks noGrp="1"/>
          </p:cNvSpPr>
          <p:nvPr>
            <p:ph type="dt" sz="half" idx="10"/>
          </p:nvPr>
        </p:nvSpPr>
        <p:spPr/>
        <p:txBody>
          <a:bodyPr/>
          <a:lstStyle/>
          <a:p>
            <a:fld id="{D116B645-7F65-43CC-BC8B-8884ACC8048C}" type="datetimeFigureOut">
              <a:rPr lang="es-ES" smtClean="0">
                <a:solidFill>
                  <a:prstClr val="black">
                    <a:tint val="75000"/>
                  </a:prstClr>
                </a:solidFill>
              </a:rPr>
              <a:pPr/>
              <a:t>25/08/2023</a:t>
            </a:fld>
            <a:endParaRPr lang="es-ES">
              <a:solidFill>
                <a:prstClr val="black">
                  <a:tint val="75000"/>
                </a:prstClr>
              </a:solidFill>
            </a:endParaRPr>
          </a:p>
        </p:txBody>
      </p:sp>
      <p:sp>
        <p:nvSpPr>
          <p:cNvPr id="6" name="Marcador de pie de página 5">
            <a:extLst>
              <a:ext uri="{FF2B5EF4-FFF2-40B4-BE49-F238E27FC236}">
                <a16:creationId xmlns="" xmlns:a16="http://schemas.microsoft.com/office/drawing/2014/main" id="{06F985E2-EFAD-6C51-0E11-408B2395495D}"/>
              </a:ext>
            </a:extLst>
          </p:cNvPr>
          <p:cNvSpPr>
            <a:spLocks noGrp="1"/>
          </p:cNvSpPr>
          <p:nvPr>
            <p:ph type="ftr" sz="quarter" idx="11"/>
          </p:nvPr>
        </p:nvSpPr>
        <p:spPr/>
        <p:txBody>
          <a:bodyPr/>
          <a:lstStyle/>
          <a:p>
            <a:endParaRPr lang="es-ES">
              <a:solidFill>
                <a:prstClr val="black">
                  <a:tint val="75000"/>
                </a:prstClr>
              </a:solidFill>
            </a:endParaRPr>
          </a:p>
        </p:txBody>
      </p:sp>
      <p:sp>
        <p:nvSpPr>
          <p:cNvPr id="7" name="Marcador de número de diapositiva 6">
            <a:extLst>
              <a:ext uri="{FF2B5EF4-FFF2-40B4-BE49-F238E27FC236}">
                <a16:creationId xmlns="" xmlns:a16="http://schemas.microsoft.com/office/drawing/2014/main" id="{E25A9959-35C1-FC8B-2155-825F1BDF696C}"/>
              </a:ext>
            </a:extLst>
          </p:cNvPr>
          <p:cNvSpPr>
            <a:spLocks noGrp="1"/>
          </p:cNvSpPr>
          <p:nvPr>
            <p:ph type="sldNum" sz="quarter" idx="12"/>
          </p:nvPr>
        </p:nvSpPr>
        <p:spPr/>
        <p:txBody>
          <a:bodyPr/>
          <a:lstStyle/>
          <a:p>
            <a:fld id="{48472926-AD2F-4F38-AEDC-FE777BEC4C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51728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D33146A3-B2C3-9019-0314-A0EE07C5666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 xmlns:a16="http://schemas.microsoft.com/office/drawing/2014/main" id="{C94B84DF-C709-2184-8C16-6272ABD42CCF}"/>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s-ES"/>
          </a:p>
        </p:txBody>
      </p:sp>
      <p:sp>
        <p:nvSpPr>
          <p:cNvPr id="4" name="Marcador de texto 3">
            <a:extLst>
              <a:ext uri="{FF2B5EF4-FFF2-40B4-BE49-F238E27FC236}">
                <a16:creationId xmlns="" xmlns:a16="http://schemas.microsoft.com/office/drawing/2014/main" id="{2D06F5AB-BEE2-3141-4B2C-78603A4ED39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1DCFC431-2A70-A09F-EB96-E2126E62ADFA}"/>
              </a:ext>
            </a:extLst>
          </p:cNvPr>
          <p:cNvSpPr>
            <a:spLocks noGrp="1"/>
          </p:cNvSpPr>
          <p:nvPr>
            <p:ph type="dt" sz="half" idx="10"/>
          </p:nvPr>
        </p:nvSpPr>
        <p:spPr/>
        <p:txBody>
          <a:bodyPr/>
          <a:lstStyle/>
          <a:p>
            <a:fld id="{D116B645-7F65-43CC-BC8B-8884ACC8048C}" type="datetimeFigureOut">
              <a:rPr lang="es-ES" smtClean="0">
                <a:solidFill>
                  <a:prstClr val="black">
                    <a:tint val="75000"/>
                  </a:prstClr>
                </a:solidFill>
              </a:rPr>
              <a:pPr/>
              <a:t>25/08/2023</a:t>
            </a:fld>
            <a:endParaRPr lang="es-ES">
              <a:solidFill>
                <a:prstClr val="black">
                  <a:tint val="75000"/>
                </a:prstClr>
              </a:solidFill>
            </a:endParaRPr>
          </a:p>
        </p:txBody>
      </p:sp>
      <p:sp>
        <p:nvSpPr>
          <p:cNvPr id="6" name="Marcador de pie de página 5">
            <a:extLst>
              <a:ext uri="{FF2B5EF4-FFF2-40B4-BE49-F238E27FC236}">
                <a16:creationId xmlns="" xmlns:a16="http://schemas.microsoft.com/office/drawing/2014/main" id="{49A45ABB-DDF7-71FF-0C30-FC159EC8EDEC}"/>
              </a:ext>
            </a:extLst>
          </p:cNvPr>
          <p:cNvSpPr>
            <a:spLocks noGrp="1"/>
          </p:cNvSpPr>
          <p:nvPr>
            <p:ph type="ftr" sz="quarter" idx="11"/>
          </p:nvPr>
        </p:nvSpPr>
        <p:spPr/>
        <p:txBody>
          <a:bodyPr/>
          <a:lstStyle/>
          <a:p>
            <a:endParaRPr lang="es-ES">
              <a:solidFill>
                <a:prstClr val="black">
                  <a:tint val="75000"/>
                </a:prstClr>
              </a:solidFill>
            </a:endParaRPr>
          </a:p>
        </p:txBody>
      </p:sp>
      <p:sp>
        <p:nvSpPr>
          <p:cNvPr id="7" name="Marcador de número de diapositiva 6">
            <a:extLst>
              <a:ext uri="{FF2B5EF4-FFF2-40B4-BE49-F238E27FC236}">
                <a16:creationId xmlns="" xmlns:a16="http://schemas.microsoft.com/office/drawing/2014/main" id="{2ACD4638-4F2E-B6A3-016E-8F8B49C3D71D}"/>
              </a:ext>
            </a:extLst>
          </p:cNvPr>
          <p:cNvSpPr>
            <a:spLocks noGrp="1"/>
          </p:cNvSpPr>
          <p:nvPr>
            <p:ph type="sldNum" sz="quarter" idx="12"/>
          </p:nvPr>
        </p:nvSpPr>
        <p:spPr/>
        <p:txBody>
          <a:bodyPr/>
          <a:lstStyle/>
          <a:p>
            <a:fld id="{48472926-AD2F-4F38-AEDC-FE777BEC4C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848033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0E1C914-4948-4329-885E-3DA70EDCFF0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 xmlns:a16="http://schemas.microsoft.com/office/drawing/2014/main" id="{77C427AD-9E2E-9D22-ED18-0FBEA1F851C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 xmlns:a16="http://schemas.microsoft.com/office/drawing/2014/main" id="{580E9ABB-CAC2-FB85-0B1D-CF3EF58CE735}"/>
              </a:ext>
            </a:extLst>
          </p:cNvPr>
          <p:cNvSpPr>
            <a:spLocks noGrp="1"/>
          </p:cNvSpPr>
          <p:nvPr>
            <p:ph type="dt" sz="half" idx="10"/>
          </p:nvPr>
        </p:nvSpPr>
        <p:spPr/>
        <p:txBody>
          <a:bodyPr/>
          <a:lstStyle/>
          <a:p>
            <a:fld id="{D116B645-7F65-43CC-BC8B-8884ACC8048C}" type="datetimeFigureOut">
              <a:rPr lang="es-ES" smtClean="0">
                <a:solidFill>
                  <a:prstClr val="black">
                    <a:tint val="75000"/>
                  </a:prstClr>
                </a:solidFill>
              </a:rPr>
              <a:pPr/>
              <a:t>25/08/2023</a:t>
            </a:fld>
            <a:endParaRPr lang="es-ES">
              <a:solidFill>
                <a:prstClr val="black">
                  <a:tint val="75000"/>
                </a:prstClr>
              </a:solidFill>
            </a:endParaRPr>
          </a:p>
        </p:txBody>
      </p:sp>
      <p:sp>
        <p:nvSpPr>
          <p:cNvPr id="5" name="Marcador de pie de página 4">
            <a:extLst>
              <a:ext uri="{FF2B5EF4-FFF2-40B4-BE49-F238E27FC236}">
                <a16:creationId xmlns="" xmlns:a16="http://schemas.microsoft.com/office/drawing/2014/main" id="{7E478466-6CEF-AF46-F0EE-426E26B62779}"/>
              </a:ext>
            </a:extLst>
          </p:cNvPr>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60C19A1F-373A-4A0C-52D3-E4DDA760D9AA}"/>
              </a:ext>
            </a:extLst>
          </p:cNvPr>
          <p:cNvSpPr>
            <a:spLocks noGrp="1"/>
          </p:cNvSpPr>
          <p:nvPr>
            <p:ph type="sldNum" sz="quarter" idx="12"/>
          </p:nvPr>
        </p:nvSpPr>
        <p:spPr/>
        <p:txBody>
          <a:bodyPr/>
          <a:lstStyle/>
          <a:p>
            <a:fld id="{48472926-AD2F-4F38-AEDC-FE777BEC4C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119670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 xmlns:a16="http://schemas.microsoft.com/office/drawing/2014/main" id="{56C4C406-9F64-03C5-45F7-6515896F5268}"/>
              </a:ext>
            </a:extLst>
          </p:cNvPr>
          <p:cNvSpPr>
            <a:spLocks noGrp="1"/>
          </p:cNvSpPr>
          <p:nvPr>
            <p:ph type="title" orient="vert"/>
          </p:nvPr>
        </p:nvSpPr>
        <p:spPr>
          <a:xfrm>
            <a:off x="8724901" y="365126"/>
            <a:ext cx="2628900" cy="5811839"/>
          </a:xfrm>
        </p:spPr>
        <p:txBody>
          <a:bodyPr vert="eaVert"/>
          <a:lstStyle/>
          <a:p>
            <a:r>
              <a:rPr lang="es-ES"/>
              <a:t>Haga clic para modificar el estilo de título del patrón</a:t>
            </a:r>
          </a:p>
        </p:txBody>
      </p:sp>
      <p:sp>
        <p:nvSpPr>
          <p:cNvPr id="3" name="Marcador de texto vertical 2">
            <a:extLst>
              <a:ext uri="{FF2B5EF4-FFF2-40B4-BE49-F238E27FC236}">
                <a16:creationId xmlns="" xmlns:a16="http://schemas.microsoft.com/office/drawing/2014/main" id="{A41E190F-2F43-9C60-9BE4-64CF094D8A07}"/>
              </a:ext>
            </a:extLst>
          </p:cNvPr>
          <p:cNvSpPr>
            <a:spLocks noGrp="1"/>
          </p:cNvSpPr>
          <p:nvPr>
            <p:ph type="body" orient="vert" idx="1"/>
          </p:nvPr>
        </p:nvSpPr>
        <p:spPr>
          <a:xfrm>
            <a:off x="838201" y="365126"/>
            <a:ext cx="7734300" cy="581183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 xmlns:a16="http://schemas.microsoft.com/office/drawing/2014/main" id="{79E0697B-BCE4-A813-8BB9-F77C1515AC5D}"/>
              </a:ext>
            </a:extLst>
          </p:cNvPr>
          <p:cNvSpPr>
            <a:spLocks noGrp="1"/>
          </p:cNvSpPr>
          <p:nvPr>
            <p:ph type="dt" sz="half" idx="10"/>
          </p:nvPr>
        </p:nvSpPr>
        <p:spPr/>
        <p:txBody>
          <a:bodyPr/>
          <a:lstStyle/>
          <a:p>
            <a:fld id="{D116B645-7F65-43CC-BC8B-8884ACC8048C}" type="datetimeFigureOut">
              <a:rPr lang="es-ES" smtClean="0">
                <a:solidFill>
                  <a:prstClr val="black">
                    <a:tint val="75000"/>
                  </a:prstClr>
                </a:solidFill>
              </a:rPr>
              <a:pPr/>
              <a:t>25/08/2023</a:t>
            </a:fld>
            <a:endParaRPr lang="es-ES">
              <a:solidFill>
                <a:prstClr val="black">
                  <a:tint val="75000"/>
                </a:prstClr>
              </a:solidFill>
            </a:endParaRPr>
          </a:p>
        </p:txBody>
      </p:sp>
      <p:sp>
        <p:nvSpPr>
          <p:cNvPr id="5" name="Marcador de pie de página 4">
            <a:extLst>
              <a:ext uri="{FF2B5EF4-FFF2-40B4-BE49-F238E27FC236}">
                <a16:creationId xmlns="" xmlns:a16="http://schemas.microsoft.com/office/drawing/2014/main" id="{8A9C6152-76CB-D0B4-6712-809175BF004D}"/>
              </a:ext>
            </a:extLst>
          </p:cNvPr>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B410C1A4-584E-D916-7574-4E1A210EE18C}"/>
              </a:ext>
            </a:extLst>
          </p:cNvPr>
          <p:cNvSpPr>
            <a:spLocks noGrp="1"/>
          </p:cNvSpPr>
          <p:nvPr>
            <p:ph type="sldNum" sz="quarter" idx="12"/>
          </p:nvPr>
        </p:nvSpPr>
        <p:spPr/>
        <p:txBody>
          <a:bodyPr/>
          <a:lstStyle/>
          <a:p>
            <a:fld id="{48472926-AD2F-4F38-AEDC-FE777BEC4C5C}"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509547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03EEE907-3FFC-496E-A03F-118332D4B7B6}" type="datetimeFigureOut">
              <a:rPr lang="es-ES" smtClean="0">
                <a:solidFill>
                  <a:prstClr val="black">
                    <a:tint val="75000"/>
                  </a:prstClr>
                </a:solidFill>
              </a:rPr>
              <a:pPr/>
              <a:t>25/08/2023</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78D7D96A-B6F9-4039-9C9B-13D0795D2505}"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4471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3EEE907-3FFC-496E-A03F-118332D4B7B6}" type="datetimeFigureOut">
              <a:rPr lang="es-ES" smtClean="0">
                <a:solidFill>
                  <a:prstClr val="black">
                    <a:tint val="75000"/>
                  </a:prstClr>
                </a:solidFill>
              </a:rPr>
              <a:pPr/>
              <a:t>25/08/2023</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78D7D96A-B6F9-4039-9C9B-13D0795D2505}"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436641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20"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B08B7EF8-3261-4901-9164-942E5356139C}" type="slidenum">
              <a:rPr lang="en-US" altLang="en-US"/>
              <a:pPr>
                <a:defRPr/>
              </a:pPr>
              <a:t>‹#›</a:t>
            </a:fld>
            <a:endParaRPr lang="en-US" altLang="en-US" dirty="0"/>
          </a:p>
        </p:txBody>
      </p:sp>
    </p:spTree>
    <p:extLst>
      <p:ext uri="{BB962C8B-B14F-4D97-AF65-F5344CB8AC3E}">
        <p14:creationId xmlns:p14="http://schemas.microsoft.com/office/powerpoint/2010/main" val="118425605"/>
      </p:ext>
    </p:extLst>
  </p:cSld>
  <p:clrMapOvr>
    <a:masterClrMapping/>
  </p:clrMapOvr>
</p:sldLayout>
</file>

<file path=ppt/slideLayouts/slideLayout206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03EEE907-3FFC-496E-A03F-118332D4B7B6}" type="datetimeFigureOut">
              <a:rPr lang="es-ES" smtClean="0">
                <a:solidFill>
                  <a:prstClr val="black">
                    <a:tint val="75000"/>
                  </a:prstClr>
                </a:solidFill>
              </a:rPr>
              <a:pPr/>
              <a:t>25/08/2023</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78D7D96A-B6F9-4039-9C9B-13D0795D2505}"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56807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03EEE907-3FFC-496E-A03F-118332D4B7B6}" type="datetimeFigureOut">
              <a:rPr lang="es-ES" smtClean="0">
                <a:solidFill>
                  <a:prstClr val="black">
                    <a:tint val="75000"/>
                  </a:prstClr>
                </a:solidFill>
              </a:rPr>
              <a:pPr/>
              <a:t>25/08/2023</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p:txBody>
          <a:bodyPr/>
          <a:lstStyle/>
          <a:p>
            <a:fld id="{78D7D96A-B6F9-4039-9C9B-13D0795D2505}"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753096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39789"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1"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03EEE907-3FFC-496E-A03F-118332D4B7B6}" type="datetimeFigureOut">
              <a:rPr lang="es-ES" smtClean="0">
                <a:solidFill>
                  <a:prstClr val="black">
                    <a:tint val="75000"/>
                  </a:prstClr>
                </a:solidFill>
              </a:rPr>
              <a:pPr/>
              <a:t>25/08/2023</a:t>
            </a:fld>
            <a:endParaRPr lang="es-ES">
              <a:solidFill>
                <a:prstClr val="black">
                  <a:tint val="75000"/>
                </a:prstClr>
              </a:solidFill>
            </a:endParaRPr>
          </a:p>
        </p:txBody>
      </p:sp>
      <p:sp>
        <p:nvSpPr>
          <p:cNvPr id="8" name="Footer Placeholder 7"/>
          <p:cNvSpPr>
            <a:spLocks noGrp="1"/>
          </p:cNvSpPr>
          <p:nvPr>
            <p:ph type="ftr" sz="quarter" idx="11"/>
          </p:nvPr>
        </p:nvSpPr>
        <p:spPr/>
        <p:txBody>
          <a:bodyPr/>
          <a:lstStyle/>
          <a:p>
            <a:endParaRPr lang="es-ES">
              <a:solidFill>
                <a:prstClr val="black">
                  <a:tint val="75000"/>
                </a:prstClr>
              </a:solidFill>
            </a:endParaRPr>
          </a:p>
        </p:txBody>
      </p:sp>
      <p:sp>
        <p:nvSpPr>
          <p:cNvPr id="9" name="Slide Number Placeholder 8"/>
          <p:cNvSpPr>
            <a:spLocks noGrp="1"/>
          </p:cNvSpPr>
          <p:nvPr>
            <p:ph type="sldNum" sz="quarter" idx="12"/>
          </p:nvPr>
        </p:nvSpPr>
        <p:spPr/>
        <p:txBody>
          <a:bodyPr/>
          <a:lstStyle/>
          <a:p>
            <a:fld id="{78D7D96A-B6F9-4039-9C9B-13D0795D2505}"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19791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03EEE907-3FFC-496E-A03F-118332D4B7B6}" type="datetimeFigureOut">
              <a:rPr lang="es-ES" smtClean="0">
                <a:solidFill>
                  <a:prstClr val="black">
                    <a:tint val="75000"/>
                  </a:prstClr>
                </a:solidFill>
              </a:rPr>
              <a:pPr/>
              <a:t>25/08/2023</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p:txBody>
          <a:bodyPr/>
          <a:lstStyle/>
          <a:p>
            <a:fld id="{78D7D96A-B6F9-4039-9C9B-13D0795D2505}"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803042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EE907-3FFC-496E-A03F-118332D4B7B6}" type="datetimeFigureOut">
              <a:rPr lang="es-ES" smtClean="0">
                <a:solidFill>
                  <a:prstClr val="black">
                    <a:tint val="75000"/>
                  </a:prstClr>
                </a:solidFill>
              </a:rPr>
              <a:pPr/>
              <a:t>25/08/2023</a:t>
            </a:fld>
            <a:endParaRPr lang="es-ES">
              <a:solidFill>
                <a:prstClr val="black">
                  <a:tint val="75000"/>
                </a:prstClr>
              </a:solidFill>
            </a:endParaRPr>
          </a:p>
        </p:txBody>
      </p:sp>
      <p:sp>
        <p:nvSpPr>
          <p:cNvPr id="3" name="Footer Placeholder 2"/>
          <p:cNvSpPr>
            <a:spLocks noGrp="1"/>
          </p:cNvSpPr>
          <p:nvPr>
            <p:ph type="ftr" sz="quarter" idx="11"/>
          </p:nvPr>
        </p:nvSpPr>
        <p:spPr/>
        <p:txBody>
          <a:bodyPr/>
          <a:lstStyle/>
          <a:p>
            <a:endParaRPr lang="es-ES">
              <a:solidFill>
                <a:prstClr val="black">
                  <a:tint val="75000"/>
                </a:prstClr>
              </a:solidFill>
            </a:endParaRPr>
          </a:p>
        </p:txBody>
      </p:sp>
      <p:sp>
        <p:nvSpPr>
          <p:cNvPr id="4" name="Slide Number Placeholder 3"/>
          <p:cNvSpPr>
            <a:spLocks noGrp="1"/>
          </p:cNvSpPr>
          <p:nvPr>
            <p:ph type="sldNum" sz="quarter" idx="12"/>
          </p:nvPr>
        </p:nvSpPr>
        <p:spPr/>
        <p:txBody>
          <a:bodyPr/>
          <a:lstStyle/>
          <a:p>
            <a:fld id="{78D7D96A-B6F9-4039-9C9B-13D0795D2505}"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188724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3EEE907-3FFC-496E-A03F-118332D4B7B6}" type="datetimeFigureOut">
              <a:rPr lang="es-ES" smtClean="0">
                <a:solidFill>
                  <a:prstClr val="black">
                    <a:tint val="75000"/>
                  </a:prstClr>
                </a:solidFill>
              </a:rPr>
              <a:pPr/>
              <a:t>25/08/2023</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p:txBody>
          <a:bodyPr/>
          <a:lstStyle/>
          <a:p>
            <a:fld id="{78D7D96A-B6F9-4039-9C9B-13D0795D2505}"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70954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3EEE907-3FFC-496E-A03F-118332D4B7B6}" type="datetimeFigureOut">
              <a:rPr lang="es-ES" smtClean="0">
                <a:solidFill>
                  <a:prstClr val="black">
                    <a:tint val="75000"/>
                  </a:prstClr>
                </a:solidFill>
              </a:rPr>
              <a:pPr/>
              <a:t>25/08/2023</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p:txBody>
          <a:bodyPr/>
          <a:lstStyle/>
          <a:p>
            <a:fld id="{78D7D96A-B6F9-4039-9C9B-13D0795D2505}"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102798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3EEE907-3FFC-496E-A03F-118332D4B7B6}" type="datetimeFigureOut">
              <a:rPr lang="es-ES" smtClean="0">
                <a:solidFill>
                  <a:prstClr val="black">
                    <a:tint val="75000"/>
                  </a:prstClr>
                </a:solidFill>
              </a:rPr>
              <a:pPr/>
              <a:t>25/08/2023</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78D7D96A-B6F9-4039-9C9B-13D0795D2505}"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930398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3EEE907-3FFC-496E-A03F-118332D4B7B6}" type="datetimeFigureOut">
              <a:rPr lang="es-ES" smtClean="0">
                <a:solidFill>
                  <a:prstClr val="black">
                    <a:tint val="75000"/>
                  </a:prstClr>
                </a:solidFill>
              </a:rPr>
              <a:pPr/>
              <a:t>25/08/2023</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78D7D96A-B6F9-4039-9C9B-13D0795D2505}"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21622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2"/>
          <p:cNvGrpSpPr>
            <a:grpSpLocks/>
          </p:cNvGrpSpPr>
          <p:nvPr/>
        </p:nvGrpSpPr>
        <p:grpSpPr bwMode="auto">
          <a:xfrm>
            <a:off x="0" y="0"/>
            <a:ext cx="12192000" cy="6858000"/>
            <a:chOff x="0" y="0"/>
            <a:chExt cx="12192000" cy="6858000"/>
          </a:xfrm>
        </p:grpSpPr>
        <p:sp>
          <p:nvSpPr>
            <p:cNvPr id="5" name="Rectangle 4"/>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Freeform 21"/>
            <p:cNvSpPr>
              <a:spLocks noEditPoints="1"/>
            </p:cNvSpPr>
            <p:nvPr/>
          </p:nvSpPr>
          <p:spPr bwMode="gray">
            <a:xfrm>
              <a:off x="0" y="1587"/>
              <a:ext cx="12192000" cy="6856413"/>
            </a:xfrm>
            <a:custGeom>
              <a:avLst/>
              <a:gdLst>
                <a:gd name="T0" fmla="*/ 0 w 15356"/>
                <a:gd name="T1" fmla="*/ 0 h 8638"/>
                <a:gd name="T2" fmla="*/ 0 w 15356"/>
                <a:gd name="T3" fmla="*/ 6856413 h 8638"/>
                <a:gd name="T4" fmla="*/ 12192000 w 15356"/>
                <a:gd name="T5" fmla="*/ 6856413 h 8638"/>
                <a:gd name="T6" fmla="*/ 12192000 w 15356"/>
                <a:gd name="T7" fmla="*/ 0 h 8638"/>
                <a:gd name="T8" fmla="*/ 0 w 15356"/>
                <a:gd name="T9" fmla="*/ 0 h 8638"/>
                <a:gd name="T10" fmla="*/ 11709274 w 15356"/>
                <a:gd name="T11" fmla="*/ 6380163 h 8638"/>
                <a:gd name="T12" fmla="*/ 476374 w 15356"/>
                <a:gd name="T13" fmla="*/ 6380163 h 8638"/>
                <a:gd name="T14" fmla="*/ 476374 w 15356"/>
                <a:gd name="T15" fmla="*/ 469900 h 8638"/>
                <a:gd name="T16" fmla="*/ 11709274 w 15356"/>
                <a:gd name="T17" fmla="*/ 469900 h 8638"/>
                <a:gd name="T18" fmla="*/ 11709274 w 15356"/>
                <a:gd name="T19" fmla="*/ 6380163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5000" smtClean="0">
                <a:solidFill>
                  <a:prstClr val="white"/>
                </a:solidFill>
                <a:latin typeface="Arial Black" panose="020B0A04020102020204" pitchFamily="34" charset="0"/>
              </a:endParaRPr>
            </a:p>
          </p:txBody>
        </p:sp>
      </p:grpSp>
      <p:sp>
        <p:nvSpPr>
          <p:cNvPr id="7" name="Rectangle 6"/>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8" name="Date Placeholder 3"/>
          <p:cNvSpPr>
            <a:spLocks noGrp="1"/>
          </p:cNvSpPr>
          <p:nvPr>
            <p:ph type="dt" sz="half" idx="10"/>
          </p:nvPr>
        </p:nvSpPr>
        <p:spPr bwMode="gray">
          <a:xfrm rot="5400000">
            <a:off x="10158413" y="1792288"/>
            <a:ext cx="990600" cy="304800"/>
          </a:xfrm>
        </p:spPr>
        <p:txBody>
          <a:bodyPr anchor="t"/>
          <a:lstStyle>
            <a:lvl1pPr algn="l">
              <a:defRPr b="0" i="0">
                <a:solidFill>
                  <a:schemeClr val="bg1">
                    <a:alpha val="60000"/>
                  </a:schemeClr>
                </a:solidFill>
              </a:defRPr>
            </a:lvl1pPr>
          </a:lstStyle>
          <a:p>
            <a:pPr>
              <a:defRPr/>
            </a:pPr>
            <a:fld id="{09E47BC7-F11E-4C2D-8278-941B250E0E6A}" type="datetimeFigureOut">
              <a:rPr lang="en-US">
                <a:solidFill>
                  <a:prstClr val="white">
                    <a:alpha val="60000"/>
                  </a:prstClr>
                </a:solidFill>
              </a:rPr>
              <a:pPr>
                <a:defRPr/>
              </a:pPr>
              <a:t>8/25/2023</a:t>
            </a:fld>
            <a:endParaRPr lang="en-US" dirty="0">
              <a:solidFill>
                <a:prstClr val="white">
                  <a:alpha val="60000"/>
                </a:prstClr>
              </a:solidFill>
            </a:endParaRPr>
          </a:p>
        </p:txBody>
      </p:sp>
      <p:sp>
        <p:nvSpPr>
          <p:cNvPr id="9" name="Footer Placeholder 4"/>
          <p:cNvSpPr>
            <a:spLocks noGrp="1"/>
          </p:cNvSpPr>
          <p:nvPr>
            <p:ph type="ftr" sz="quarter" idx="11"/>
          </p:nvPr>
        </p:nvSpPr>
        <p:spPr bwMode="gray">
          <a:xfrm rot="5400000">
            <a:off x="8952706" y="3228182"/>
            <a:ext cx="3859213" cy="304800"/>
          </a:xfrm>
        </p:spPr>
        <p:txBody>
          <a:bodyPr/>
          <a:lstStyle>
            <a:lvl1pPr>
              <a:defRPr b="0" i="0">
                <a:solidFill>
                  <a:schemeClr val="bg1">
                    <a:alpha val="60000"/>
                  </a:schemeClr>
                </a:solidFill>
              </a:defRPr>
            </a:lvl1pPr>
          </a:lstStyle>
          <a:p>
            <a:pPr>
              <a:defRPr/>
            </a:pPr>
            <a:endParaRPr lang="en-US" altLang="en-US">
              <a:solidFill>
                <a:prstClr val="white">
                  <a:alpha val="60000"/>
                </a:prstClr>
              </a:solidFill>
            </a:endParaRPr>
          </a:p>
        </p:txBody>
      </p:sp>
      <p:sp>
        <p:nvSpPr>
          <p:cNvPr id="10" name="Slide Number Placeholder 5"/>
          <p:cNvSpPr>
            <a:spLocks noGrp="1"/>
          </p:cNvSpPr>
          <p:nvPr>
            <p:ph type="sldNum" sz="quarter" idx="12"/>
          </p:nvPr>
        </p:nvSpPr>
        <p:spPr/>
        <p:txBody>
          <a:bodyPr/>
          <a:lstStyle>
            <a:lvl1pPr>
              <a:defRPr/>
            </a:lvl1pPr>
          </a:lstStyle>
          <a:p>
            <a:pPr>
              <a:defRPr/>
            </a:pPr>
            <a:fld id="{F77145DC-DCA4-4259-86D4-260A1B8F344C}" type="slidenum">
              <a:rPr lang="en-US" altLang="en-US">
                <a:solidFill>
                  <a:prstClr val="white"/>
                </a:solidFill>
              </a:rPr>
              <a:pPr>
                <a:defRPr/>
              </a:pPr>
              <a:t>‹#›</a:t>
            </a:fld>
            <a:endParaRPr lang="en-US" altLang="en-US">
              <a:solidFill>
                <a:prstClr val="white"/>
              </a:solidFill>
            </a:endParaRPr>
          </a:p>
        </p:txBody>
      </p:sp>
    </p:spTree>
    <p:extLst>
      <p:ext uri="{BB962C8B-B14F-4D97-AF65-F5344CB8AC3E}">
        <p14:creationId xmlns:p14="http://schemas.microsoft.com/office/powerpoint/2010/main" val="127268029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20" y="987428"/>
            <a:ext cx="6172201" cy="4873625"/>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pPr lvl="0"/>
            <a:endParaRPr lang="en-US" noProof="0" dirty="0"/>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0FDF9617-F159-4DAA-B4C4-453AED0029B3}" type="slidenum">
              <a:rPr lang="en-US" altLang="en-US"/>
              <a:pPr>
                <a:defRPr/>
              </a:pPr>
              <a:t>‹#›</a:t>
            </a:fld>
            <a:endParaRPr lang="en-US" altLang="en-US" dirty="0"/>
          </a:p>
        </p:txBody>
      </p:sp>
    </p:spTree>
    <p:extLst>
      <p:ext uri="{BB962C8B-B14F-4D97-AF65-F5344CB8AC3E}">
        <p14:creationId xmlns:p14="http://schemas.microsoft.com/office/powerpoint/2010/main" val="1679141072"/>
      </p:ext>
    </p:extLst>
  </p:cSld>
  <p:clrMapOvr>
    <a:masterClrMapping/>
  </p:clrMapOvr>
</p:sldLayout>
</file>

<file path=ppt/slideLayouts/slideLayout20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120DBCE-359F-43CA-A9A9-A96CFB862FF5}" type="datetimeFigureOut">
              <a:rPr lang="en-US">
                <a:solidFill>
                  <a:srgbClr val="B31166"/>
                </a:solidFill>
              </a:rPr>
              <a:pPr>
                <a:defRPr/>
              </a:pPr>
              <a:t>8/25/2023</a:t>
            </a:fld>
            <a:endParaRPr lang="en-US" dirty="0">
              <a:solidFill>
                <a:srgbClr val="B31166"/>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srgbClr val="B31166"/>
              </a:solidFill>
            </a:endParaRPr>
          </a:p>
        </p:txBody>
      </p:sp>
      <p:sp>
        <p:nvSpPr>
          <p:cNvPr id="6" name="Slide Number Placeholder 5"/>
          <p:cNvSpPr>
            <a:spLocks noGrp="1"/>
          </p:cNvSpPr>
          <p:nvPr>
            <p:ph type="sldNum" sz="quarter" idx="12"/>
          </p:nvPr>
        </p:nvSpPr>
        <p:spPr/>
        <p:txBody>
          <a:bodyPr/>
          <a:lstStyle>
            <a:lvl1pPr>
              <a:defRPr/>
            </a:lvl1pPr>
          </a:lstStyle>
          <a:p>
            <a:pPr>
              <a:defRPr/>
            </a:pPr>
            <a:fld id="{2CF862EA-3F2F-4F52-ABA8-8ED557BC3C30}" type="slidenum">
              <a:rPr lang="en-US" altLang="en-US">
                <a:solidFill>
                  <a:prstClr val="white"/>
                </a:solidFill>
              </a:rPr>
              <a:pPr>
                <a:defRPr/>
              </a:pPr>
              <a:t>‹#›</a:t>
            </a:fld>
            <a:endParaRPr lang="en-US" altLang="en-US">
              <a:solidFill>
                <a:prstClr val="white"/>
              </a:solidFill>
            </a:endParaRPr>
          </a:p>
        </p:txBody>
      </p:sp>
    </p:spTree>
    <p:extLst>
      <p:ext uri="{BB962C8B-B14F-4D97-AF65-F5344CB8AC3E}">
        <p14:creationId xmlns:p14="http://schemas.microsoft.com/office/powerpoint/2010/main" val="3003330169"/>
      </p:ext>
    </p:extLst>
  </p:cSld>
  <p:clrMapOvr>
    <a:masterClrMapping/>
  </p:clrMapOvr>
</p:sldLayout>
</file>

<file path=ppt/slideLayouts/slideLayout20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 name="Group 22"/>
          <p:cNvGrpSpPr>
            <a:grpSpLocks/>
          </p:cNvGrpSpPr>
          <p:nvPr/>
        </p:nvGrpSpPr>
        <p:grpSpPr bwMode="auto">
          <a:xfrm>
            <a:off x="0" y="0"/>
            <a:ext cx="12192000" cy="6858000"/>
            <a:chOff x="0" y="0"/>
            <a:chExt cx="12192000" cy="6858000"/>
          </a:xfrm>
        </p:grpSpPr>
        <p:sp>
          <p:nvSpPr>
            <p:cNvPr id="5" name="Rectangle 4"/>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5"/>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7289800" y="401638"/>
              <a:ext cx="4478338" cy="60547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a:spLocks/>
            </p:cNvSpPr>
            <p:nvPr/>
          </p:nvSpPr>
          <p:spPr bwMode="gray">
            <a:xfrm rot="-5400000">
              <a:off x="3787244" y="2801721"/>
              <a:ext cx="6053670" cy="1254558"/>
            </a:xfrm>
            <a:custGeom>
              <a:avLst/>
              <a:gdLst>
                <a:gd name="T0" fmla="*/ 0 w 10000"/>
                <a:gd name="T1" fmla="*/ 0 h 8000"/>
                <a:gd name="T2" fmla="*/ 0 w 10000"/>
                <a:gd name="T3" fmla="*/ 1249853 h 8000"/>
                <a:gd name="T4" fmla="*/ 6053670 w 10000"/>
                <a:gd name="T5" fmla="*/ 1254558 h 8000"/>
                <a:gd name="T6" fmla="*/ 6053670 w 10000"/>
                <a:gd name="T7" fmla="*/ 1098 h 8000"/>
                <a:gd name="T8" fmla="*/ 6053670 w 10000"/>
                <a:gd name="T9" fmla="*/ 1098 h 8000"/>
                <a:gd name="T10" fmla="*/ 5916252 w 10000"/>
                <a:gd name="T11" fmla="*/ 24464 h 8000"/>
                <a:gd name="T12" fmla="*/ 5779439 w 10000"/>
                <a:gd name="T13" fmla="*/ 46732 h 8000"/>
                <a:gd name="T14" fmla="*/ 5642020 w 10000"/>
                <a:gd name="T15" fmla="*/ 68530 h 8000"/>
                <a:gd name="T16" fmla="*/ 5503997 w 10000"/>
                <a:gd name="T17" fmla="*/ 87192 h 8000"/>
                <a:gd name="T18" fmla="*/ 5366578 w 10000"/>
                <a:gd name="T19" fmla="*/ 106010 h 8000"/>
                <a:gd name="T20" fmla="*/ 5228555 w 10000"/>
                <a:gd name="T21" fmla="*/ 123574 h 8000"/>
                <a:gd name="T22" fmla="*/ 5092347 w 10000"/>
                <a:gd name="T23" fmla="*/ 138629 h 8000"/>
                <a:gd name="T24" fmla="*/ 4954324 w 10000"/>
                <a:gd name="T25" fmla="*/ 152899 h 8000"/>
                <a:gd name="T26" fmla="*/ 4816905 w 10000"/>
                <a:gd name="T27" fmla="*/ 165915 h 8000"/>
                <a:gd name="T28" fmla="*/ 4681908 w 10000"/>
                <a:gd name="T29" fmla="*/ 177206 h 8000"/>
                <a:gd name="T30" fmla="*/ 4545095 w 10000"/>
                <a:gd name="T31" fmla="*/ 188497 h 8000"/>
                <a:gd name="T32" fmla="*/ 4410099 w 10000"/>
                <a:gd name="T33" fmla="*/ 197907 h 8000"/>
                <a:gd name="T34" fmla="*/ 4275102 w 10000"/>
                <a:gd name="T35" fmla="*/ 205277 h 8000"/>
                <a:gd name="T36" fmla="*/ 4140710 w 10000"/>
                <a:gd name="T37" fmla="*/ 212961 h 8000"/>
                <a:gd name="T38" fmla="*/ 4007530 w 10000"/>
                <a:gd name="T39" fmla="*/ 219391 h 8000"/>
                <a:gd name="T40" fmla="*/ 3875560 w 10000"/>
                <a:gd name="T41" fmla="*/ 223939 h 8000"/>
                <a:gd name="T42" fmla="*/ 3743590 w 10000"/>
                <a:gd name="T43" fmla="*/ 227859 h 8000"/>
                <a:gd name="T44" fmla="*/ 3612830 w 10000"/>
                <a:gd name="T45" fmla="*/ 231623 h 8000"/>
                <a:gd name="T46" fmla="*/ 3483887 w 10000"/>
                <a:gd name="T47" fmla="*/ 233348 h 8000"/>
                <a:gd name="T48" fmla="*/ 3354944 w 10000"/>
                <a:gd name="T49" fmla="*/ 235230 h 8000"/>
                <a:gd name="T50" fmla="*/ 3227817 w 10000"/>
                <a:gd name="T51" fmla="*/ 236171 h 8000"/>
                <a:gd name="T52" fmla="*/ 3101901 w 10000"/>
                <a:gd name="T53" fmla="*/ 235230 h 8000"/>
                <a:gd name="T54" fmla="*/ 2977195 w 10000"/>
                <a:gd name="T55" fmla="*/ 235230 h 8000"/>
                <a:gd name="T56" fmla="*/ 2853700 w 10000"/>
                <a:gd name="T57" fmla="*/ 233348 h 8000"/>
                <a:gd name="T58" fmla="*/ 2732627 w 10000"/>
                <a:gd name="T59" fmla="*/ 230525 h 8000"/>
                <a:gd name="T60" fmla="*/ 2612764 w 10000"/>
                <a:gd name="T61" fmla="*/ 227859 h 8000"/>
                <a:gd name="T62" fmla="*/ 2495323 w 10000"/>
                <a:gd name="T63" fmla="*/ 224880 h 8000"/>
                <a:gd name="T64" fmla="*/ 2378487 w 10000"/>
                <a:gd name="T65" fmla="*/ 220332 h 8000"/>
                <a:gd name="T66" fmla="*/ 2263467 w 10000"/>
                <a:gd name="T67" fmla="*/ 215470 h 8000"/>
                <a:gd name="T68" fmla="*/ 2150869 w 10000"/>
                <a:gd name="T69" fmla="*/ 211079 h 8000"/>
                <a:gd name="T70" fmla="*/ 1931121 w 10000"/>
                <a:gd name="T71" fmla="*/ 198691 h 8000"/>
                <a:gd name="T72" fmla="*/ 1720453 w 10000"/>
                <a:gd name="T73" fmla="*/ 185518 h 8000"/>
                <a:gd name="T74" fmla="*/ 1518260 w 10000"/>
                <a:gd name="T75" fmla="*/ 171718 h 8000"/>
                <a:gd name="T76" fmla="*/ 1326964 w 10000"/>
                <a:gd name="T77" fmla="*/ 156506 h 8000"/>
                <a:gd name="T78" fmla="*/ 1144144 w 10000"/>
                <a:gd name="T79" fmla="*/ 140667 h 8000"/>
                <a:gd name="T80" fmla="*/ 974641 w 10000"/>
                <a:gd name="T81" fmla="*/ 123574 h 8000"/>
                <a:gd name="T82" fmla="*/ 815429 w 10000"/>
                <a:gd name="T83" fmla="*/ 106794 h 8000"/>
                <a:gd name="T84" fmla="*/ 668931 w 10000"/>
                <a:gd name="T85" fmla="*/ 90015 h 8000"/>
                <a:gd name="T86" fmla="*/ 534539 w 10000"/>
                <a:gd name="T87" fmla="*/ 74176 h 8000"/>
                <a:gd name="T88" fmla="*/ 415282 w 10000"/>
                <a:gd name="T89" fmla="*/ 59121 h 8000"/>
                <a:gd name="T90" fmla="*/ 307526 w 10000"/>
                <a:gd name="T91" fmla="*/ 44850 h 8000"/>
                <a:gd name="T92" fmla="*/ 216721 w 10000"/>
                <a:gd name="T93" fmla="*/ 32932 h 8000"/>
                <a:gd name="T94" fmla="*/ 140445 w 10000"/>
                <a:gd name="T95" fmla="*/ 21641 h 8000"/>
                <a:gd name="T96" fmla="*/ 35717 w 10000"/>
                <a:gd name="T97" fmla="*/ 5489 h 8000"/>
                <a:gd name="T98" fmla="*/ 0 w 10000"/>
                <a:gd name="T99" fmla="*/ 0 h 8000"/>
                <a:gd name="T100" fmla="*/ 0 w 10000"/>
                <a:gd name="T101" fmla="*/ 0 h 8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5000" smtClean="0">
                <a:solidFill>
                  <a:prstClr val="white"/>
                </a:solidFill>
                <a:latin typeface="Arial Black" panose="020B0A04020102020204" pitchFamily="34" charset="0"/>
              </a:endParaRPr>
            </a:p>
          </p:txBody>
        </p:sp>
        <p:sp>
          <p:nvSpPr>
            <p:cNvPr id="13" name="Freeform 5"/>
            <p:cNvSpPr>
              <a:spLocks/>
            </p:cNvSpPr>
            <p:nvPr/>
          </p:nvSpPr>
          <p:spPr bwMode="gray">
            <a:xfrm rot="-5677511">
              <a:off x="4698352" y="1826078"/>
              <a:ext cx="3299407" cy="440924"/>
            </a:xfrm>
            <a:custGeom>
              <a:avLst/>
              <a:gdLst>
                <a:gd name="T0" fmla="*/ 28045 w 10000"/>
                <a:gd name="T1" fmla="*/ 211004 h 5291"/>
                <a:gd name="T2" fmla="*/ 3285549 w 10000"/>
                <a:gd name="T3" fmla="*/ 440924 h 5291"/>
                <a:gd name="T4" fmla="*/ 3299407 w 10000"/>
                <a:gd name="T5" fmla="*/ 0 h 5291"/>
                <a:gd name="T6" fmla="*/ 3299407 w 10000"/>
                <a:gd name="T7" fmla="*/ 0 h 5291"/>
                <a:gd name="T8" fmla="*/ 3189537 w 10000"/>
                <a:gd name="T9" fmla="*/ 17000 h 5291"/>
                <a:gd name="T10" fmla="*/ 3079666 w 10000"/>
                <a:gd name="T11" fmla="*/ 33334 h 5291"/>
                <a:gd name="T12" fmla="*/ 2969796 w 10000"/>
                <a:gd name="T13" fmla="*/ 49167 h 5291"/>
                <a:gd name="T14" fmla="*/ 2859596 w 10000"/>
                <a:gd name="T15" fmla="*/ 62751 h 5291"/>
                <a:gd name="T16" fmla="*/ 2749396 w 10000"/>
                <a:gd name="T17" fmla="*/ 76418 h 5291"/>
                <a:gd name="T18" fmla="*/ 2639196 w 10000"/>
                <a:gd name="T19" fmla="*/ 89251 h 5291"/>
                <a:gd name="T20" fmla="*/ 2530315 w 10000"/>
                <a:gd name="T21" fmla="*/ 100168 h 5291"/>
                <a:gd name="T22" fmla="*/ 2419455 w 10000"/>
                <a:gd name="T23" fmla="*/ 110419 h 5291"/>
                <a:gd name="T24" fmla="*/ 2309585 w 10000"/>
                <a:gd name="T25" fmla="*/ 120002 h 5291"/>
                <a:gd name="T26" fmla="*/ 2201694 w 10000"/>
                <a:gd name="T27" fmla="*/ 128169 h 5291"/>
                <a:gd name="T28" fmla="*/ 2091824 w 10000"/>
                <a:gd name="T29" fmla="*/ 136336 h 5291"/>
                <a:gd name="T30" fmla="*/ 1983933 w 10000"/>
                <a:gd name="T31" fmla="*/ 143252 h 5291"/>
                <a:gd name="T32" fmla="*/ 1876043 w 10000"/>
                <a:gd name="T33" fmla="*/ 148669 h 5291"/>
                <a:gd name="T34" fmla="*/ 1768152 w 10000"/>
                <a:gd name="T35" fmla="*/ 154169 h 5291"/>
                <a:gd name="T36" fmla="*/ 1661581 w 10000"/>
                <a:gd name="T37" fmla="*/ 158836 h 5291"/>
                <a:gd name="T38" fmla="*/ 1556330 w 10000"/>
                <a:gd name="T39" fmla="*/ 162336 h 5291"/>
                <a:gd name="T40" fmla="*/ 1450419 w 10000"/>
                <a:gd name="T41" fmla="*/ 165003 h 5291"/>
                <a:gd name="T42" fmla="*/ 1345828 w 10000"/>
                <a:gd name="T43" fmla="*/ 167753 h 5291"/>
                <a:gd name="T44" fmla="*/ 1242557 w 10000"/>
                <a:gd name="T45" fmla="*/ 169086 h 5291"/>
                <a:gd name="T46" fmla="*/ 1139615 w 10000"/>
                <a:gd name="T47" fmla="*/ 170503 h 5291"/>
                <a:gd name="T48" fmla="*/ 1037664 w 10000"/>
                <a:gd name="T49" fmla="*/ 171086 h 5291"/>
                <a:gd name="T50" fmla="*/ 936702 w 10000"/>
                <a:gd name="T51" fmla="*/ 170503 h 5291"/>
                <a:gd name="T52" fmla="*/ 837060 w 10000"/>
                <a:gd name="T53" fmla="*/ 170503 h 5291"/>
                <a:gd name="T54" fmla="*/ 738407 w 10000"/>
                <a:gd name="T55" fmla="*/ 169086 h 5291"/>
                <a:gd name="T56" fmla="*/ 641075 w 10000"/>
                <a:gd name="T57" fmla="*/ 167003 h 5291"/>
                <a:gd name="T58" fmla="*/ 545392 w 10000"/>
                <a:gd name="T59" fmla="*/ 165003 h 5291"/>
                <a:gd name="T60" fmla="*/ 451359 w 10000"/>
                <a:gd name="T61" fmla="*/ 162919 h 5291"/>
                <a:gd name="T62" fmla="*/ 357986 w 10000"/>
                <a:gd name="T63" fmla="*/ 159586 h 5291"/>
                <a:gd name="T64" fmla="*/ 265932 w 10000"/>
                <a:gd name="T65" fmla="*/ 156086 h 5291"/>
                <a:gd name="T66" fmla="*/ 175858 w 10000"/>
                <a:gd name="T67" fmla="*/ 152753 h 5291"/>
                <a:gd name="T68" fmla="*/ 0 w 10000"/>
                <a:gd name="T69" fmla="*/ 143836 h 5291"/>
                <a:gd name="T70" fmla="*/ 28045 w 10000"/>
                <a:gd name="T71" fmla="*/ 211004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5000" smtClean="0">
                <a:solidFill>
                  <a:prstClr val="white"/>
                </a:solidFill>
                <a:latin typeface="Arial Black" panose="020B0A04020102020204" pitchFamily="34" charset="0"/>
              </a:endParaRPr>
            </a:p>
          </p:txBody>
        </p:sp>
        <p:sp>
          <p:nvSpPr>
            <p:cNvPr id="14" name="Freeform 5"/>
            <p:cNvSpPr>
              <a:spLocks noEditPoints="1"/>
            </p:cNvSpPr>
            <p:nvPr/>
          </p:nvSpPr>
          <p:spPr bwMode="gray">
            <a:xfrm>
              <a:off x="0" y="1587"/>
              <a:ext cx="12192000" cy="6856413"/>
            </a:xfrm>
            <a:custGeom>
              <a:avLst/>
              <a:gdLst>
                <a:gd name="T0" fmla="*/ 0 w 15356"/>
                <a:gd name="T1" fmla="*/ 0 h 8638"/>
                <a:gd name="T2" fmla="*/ 0 w 15356"/>
                <a:gd name="T3" fmla="*/ 6856413 h 8638"/>
                <a:gd name="T4" fmla="*/ 12192000 w 15356"/>
                <a:gd name="T5" fmla="*/ 6856413 h 8638"/>
                <a:gd name="T6" fmla="*/ 12192000 w 15356"/>
                <a:gd name="T7" fmla="*/ 0 h 8638"/>
                <a:gd name="T8" fmla="*/ 0 w 15356"/>
                <a:gd name="T9" fmla="*/ 0 h 8638"/>
                <a:gd name="T10" fmla="*/ 11709274 w 15356"/>
                <a:gd name="T11" fmla="*/ 6380163 h 8638"/>
                <a:gd name="T12" fmla="*/ 476374 w 15356"/>
                <a:gd name="T13" fmla="*/ 6380163 h 8638"/>
                <a:gd name="T14" fmla="*/ 476374 w 15356"/>
                <a:gd name="T15" fmla="*/ 469900 h 8638"/>
                <a:gd name="T16" fmla="*/ 11709274 w 15356"/>
                <a:gd name="T17" fmla="*/ 469900 h 8638"/>
                <a:gd name="T18" fmla="*/ 11709274 w 15356"/>
                <a:gd name="T19" fmla="*/ 6380163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5000" smtClean="0">
                <a:solidFill>
                  <a:prstClr val="white"/>
                </a:solidFill>
                <a:latin typeface="Arial Black" panose="020B0A04020102020204" pitchFamily="34" charset="0"/>
              </a:endParaRPr>
            </a:p>
          </p:txBody>
        </p:sp>
      </p:grpSp>
      <p:sp>
        <p:nvSpPr>
          <p:cNvPr id="15" name="Rectangle 14"/>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4" y="2677645"/>
            <a:ext cx="4351025" cy="2283824"/>
          </a:xfrm>
        </p:spPr>
        <p:txBody>
          <a:bodyP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6" name="Date Placeholder 3"/>
          <p:cNvSpPr>
            <a:spLocks noGrp="1"/>
          </p:cNvSpPr>
          <p:nvPr>
            <p:ph type="dt" sz="half" idx="10"/>
          </p:nvPr>
        </p:nvSpPr>
        <p:spPr/>
        <p:txBody>
          <a:bodyPr/>
          <a:lstStyle>
            <a:lvl1pPr>
              <a:defRPr/>
            </a:lvl1pPr>
          </a:lstStyle>
          <a:p>
            <a:pPr>
              <a:defRPr/>
            </a:pPr>
            <a:fld id="{6A1E6311-F3E5-4A7D-B2B6-07F0BE954D8E}" type="datetimeFigureOut">
              <a:rPr lang="en-US">
                <a:solidFill>
                  <a:srgbClr val="B31166"/>
                </a:solidFill>
              </a:rPr>
              <a:pPr>
                <a:defRPr/>
              </a:pPr>
              <a:t>8/25/2023</a:t>
            </a:fld>
            <a:endParaRPr lang="en-US" dirty="0">
              <a:solidFill>
                <a:srgbClr val="B31166"/>
              </a:solidFill>
            </a:endParaRPr>
          </a:p>
        </p:txBody>
      </p:sp>
      <p:sp>
        <p:nvSpPr>
          <p:cNvPr id="17" name="Footer Placeholder 4"/>
          <p:cNvSpPr>
            <a:spLocks noGrp="1"/>
          </p:cNvSpPr>
          <p:nvPr>
            <p:ph type="ftr" sz="quarter" idx="11"/>
          </p:nvPr>
        </p:nvSpPr>
        <p:spPr/>
        <p:txBody>
          <a:bodyPr/>
          <a:lstStyle>
            <a:lvl1pPr>
              <a:defRPr/>
            </a:lvl1pPr>
          </a:lstStyle>
          <a:p>
            <a:pPr>
              <a:defRPr/>
            </a:pPr>
            <a:endParaRPr lang="en-US" altLang="en-US">
              <a:solidFill>
                <a:srgbClr val="B31166"/>
              </a:solidFill>
            </a:endParaRPr>
          </a:p>
        </p:txBody>
      </p:sp>
      <p:sp>
        <p:nvSpPr>
          <p:cNvPr id="18" name="Slide Number Placeholder 5"/>
          <p:cNvSpPr>
            <a:spLocks noGrp="1"/>
          </p:cNvSpPr>
          <p:nvPr>
            <p:ph type="sldNum" sz="quarter" idx="12"/>
          </p:nvPr>
        </p:nvSpPr>
        <p:spPr/>
        <p:txBody>
          <a:bodyPr/>
          <a:lstStyle>
            <a:lvl1pPr>
              <a:defRPr/>
            </a:lvl1pPr>
          </a:lstStyle>
          <a:p>
            <a:pPr>
              <a:defRPr/>
            </a:pPr>
            <a:fld id="{52A295F1-D530-4D21-A4F0-A3B116A23274}" type="slidenum">
              <a:rPr lang="en-US" altLang="en-US">
                <a:solidFill>
                  <a:prstClr val="white"/>
                </a:solidFill>
              </a:rPr>
              <a:pPr>
                <a:defRPr/>
              </a:pPr>
              <a:t>‹#›</a:t>
            </a:fld>
            <a:endParaRPr lang="en-US" altLang="en-US">
              <a:solidFill>
                <a:prstClr val="white"/>
              </a:solidFill>
            </a:endParaRPr>
          </a:p>
        </p:txBody>
      </p:sp>
    </p:spTree>
    <p:extLst>
      <p:ext uri="{BB962C8B-B14F-4D97-AF65-F5344CB8AC3E}">
        <p14:creationId xmlns:p14="http://schemas.microsoft.com/office/powerpoint/2010/main" val="2461354421"/>
      </p:ext>
    </p:extLst>
  </p:cSld>
  <p:clrMapOvr>
    <a:masterClrMapping/>
  </p:clrMapOvr>
</p:sldLayout>
</file>

<file path=ppt/slideLayouts/slideLayout20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335A76E8-1BAB-4ED4-9E1B-1A1B57B5F283}" type="datetimeFigureOut">
              <a:rPr lang="en-US">
                <a:solidFill>
                  <a:srgbClr val="B31166"/>
                </a:solidFill>
              </a:rPr>
              <a:pPr>
                <a:defRPr/>
              </a:pPr>
              <a:t>8/25/2023</a:t>
            </a:fld>
            <a:endParaRPr lang="en-US" dirty="0">
              <a:solidFill>
                <a:srgbClr val="B31166"/>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srgbClr val="B31166"/>
              </a:solidFill>
            </a:endParaRPr>
          </a:p>
        </p:txBody>
      </p:sp>
      <p:sp>
        <p:nvSpPr>
          <p:cNvPr id="7" name="Slide Number Placeholder 5"/>
          <p:cNvSpPr>
            <a:spLocks noGrp="1"/>
          </p:cNvSpPr>
          <p:nvPr>
            <p:ph type="sldNum" sz="quarter" idx="12"/>
          </p:nvPr>
        </p:nvSpPr>
        <p:spPr/>
        <p:txBody>
          <a:bodyPr/>
          <a:lstStyle>
            <a:lvl1pPr>
              <a:defRPr/>
            </a:lvl1pPr>
          </a:lstStyle>
          <a:p>
            <a:pPr>
              <a:defRPr/>
            </a:pPr>
            <a:fld id="{C18FA758-901A-4A62-B87E-CF22558493DC}" type="slidenum">
              <a:rPr lang="en-US" altLang="en-US">
                <a:solidFill>
                  <a:prstClr val="white"/>
                </a:solidFill>
              </a:rPr>
              <a:pPr>
                <a:defRPr/>
              </a:pPr>
              <a:t>‹#›</a:t>
            </a:fld>
            <a:endParaRPr lang="en-US" altLang="en-US">
              <a:solidFill>
                <a:prstClr val="white"/>
              </a:solidFill>
            </a:endParaRPr>
          </a:p>
        </p:txBody>
      </p:sp>
    </p:spTree>
    <p:extLst>
      <p:ext uri="{BB962C8B-B14F-4D97-AF65-F5344CB8AC3E}">
        <p14:creationId xmlns:p14="http://schemas.microsoft.com/office/powerpoint/2010/main" val="807225955"/>
      </p:ext>
    </p:extLst>
  </p:cSld>
  <p:clrMapOvr>
    <a:masterClrMapping/>
  </p:clrMapOvr>
</p:sldLayout>
</file>

<file path=ppt/slideLayouts/slideLayout20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94BB04B1-6E0D-4C7A-945A-3DA2421A09A2}" type="datetimeFigureOut">
              <a:rPr lang="en-US">
                <a:solidFill>
                  <a:srgbClr val="B31166"/>
                </a:solidFill>
              </a:rPr>
              <a:pPr>
                <a:defRPr/>
              </a:pPr>
              <a:t>8/25/2023</a:t>
            </a:fld>
            <a:endParaRPr lang="en-US" dirty="0">
              <a:solidFill>
                <a:srgbClr val="B31166"/>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ltLang="en-US">
              <a:solidFill>
                <a:srgbClr val="B31166"/>
              </a:solidFill>
            </a:endParaRPr>
          </a:p>
        </p:txBody>
      </p:sp>
      <p:sp>
        <p:nvSpPr>
          <p:cNvPr id="9" name="Slide Number Placeholder 5"/>
          <p:cNvSpPr>
            <a:spLocks noGrp="1"/>
          </p:cNvSpPr>
          <p:nvPr>
            <p:ph type="sldNum" sz="quarter" idx="12"/>
          </p:nvPr>
        </p:nvSpPr>
        <p:spPr/>
        <p:txBody>
          <a:bodyPr/>
          <a:lstStyle>
            <a:lvl1pPr>
              <a:defRPr/>
            </a:lvl1pPr>
          </a:lstStyle>
          <a:p>
            <a:pPr>
              <a:defRPr/>
            </a:pPr>
            <a:fld id="{8446F607-3055-474F-885B-B78C74F7028B}" type="slidenum">
              <a:rPr lang="en-US" altLang="en-US">
                <a:solidFill>
                  <a:prstClr val="white"/>
                </a:solidFill>
              </a:rPr>
              <a:pPr>
                <a:defRPr/>
              </a:pPr>
              <a:t>‹#›</a:t>
            </a:fld>
            <a:endParaRPr lang="en-US" altLang="en-US">
              <a:solidFill>
                <a:prstClr val="white"/>
              </a:solidFill>
            </a:endParaRPr>
          </a:p>
        </p:txBody>
      </p:sp>
    </p:spTree>
    <p:extLst>
      <p:ext uri="{BB962C8B-B14F-4D97-AF65-F5344CB8AC3E}">
        <p14:creationId xmlns:p14="http://schemas.microsoft.com/office/powerpoint/2010/main" val="3393963406"/>
      </p:ext>
    </p:extLst>
  </p:cSld>
  <p:clrMapOvr>
    <a:masterClrMapping/>
  </p:clrMapOvr>
</p:sldLayout>
</file>

<file path=ppt/slideLayouts/slideLayout20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AAED5619-CF87-4CDA-8BA4-AACAF6756A0F}" type="datetimeFigureOut">
              <a:rPr lang="en-US">
                <a:solidFill>
                  <a:srgbClr val="B31166"/>
                </a:solidFill>
              </a:rPr>
              <a:pPr>
                <a:defRPr/>
              </a:pPr>
              <a:t>8/25/2023</a:t>
            </a:fld>
            <a:endParaRPr lang="en-US" dirty="0">
              <a:solidFill>
                <a:srgbClr val="B31166"/>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ltLang="en-US">
              <a:solidFill>
                <a:srgbClr val="B31166"/>
              </a:solidFill>
            </a:endParaRPr>
          </a:p>
        </p:txBody>
      </p:sp>
      <p:sp>
        <p:nvSpPr>
          <p:cNvPr id="5" name="Slide Number Placeholder 5"/>
          <p:cNvSpPr>
            <a:spLocks noGrp="1"/>
          </p:cNvSpPr>
          <p:nvPr>
            <p:ph type="sldNum" sz="quarter" idx="12"/>
          </p:nvPr>
        </p:nvSpPr>
        <p:spPr/>
        <p:txBody>
          <a:bodyPr/>
          <a:lstStyle>
            <a:lvl1pPr>
              <a:defRPr/>
            </a:lvl1pPr>
          </a:lstStyle>
          <a:p>
            <a:pPr>
              <a:defRPr/>
            </a:pPr>
            <a:fld id="{4F457DA3-E19D-42E4-BA5B-96E2C4EC0DCC}" type="slidenum">
              <a:rPr lang="en-US" altLang="en-US">
                <a:solidFill>
                  <a:prstClr val="white"/>
                </a:solidFill>
              </a:rPr>
              <a:pPr>
                <a:defRPr/>
              </a:pPr>
              <a:t>‹#›</a:t>
            </a:fld>
            <a:endParaRPr lang="en-US" altLang="en-US">
              <a:solidFill>
                <a:prstClr val="white"/>
              </a:solidFill>
            </a:endParaRPr>
          </a:p>
        </p:txBody>
      </p:sp>
    </p:spTree>
    <p:extLst>
      <p:ext uri="{BB962C8B-B14F-4D97-AF65-F5344CB8AC3E}">
        <p14:creationId xmlns:p14="http://schemas.microsoft.com/office/powerpoint/2010/main" val="1597208417"/>
      </p:ext>
    </p:extLst>
  </p:cSld>
  <p:clrMapOvr>
    <a:masterClrMapping/>
  </p:clrMapOvr>
</p:sldLayout>
</file>

<file path=ppt/slideLayouts/slideLayout20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Date Placeholder 1"/>
          <p:cNvSpPr>
            <a:spLocks noGrp="1"/>
          </p:cNvSpPr>
          <p:nvPr>
            <p:ph type="dt" sz="half" idx="10"/>
          </p:nvPr>
        </p:nvSpPr>
        <p:spPr/>
        <p:txBody>
          <a:bodyPr/>
          <a:lstStyle>
            <a:lvl1pPr>
              <a:defRPr/>
            </a:lvl1pPr>
          </a:lstStyle>
          <a:p>
            <a:pPr>
              <a:defRPr/>
            </a:pPr>
            <a:fld id="{58C3C49F-227E-4593-89B8-E1494B0A5D28}" type="datetimeFigureOut">
              <a:rPr lang="en-US">
                <a:solidFill>
                  <a:srgbClr val="B31166"/>
                </a:solidFill>
              </a:rPr>
              <a:pPr>
                <a:defRPr/>
              </a:pPr>
              <a:t>8/25/2023</a:t>
            </a:fld>
            <a:endParaRPr lang="en-US" dirty="0">
              <a:solidFill>
                <a:srgbClr val="B31166"/>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ltLang="en-US">
              <a:solidFill>
                <a:srgbClr val="B31166"/>
              </a:solidFill>
            </a:endParaRPr>
          </a:p>
        </p:txBody>
      </p:sp>
      <p:sp>
        <p:nvSpPr>
          <p:cNvPr id="5" name="Slide Number Placeholder 3"/>
          <p:cNvSpPr>
            <a:spLocks noGrp="1"/>
          </p:cNvSpPr>
          <p:nvPr>
            <p:ph type="sldNum" sz="quarter" idx="12"/>
          </p:nvPr>
        </p:nvSpPr>
        <p:spPr/>
        <p:txBody>
          <a:bodyPr/>
          <a:lstStyle>
            <a:lvl1pPr>
              <a:defRPr/>
            </a:lvl1pPr>
          </a:lstStyle>
          <a:p>
            <a:pPr>
              <a:defRPr/>
            </a:pPr>
            <a:fld id="{1C90513F-BC34-42F5-AA38-64EAECF75C18}" type="slidenum">
              <a:rPr lang="en-US" altLang="en-US">
                <a:solidFill>
                  <a:prstClr val="white"/>
                </a:solidFill>
              </a:rPr>
              <a:pPr>
                <a:defRPr/>
              </a:pPr>
              <a:t>‹#›</a:t>
            </a:fld>
            <a:endParaRPr lang="en-US" altLang="en-US">
              <a:solidFill>
                <a:prstClr val="white"/>
              </a:solidFill>
            </a:endParaRPr>
          </a:p>
        </p:txBody>
      </p:sp>
    </p:spTree>
    <p:extLst>
      <p:ext uri="{BB962C8B-B14F-4D97-AF65-F5344CB8AC3E}">
        <p14:creationId xmlns:p14="http://schemas.microsoft.com/office/powerpoint/2010/main" val="927497263"/>
      </p:ext>
    </p:extLst>
  </p:cSld>
  <p:clrMapOvr>
    <a:masterClrMapping/>
  </p:clrMapOvr>
</p:sldLayout>
</file>

<file path=ppt/slideLayouts/slideLayout20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5" name="Group 22"/>
          <p:cNvGrpSpPr>
            <a:grpSpLocks/>
          </p:cNvGrpSpPr>
          <p:nvPr/>
        </p:nvGrpSpPr>
        <p:grpSpPr bwMode="auto">
          <a:xfrm>
            <a:off x="0" y="0"/>
            <a:ext cx="12192000" cy="6858000"/>
            <a:chOff x="0" y="0"/>
            <a:chExt cx="12192000" cy="6858000"/>
          </a:xfrm>
        </p:grpSpPr>
        <p:sp>
          <p:nvSpPr>
            <p:cNvPr id="6" name="Rectangle 5"/>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Rectangle 11"/>
            <p:cNvSpPr/>
            <p:nvPr/>
          </p:nvSpPr>
          <p:spPr bwMode="gray">
            <a:xfrm>
              <a:off x="5713413" y="401638"/>
              <a:ext cx="6054725" cy="60547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a:spLocks/>
            </p:cNvSpPr>
            <p:nvPr/>
          </p:nvSpPr>
          <p:spPr bwMode="gray">
            <a:xfrm rot="-5677511">
              <a:off x="3140485" y="1826078"/>
              <a:ext cx="3299407" cy="440924"/>
            </a:xfrm>
            <a:custGeom>
              <a:avLst/>
              <a:gdLst>
                <a:gd name="T0" fmla="*/ 28045 w 10000"/>
                <a:gd name="T1" fmla="*/ 211004 h 5291"/>
                <a:gd name="T2" fmla="*/ 3285549 w 10000"/>
                <a:gd name="T3" fmla="*/ 440924 h 5291"/>
                <a:gd name="T4" fmla="*/ 3299407 w 10000"/>
                <a:gd name="T5" fmla="*/ 0 h 5291"/>
                <a:gd name="T6" fmla="*/ 3299407 w 10000"/>
                <a:gd name="T7" fmla="*/ 0 h 5291"/>
                <a:gd name="T8" fmla="*/ 3189537 w 10000"/>
                <a:gd name="T9" fmla="*/ 17000 h 5291"/>
                <a:gd name="T10" fmla="*/ 3079666 w 10000"/>
                <a:gd name="T11" fmla="*/ 33334 h 5291"/>
                <a:gd name="T12" fmla="*/ 2969796 w 10000"/>
                <a:gd name="T13" fmla="*/ 49167 h 5291"/>
                <a:gd name="T14" fmla="*/ 2859596 w 10000"/>
                <a:gd name="T15" fmla="*/ 62751 h 5291"/>
                <a:gd name="T16" fmla="*/ 2749396 w 10000"/>
                <a:gd name="T17" fmla="*/ 76418 h 5291"/>
                <a:gd name="T18" fmla="*/ 2639196 w 10000"/>
                <a:gd name="T19" fmla="*/ 89251 h 5291"/>
                <a:gd name="T20" fmla="*/ 2530315 w 10000"/>
                <a:gd name="T21" fmla="*/ 100168 h 5291"/>
                <a:gd name="T22" fmla="*/ 2419455 w 10000"/>
                <a:gd name="T23" fmla="*/ 110419 h 5291"/>
                <a:gd name="T24" fmla="*/ 2309585 w 10000"/>
                <a:gd name="T25" fmla="*/ 120002 h 5291"/>
                <a:gd name="T26" fmla="*/ 2201694 w 10000"/>
                <a:gd name="T27" fmla="*/ 128169 h 5291"/>
                <a:gd name="T28" fmla="*/ 2091824 w 10000"/>
                <a:gd name="T29" fmla="*/ 136336 h 5291"/>
                <a:gd name="T30" fmla="*/ 1983933 w 10000"/>
                <a:gd name="T31" fmla="*/ 143252 h 5291"/>
                <a:gd name="T32" fmla="*/ 1876043 w 10000"/>
                <a:gd name="T33" fmla="*/ 148669 h 5291"/>
                <a:gd name="T34" fmla="*/ 1768152 w 10000"/>
                <a:gd name="T35" fmla="*/ 154169 h 5291"/>
                <a:gd name="T36" fmla="*/ 1661581 w 10000"/>
                <a:gd name="T37" fmla="*/ 158836 h 5291"/>
                <a:gd name="T38" fmla="*/ 1556330 w 10000"/>
                <a:gd name="T39" fmla="*/ 162336 h 5291"/>
                <a:gd name="T40" fmla="*/ 1450419 w 10000"/>
                <a:gd name="T41" fmla="*/ 165003 h 5291"/>
                <a:gd name="T42" fmla="*/ 1345828 w 10000"/>
                <a:gd name="T43" fmla="*/ 167753 h 5291"/>
                <a:gd name="T44" fmla="*/ 1242557 w 10000"/>
                <a:gd name="T45" fmla="*/ 169086 h 5291"/>
                <a:gd name="T46" fmla="*/ 1139615 w 10000"/>
                <a:gd name="T47" fmla="*/ 170503 h 5291"/>
                <a:gd name="T48" fmla="*/ 1037664 w 10000"/>
                <a:gd name="T49" fmla="*/ 171086 h 5291"/>
                <a:gd name="T50" fmla="*/ 936702 w 10000"/>
                <a:gd name="T51" fmla="*/ 170503 h 5291"/>
                <a:gd name="T52" fmla="*/ 837060 w 10000"/>
                <a:gd name="T53" fmla="*/ 170503 h 5291"/>
                <a:gd name="T54" fmla="*/ 738407 w 10000"/>
                <a:gd name="T55" fmla="*/ 169086 h 5291"/>
                <a:gd name="T56" fmla="*/ 641075 w 10000"/>
                <a:gd name="T57" fmla="*/ 167003 h 5291"/>
                <a:gd name="T58" fmla="*/ 545392 w 10000"/>
                <a:gd name="T59" fmla="*/ 165003 h 5291"/>
                <a:gd name="T60" fmla="*/ 451359 w 10000"/>
                <a:gd name="T61" fmla="*/ 162919 h 5291"/>
                <a:gd name="T62" fmla="*/ 357986 w 10000"/>
                <a:gd name="T63" fmla="*/ 159586 h 5291"/>
                <a:gd name="T64" fmla="*/ 265932 w 10000"/>
                <a:gd name="T65" fmla="*/ 156086 h 5291"/>
                <a:gd name="T66" fmla="*/ 175858 w 10000"/>
                <a:gd name="T67" fmla="*/ 152753 h 5291"/>
                <a:gd name="T68" fmla="*/ 0 w 10000"/>
                <a:gd name="T69" fmla="*/ 143836 h 5291"/>
                <a:gd name="T70" fmla="*/ 28045 w 10000"/>
                <a:gd name="T71" fmla="*/ 211004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5000" smtClean="0">
                <a:solidFill>
                  <a:prstClr val="white"/>
                </a:solidFill>
                <a:latin typeface="Arial Black" panose="020B0A04020102020204" pitchFamily="34" charset="0"/>
              </a:endParaRPr>
            </a:p>
          </p:txBody>
        </p:sp>
        <p:sp>
          <p:nvSpPr>
            <p:cNvPr id="14" name="Freeform 5"/>
            <p:cNvSpPr>
              <a:spLocks/>
            </p:cNvSpPr>
            <p:nvPr/>
          </p:nvSpPr>
          <p:spPr bwMode="gray">
            <a:xfrm rot="-5400000">
              <a:off x="2229377" y="2801721"/>
              <a:ext cx="6053670" cy="1254558"/>
            </a:xfrm>
            <a:custGeom>
              <a:avLst/>
              <a:gdLst>
                <a:gd name="T0" fmla="*/ 0 w 10000"/>
                <a:gd name="T1" fmla="*/ 0 h 8000"/>
                <a:gd name="T2" fmla="*/ 0 w 10000"/>
                <a:gd name="T3" fmla="*/ 1249853 h 8000"/>
                <a:gd name="T4" fmla="*/ 6053670 w 10000"/>
                <a:gd name="T5" fmla="*/ 1254558 h 8000"/>
                <a:gd name="T6" fmla="*/ 6053670 w 10000"/>
                <a:gd name="T7" fmla="*/ 1098 h 8000"/>
                <a:gd name="T8" fmla="*/ 6053670 w 10000"/>
                <a:gd name="T9" fmla="*/ 1098 h 8000"/>
                <a:gd name="T10" fmla="*/ 5916252 w 10000"/>
                <a:gd name="T11" fmla="*/ 24464 h 8000"/>
                <a:gd name="T12" fmla="*/ 5779439 w 10000"/>
                <a:gd name="T13" fmla="*/ 46732 h 8000"/>
                <a:gd name="T14" fmla="*/ 5642020 w 10000"/>
                <a:gd name="T15" fmla="*/ 68530 h 8000"/>
                <a:gd name="T16" fmla="*/ 5503997 w 10000"/>
                <a:gd name="T17" fmla="*/ 87192 h 8000"/>
                <a:gd name="T18" fmla="*/ 5366578 w 10000"/>
                <a:gd name="T19" fmla="*/ 106010 h 8000"/>
                <a:gd name="T20" fmla="*/ 5228555 w 10000"/>
                <a:gd name="T21" fmla="*/ 123574 h 8000"/>
                <a:gd name="T22" fmla="*/ 5092347 w 10000"/>
                <a:gd name="T23" fmla="*/ 138629 h 8000"/>
                <a:gd name="T24" fmla="*/ 4954324 w 10000"/>
                <a:gd name="T25" fmla="*/ 152899 h 8000"/>
                <a:gd name="T26" fmla="*/ 4816905 w 10000"/>
                <a:gd name="T27" fmla="*/ 165915 h 8000"/>
                <a:gd name="T28" fmla="*/ 4681908 w 10000"/>
                <a:gd name="T29" fmla="*/ 177206 h 8000"/>
                <a:gd name="T30" fmla="*/ 4545095 w 10000"/>
                <a:gd name="T31" fmla="*/ 188497 h 8000"/>
                <a:gd name="T32" fmla="*/ 4410099 w 10000"/>
                <a:gd name="T33" fmla="*/ 197907 h 8000"/>
                <a:gd name="T34" fmla="*/ 4275102 w 10000"/>
                <a:gd name="T35" fmla="*/ 205277 h 8000"/>
                <a:gd name="T36" fmla="*/ 4140710 w 10000"/>
                <a:gd name="T37" fmla="*/ 212961 h 8000"/>
                <a:gd name="T38" fmla="*/ 4007530 w 10000"/>
                <a:gd name="T39" fmla="*/ 219391 h 8000"/>
                <a:gd name="T40" fmla="*/ 3875560 w 10000"/>
                <a:gd name="T41" fmla="*/ 223939 h 8000"/>
                <a:gd name="T42" fmla="*/ 3743590 w 10000"/>
                <a:gd name="T43" fmla="*/ 227859 h 8000"/>
                <a:gd name="T44" fmla="*/ 3612830 w 10000"/>
                <a:gd name="T45" fmla="*/ 231623 h 8000"/>
                <a:gd name="T46" fmla="*/ 3483887 w 10000"/>
                <a:gd name="T47" fmla="*/ 233348 h 8000"/>
                <a:gd name="T48" fmla="*/ 3354944 w 10000"/>
                <a:gd name="T49" fmla="*/ 235230 h 8000"/>
                <a:gd name="T50" fmla="*/ 3227817 w 10000"/>
                <a:gd name="T51" fmla="*/ 236171 h 8000"/>
                <a:gd name="T52" fmla="*/ 3101901 w 10000"/>
                <a:gd name="T53" fmla="*/ 235230 h 8000"/>
                <a:gd name="T54" fmla="*/ 2977195 w 10000"/>
                <a:gd name="T55" fmla="*/ 235230 h 8000"/>
                <a:gd name="T56" fmla="*/ 2853700 w 10000"/>
                <a:gd name="T57" fmla="*/ 233348 h 8000"/>
                <a:gd name="T58" fmla="*/ 2732627 w 10000"/>
                <a:gd name="T59" fmla="*/ 230525 h 8000"/>
                <a:gd name="T60" fmla="*/ 2612764 w 10000"/>
                <a:gd name="T61" fmla="*/ 227859 h 8000"/>
                <a:gd name="T62" fmla="*/ 2495323 w 10000"/>
                <a:gd name="T63" fmla="*/ 224880 h 8000"/>
                <a:gd name="T64" fmla="*/ 2378487 w 10000"/>
                <a:gd name="T65" fmla="*/ 220332 h 8000"/>
                <a:gd name="T66" fmla="*/ 2263467 w 10000"/>
                <a:gd name="T67" fmla="*/ 215470 h 8000"/>
                <a:gd name="T68" fmla="*/ 2150869 w 10000"/>
                <a:gd name="T69" fmla="*/ 211079 h 8000"/>
                <a:gd name="T70" fmla="*/ 1931121 w 10000"/>
                <a:gd name="T71" fmla="*/ 198691 h 8000"/>
                <a:gd name="T72" fmla="*/ 1720453 w 10000"/>
                <a:gd name="T73" fmla="*/ 185518 h 8000"/>
                <a:gd name="T74" fmla="*/ 1518260 w 10000"/>
                <a:gd name="T75" fmla="*/ 171718 h 8000"/>
                <a:gd name="T76" fmla="*/ 1326964 w 10000"/>
                <a:gd name="T77" fmla="*/ 156506 h 8000"/>
                <a:gd name="T78" fmla="*/ 1144144 w 10000"/>
                <a:gd name="T79" fmla="*/ 140667 h 8000"/>
                <a:gd name="T80" fmla="*/ 974641 w 10000"/>
                <a:gd name="T81" fmla="*/ 123574 h 8000"/>
                <a:gd name="T82" fmla="*/ 815429 w 10000"/>
                <a:gd name="T83" fmla="*/ 106794 h 8000"/>
                <a:gd name="T84" fmla="*/ 668931 w 10000"/>
                <a:gd name="T85" fmla="*/ 90015 h 8000"/>
                <a:gd name="T86" fmla="*/ 534539 w 10000"/>
                <a:gd name="T87" fmla="*/ 74176 h 8000"/>
                <a:gd name="T88" fmla="*/ 415282 w 10000"/>
                <a:gd name="T89" fmla="*/ 59121 h 8000"/>
                <a:gd name="T90" fmla="*/ 307526 w 10000"/>
                <a:gd name="T91" fmla="*/ 44850 h 8000"/>
                <a:gd name="T92" fmla="*/ 216721 w 10000"/>
                <a:gd name="T93" fmla="*/ 32932 h 8000"/>
                <a:gd name="T94" fmla="*/ 140445 w 10000"/>
                <a:gd name="T95" fmla="*/ 21641 h 8000"/>
                <a:gd name="T96" fmla="*/ 35717 w 10000"/>
                <a:gd name="T97" fmla="*/ 5489 h 8000"/>
                <a:gd name="T98" fmla="*/ 0 w 10000"/>
                <a:gd name="T99" fmla="*/ 0 h 8000"/>
                <a:gd name="T100" fmla="*/ 0 w 10000"/>
                <a:gd name="T101" fmla="*/ 0 h 8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5000" smtClean="0">
                <a:solidFill>
                  <a:prstClr val="white"/>
                </a:solidFill>
                <a:latin typeface="Arial Black" panose="020B0A04020102020204" pitchFamily="34" charset="0"/>
              </a:endParaRPr>
            </a:p>
          </p:txBody>
        </p:sp>
        <p:sp>
          <p:nvSpPr>
            <p:cNvPr id="15" name="Freeform 5"/>
            <p:cNvSpPr>
              <a:spLocks noEditPoints="1"/>
            </p:cNvSpPr>
            <p:nvPr/>
          </p:nvSpPr>
          <p:spPr bwMode="gray">
            <a:xfrm>
              <a:off x="0" y="1587"/>
              <a:ext cx="12192000" cy="6856413"/>
            </a:xfrm>
            <a:custGeom>
              <a:avLst/>
              <a:gdLst>
                <a:gd name="T0" fmla="*/ 0 w 15356"/>
                <a:gd name="T1" fmla="*/ 0 h 8638"/>
                <a:gd name="T2" fmla="*/ 0 w 15356"/>
                <a:gd name="T3" fmla="*/ 6856413 h 8638"/>
                <a:gd name="T4" fmla="*/ 12192000 w 15356"/>
                <a:gd name="T5" fmla="*/ 6856413 h 8638"/>
                <a:gd name="T6" fmla="*/ 12192000 w 15356"/>
                <a:gd name="T7" fmla="*/ 0 h 8638"/>
                <a:gd name="T8" fmla="*/ 0 w 15356"/>
                <a:gd name="T9" fmla="*/ 0 h 8638"/>
                <a:gd name="T10" fmla="*/ 11709274 w 15356"/>
                <a:gd name="T11" fmla="*/ 6380163 h 8638"/>
                <a:gd name="T12" fmla="*/ 476374 w 15356"/>
                <a:gd name="T13" fmla="*/ 6380163 h 8638"/>
                <a:gd name="T14" fmla="*/ 476374 w 15356"/>
                <a:gd name="T15" fmla="*/ 469900 h 8638"/>
                <a:gd name="T16" fmla="*/ 11709274 w 15356"/>
                <a:gd name="T17" fmla="*/ 469900 h 8638"/>
                <a:gd name="T18" fmla="*/ 11709274 w 15356"/>
                <a:gd name="T19" fmla="*/ 6380163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5000" smtClean="0">
                <a:solidFill>
                  <a:prstClr val="white"/>
                </a:solidFill>
                <a:latin typeface="Arial Black" panose="020B0A04020102020204" pitchFamily="34" charset="0"/>
              </a:endParaRPr>
            </a:p>
          </p:txBody>
        </p:sp>
      </p:grpSp>
      <p:sp>
        <p:nvSpPr>
          <p:cNvPr id="16" name="Rectangle 15"/>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7" name="Date Placeholder 4"/>
          <p:cNvSpPr>
            <a:spLocks noGrp="1"/>
          </p:cNvSpPr>
          <p:nvPr>
            <p:ph type="dt" sz="half" idx="10"/>
          </p:nvPr>
        </p:nvSpPr>
        <p:spPr/>
        <p:txBody>
          <a:bodyPr/>
          <a:lstStyle>
            <a:lvl1pPr>
              <a:defRPr/>
            </a:lvl1pPr>
          </a:lstStyle>
          <a:p>
            <a:pPr>
              <a:defRPr/>
            </a:pPr>
            <a:fld id="{137B3B5A-2C7A-475F-B35F-8AFBF4CB1F42}" type="datetimeFigureOut">
              <a:rPr lang="en-US">
                <a:solidFill>
                  <a:srgbClr val="B31166"/>
                </a:solidFill>
              </a:rPr>
              <a:pPr>
                <a:defRPr/>
              </a:pPr>
              <a:t>8/25/2023</a:t>
            </a:fld>
            <a:endParaRPr lang="en-US" dirty="0">
              <a:solidFill>
                <a:srgbClr val="B31166"/>
              </a:solidFill>
            </a:endParaRPr>
          </a:p>
        </p:txBody>
      </p:sp>
      <p:sp>
        <p:nvSpPr>
          <p:cNvPr id="18" name="Footer Placeholder 5"/>
          <p:cNvSpPr>
            <a:spLocks noGrp="1"/>
          </p:cNvSpPr>
          <p:nvPr>
            <p:ph type="ftr" sz="quarter" idx="11"/>
          </p:nvPr>
        </p:nvSpPr>
        <p:spPr/>
        <p:txBody>
          <a:bodyPr/>
          <a:lstStyle>
            <a:lvl1pPr>
              <a:defRPr/>
            </a:lvl1pPr>
          </a:lstStyle>
          <a:p>
            <a:pPr>
              <a:defRPr/>
            </a:pPr>
            <a:endParaRPr lang="en-US" altLang="en-US">
              <a:solidFill>
                <a:srgbClr val="B31166"/>
              </a:solidFill>
            </a:endParaRPr>
          </a:p>
        </p:txBody>
      </p:sp>
      <p:sp>
        <p:nvSpPr>
          <p:cNvPr id="19" name="Slide Number Placeholder 6"/>
          <p:cNvSpPr>
            <a:spLocks noGrp="1"/>
          </p:cNvSpPr>
          <p:nvPr>
            <p:ph type="sldNum" sz="quarter" idx="12"/>
          </p:nvPr>
        </p:nvSpPr>
        <p:spPr/>
        <p:txBody>
          <a:bodyPr/>
          <a:lstStyle>
            <a:lvl1pPr>
              <a:defRPr/>
            </a:lvl1pPr>
          </a:lstStyle>
          <a:p>
            <a:pPr>
              <a:defRPr/>
            </a:pPr>
            <a:fld id="{916C7D6D-DEFF-4763-925B-5D231C791F5B}" type="slidenum">
              <a:rPr lang="en-US" altLang="en-US">
                <a:solidFill>
                  <a:prstClr val="white"/>
                </a:solidFill>
              </a:rPr>
              <a:pPr>
                <a:defRPr/>
              </a:pPr>
              <a:t>‹#›</a:t>
            </a:fld>
            <a:endParaRPr lang="en-US" altLang="en-US">
              <a:solidFill>
                <a:prstClr val="white"/>
              </a:solidFill>
            </a:endParaRPr>
          </a:p>
        </p:txBody>
      </p:sp>
    </p:spTree>
    <p:extLst>
      <p:ext uri="{BB962C8B-B14F-4D97-AF65-F5344CB8AC3E}">
        <p14:creationId xmlns:p14="http://schemas.microsoft.com/office/powerpoint/2010/main" val="1421716471"/>
      </p:ext>
    </p:extLst>
  </p:cSld>
  <p:clrMapOvr>
    <a:masterClrMapping/>
  </p:clrMapOvr>
</p:sldLayout>
</file>

<file path=ppt/slideLayouts/slideLayout20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5" name="Group 22"/>
          <p:cNvGrpSpPr>
            <a:grpSpLocks/>
          </p:cNvGrpSpPr>
          <p:nvPr/>
        </p:nvGrpSpPr>
        <p:grpSpPr bwMode="auto">
          <a:xfrm>
            <a:off x="0" y="0"/>
            <a:ext cx="12192000" cy="6858000"/>
            <a:chOff x="0" y="0"/>
            <a:chExt cx="12192000" cy="6858000"/>
          </a:xfrm>
        </p:grpSpPr>
        <p:sp>
          <p:nvSpPr>
            <p:cNvPr id="6" name="Rectangle 5"/>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Rectangle 11"/>
            <p:cNvSpPr/>
            <p:nvPr/>
          </p:nvSpPr>
          <p:spPr bwMode="gray">
            <a:xfrm>
              <a:off x="6172200" y="401638"/>
              <a:ext cx="5595938" cy="60547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a:spLocks/>
            </p:cNvSpPr>
            <p:nvPr/>
          </p:nvSpPr>
          <p:spPr bwMode="gray">
            <a:xfrm rot="-5677511">
              <a:off x="4203594" y="1826078"/>
              <a:ext cx="3299407" cy="440924"/>
            </a:xfrm>
            <a:custGeom>
              <a:avLst/>
              <a:gdLst>
                <a:gd name="T0" fmla="*/ 28045 w 10000"/>
                <a:gd name="T1" fmla="*/ 211004 h 5291"/>
                <a:gd name="T2" fmla="*/ 3285549 w 10000"/>
                <a:gd name="T3" fmla="*/ 440924 h 5291"/>
                <a:gd name="T4" fmla="*/ 3299407 w 10000"/>
                <a:gd name="T5" fmla="*/ 0 h 5291"/>
                <a:gd name="T6" fmla="*/ 3299407 w 10000"/>
                <a:gd name="T7" fmla="*/ 0 h 5291"/>
                <a:gd name="T8" fmla="*/ 3189537 w 10000"/>
                <a:gd name="T9" fmla="*/ 17000 h 5291"/>
                <a:gd name="T10" fmla="*/ 3079666 w 10000"/>
                <a:gd name="T11" fmla="*/ 33334 h 5291"/>
                <a:gd name="T12" fmla="*/ 2969796 w 10000"/>
                <a:gd name="T13" fmla="*/ 49167 h 5291"/>
                <a:gd name="T14" fmla="*/ 2859596 w 10000"/>
                <a:gd name="T15" fmla="*/ 62751 h 5291"/>
                <a:gd name="T16" fmla="*/ 2749396 w 10000"/>
                <a:gd name="T17" fmla="*/ 76418 h 5291"/>
                <a:gd name="T18" fmla="*/ 2639196 w 10000"/>
                <a:gd name="T19" fmla="*/ 89251 h 5291"/>
                <a:gd name="T20" fmla="*/ 2530315 w 10000"/>
                <a:gd name="T21" fmla="*/ 100168 h 5291"/>
                <a:gd name="T22" fmla="*/ 2419455 w 10000"/>
                <a:gd name="T23" fmla="*/ 110419 h 5291"/>
                <a:gd name="T24" fmla="*/ 2309585 w 10000"/>
                <a:gd name="T25" fmla="*/ 120002 h 5291"/>
                <a:gd name="T26" fmla="*/ 2201694 w 10000"/>
                <a:gd name="T27" fmla="*/ 128169 h 5291"/>
                <a:gd name="T28" fmla="*/ 2091824 w 10000"/>
                <a:gd name="T29" fmla="*/ 136336 h 5291"/>
                <a:gd name="T30" fmla="*/ 1983933 w 10000"/>
                <a:gd name="T31" fmla="*/ 143252 h 5291"/>
                <a:gd name="T32" fmla="*/ 1876043 w 10000"/>
                <a:gd name="T33" fmla="*/ 148669 h 5291"/>
                <a:gd name="T34" fmla="*/ 1768152 w 10000"/>
                <a:gd name="T35" fmla="*/ 154169 h 5291"/>
                <a:gd name="T36" fmla="*/ 1661581 w 10000"/>
                <a:gd name="T37" fmla="*/ 158836 h 5291"/>
                <a:gd name="T38" fmla="*/ 1556330 w 10000"/>
                <a:gd name="T39" fmla="*/ 162336 h 5291"/>
                <a:gd name="T40" fmla="*/ 1450419 w 10000"/>
                <a:gd name="T41" fmla="*/ 165003 h 5291"/>
                <a:gd name="T42" fmla="*/ 1345828 w 10000"/>
                <a:gd name="T43" fmla="*/ 167753 h 5291"/>
                <a:gd name="T44" fmla="*/ 1242557 w 10000"/>
                <a:gd name="T45" fmla="*/ 169086 h 5291"/>
                <a:gd name="T46" fmla="*/ 1139615 w 10000"/>
                <a:gd name="T47" fmla="*/ 170503 h 5291"/>
                <a:gd name="T48" fmla="*/ 1037664 w 10000"/>
                <a:gd name="T49" fmla="*/ 171086 h 5291"/>
                <a:gd name="T50" fmla="*/ 936702 w 10000"/>
                <a:gd name="T51" fmla="*/ 170503 h 5291"/>
                <a:gd name="T52" fmla="*/ 837060 w 10000"/>
                <a:gd name="T53" fmla="*/ 170503 h 5291"/>
                <a:gd name="T54" fmla="*/ 738407 w 10000"/>
                <a:gd name="T55" fmla="*/ 169086 h 5291"/>
                <a:gd name="T56" fmla="*/ 641075 w 10000"/>
                <a:gd name="T57" fmla="*/ 167003 h 5291"/>
                <a:gd name="T58" fmla="*/ 545392 w 10000"/>
                <a:gd name="T59" fmla="*/ 165003 h 5291"/>
                <a:gd name="T60" fmla="*/ 451359 w 10000"/>
                <a:gd name="T61" fmla="*/ 162919 h 5291"/>
                <a:gd name="T62" fmla="*/ 357986 w 10000"/>
                <a:gd name="T63" fmla="*/ 159586 h 5291"/>
                <a:gd name="T64" fmla="*/ 265932 w 10000"/>
                <a:gd name="T65" fmla="*/ 156086 h 5291"/>
                <a:gd name="T66" fmla="*/ 175858 w 10000"/>
                <a:gd name="T67" fmla="*/ 152753 h 5291"/>
                <a:gd name="T68" fmla="*/ 0 w 10000"/>
                <a:gd name="T69" fmla="*/ 143836 h 5291"/>
                <a:gd name="T70" fmla="*/ 28045 w 10000"/>
                <a:gd name="T71" fmla="*/ 211004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5000" smtClean="0">
                <a:solidFill>
                  <a:prstClr val="white"/>
                </a:solidFill>
                <a:latin typeface="Arial Black" panose="020B0A04020102020204" pitchFamily="34" charset="0"/>
              </a:endParaRPr>
            </a:p>
          </p:txBody>
        </p:sp>
        <p:sp>
          <p:nvSpPr>
            <p:cNvPr id="14" name="Freeform 5"/>
            <p:cNvSpPr>
              <a:spLocks/>
            </p:cNvSpPr>
            <p:nvPr/>
          </p:nvSpPr>
          <p:spPr bwMode="gray">
            <a:xfrm rot="-5400000">
              <a:off x="3295432" y="2801721"/>
              <a:ext cx="6053670" cy="1254558"/>
            </a:xfrm>
            <a:custGeom>
              <a:avLst/>
              <a:gdLst>
                <a:gd name="T0" fmla="*/ 0 w 10000"/>
                <a:gd name="T1" fmla="*/ 0 h 8000"/>
                <a:gd name="T2" fmla="*/ 0 w 10000"/>
                <a:gd name="T3" fmla="*/ 1249853 h 8000"/>
                <a:gd name="T4" fmla="*/ 6053670 w 10000"/>
                <a:gd name="T5" fmla="*/ 1254558 h 8000"/>
                <a:gd name="T6" fmla="*/ 6053670 w 10000"/>
                <a:gd name="T7" fmla="*/ 1098 h 8000"/>
                <a:gd name="T8" fmla="*/ 6053670 w 10000"/>
                <a:gd name="T9" fmla="*/ 1098 h 8000"/>
                <a:gd name="T10" fmla="*/ 5916252 w 10000"/>
                <a:gd name="T11" fmla="*/ 24464 h 8000"/>
                <a:gd name="T12" fmla="*/ 5779439 w 10000"/>
                <a:gd name="T13" fmla="*/ 46732 h 8000"/>
                <a:gd name="T14" fmla="*/ 5642020 w 10000"/>
                <a:gd name="T15" fmla="*/ 68530 h 8000"/>
                <a:gd name="T16" fmla="*/ 5503997 w 10000"/>
                <a:gd name="T17" fmla="*/ 87192 h 8000"/>
                <a:gd name="T18" fmla="*/ 5366578 w 10000"/>
                <a:gd name="T19" fmla="*/ 106010 h 8000"/>
                <a:gd name="T20" fmla="*/ 5228555 w 10000"/>
                <a:gd name="T21" fmla="*/ 123574 h 8000"/>
                <a:gd name="T22" fmla="*/ 5092347 w 10000"/>
                <a:gd name="T23" fmla="*/ 138629 h 8000"/>
                <a:gd name="T24" fmla="*/ 4954324 w 10000"/>
                <a:gd name="T25" fmla="*/ 152899 h 8000"/>
                <a:gd name="T26" fmla="*/ 4816905 w 10000"/>
                <a:gd name="T27" fmla="*/ 165915 h 8000"/>
                <a:gd name="T28" fmla="*/ 4681908 w 10000"/>
                <a:gd name="T29" fmla="*/ 177206 h 8000"/>
                <a:gd name="T30" fmla="*/ 4545095 w 10000"/>
                <a:gd name="T31" fmla="*/ 188497 h 8000"/>
                <a:gd name="T32" fmla="*/ 4410099 w 10000"/>
                <a:gd name="T33" fmla="*/ 197907 h 8000"/>
                <a:gd name="T34" fmla="*/ 4275102 w 10000"/>
                <a:gd name="T35" fmla="*/ 205277 h 8000"/>
                <a:gd name="T36" fmla="*/ 4140710 w 10000"/>
                <a:gd name="T37" fmla="*/ 212961 h 8000"/>
                <a:gd name="T38" fmla="*/ 4007530 w 10000"/>
                <a:gd name="T39" fmla="*/ 219391 h 8000"/>
                <a:gd name="T40" fmla="*/ 3875560 w 10000"/>
                <a:gd name="T41" fmla="*/ 223939 h 8000"/>
                <a:gd name="T42" fmla="*/ 3743590 w 10000"/>
                <a:gd name="T43" fmla="*/ 227859 h 8000"/>
                <a:gd name="T44" fmla="*/ 3612830 w 10000"/>
                <a:gd name="T45" fmla="*/ 231623 h 8000"/>
                <a:gd name="T46" fmla="*/ 3483887 w 10000"/>
                <a:gd name="T47" fmla="*/ 233348 h 8000"/>
                <a:gd name="T48" fmla="*/ 3354944 w 10000"/>
                <a:gd name="T49" fmla="*/ 235230 h 8000"/>
                <a:gd name="T50" fmla="*/ 3227817 w 10000"/>
                <a:gd name="T51" fmla="*/ 236171 h 8000"/>
                <a:gd name="T52" fmla="*/ 3101901 w 10000"/>
                <a:gd name="T53" fmla="*/ 235230 h 8000"/>
                <a:gd name="T54" fmla="*/ 2977195 w 10000"/>
                <a:gd name="T55" fmla="*/ 235230 h 8000"/>
                <a:gd name="T56" fmla="*/ 2853700 w 10000"/>
                <a:gd name="T57" fmla="*/ 233348 h 8000"/>
                <a:gd name="T58" fmla="*/ 2732627 w 10000"/>
                <a:gd name="T59" fmla="*/ 230525 h 8000"/>
                <a:gd name="T60" fmla="*/ 2612764 w 10000"/>
                <a:gd name="T61" fmla="*/ 227859 h 8000"/>
                <a:gd name="T62" fmla="*/ 2495323 w 10000"/>
                <a:gd name="T63" fmla="*/ 224880 h 8000"/>
                <a:gd name="T64" fmla="*/ 2378487 w 10000"/>
                <a:gd name="T65" fmla="*/ 220332 h 8000"/>
                <a:gd name="T66" fmla="*/ 2263467 w 10000"/>
                <a:gd name="T67" fmla="*/ 215470 h 8000"/>
                <a:gd name="T68" fmla="*/ 2150869 w 10000"/>
                <a:gd name="T69" fmla="*/ 211079 h 8000"/>
                <a:gd name="T70" fmla="*/ 1931121 w 10000"/>
                <a:gd name="T71" fmla="*/ 198691 h 8000"/>
                <a:gd name="T72" fmla="*/ 1720453 w 10000"/>
                <a:gd name="T73" fmla="*/ 185518 h 8000"/>
                <a:gd name="T74" fmla="*/ 1518260 w 10000"/>
                <a:gd name="T75" fmla="*/ 171718 h 8000"/>
                <a:gd name="T76" fmla="*/ 1326964 w 10000"/>
                <a:gd name="T77" fmla="*/ 156506 h 8000"/>
                <a:gd name="T78" fmla="*/ 1144144 w 10000"/>
                <a:gd name="T79" fmla="*/ 140667 h 8000"/>
                <a:gd name="T80" fmla="*/ 974641 w 10000"/>
                <a:gd name="T81" fmla="*/ 123574 h 8000"/>
                <a:gd name="T82" fmla="*/ 815429 w 10000"/>
                <a:gd name="T83" fmla="*/ 106794 h 8000"/>
                <a:gd name="T84" fmla="*/ 668931 w 10000"/>
                <a:gd name="T85" fmla="*/ 90015 h 8000"/>
                <a:gd name="T86" fmla="*/ 534539 w 10000"/>
                <a:gd name="T87" fmla="*/ 74176 h 8000"/>
                <a:gd name="T88" fmla="*/ 415282 w 10000"/>
                <a:gd name="T89" fmla="*/ 59121 h 8000"/>
                <a:gd name="T90" fmla="*/ 307526 w 10000"/>
                <a:gd name="T91" fmla="*/ 44850 h 8000"/>
                <a:gd name="T92" fmla="*/ 216721 w 10000"/>
                <a:gd name="T93" fmla="*/ 32932 h 8000"/>
                <a:gd name="T94" fmla="*/ 140445 w 10000"/>
                <a:gd name="T95" fmla="*/ 21641 h 8000"/>
                <a:gd name="T96" fmla="*/ 35717 w 10000"/>
                <a:gd name="T97" fmla="*/ 5489 h 8000"/>
                <a:gd name="T98" fmla="*/ 0 w 10000"/>
                <a:gd name="T99" fmla="*/ 0 h 8000"/>
                <a:gd name="T100" fmla="*/ 0 w 10000"/>
                <a:gd name="T101" fmla="*/ 0 h 8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5000" smtClean="0">
                <a:solidFill>
                  <a:prstClr val="white"/>
                </a:solidFill>
                <a:latin typeface="Arial Black" panose="020B0A04020102020204" pitchFamily="34" charset="0"/>
              </a:endParaRPr>
            </a:p>
          </p:txBody>
        </p:sp>
        <p:sp>
          <p:nvSpPr>
            <p:cNvPr id="15" name="Freeform 5"/>
            <p:cNvSpPr>
              <a:spLocks noEditPoints="1"/>
            </p:cNvSpPr>
            <p:nvPr/>
          </p:nvSpPr>
          <p:spPr bwMode="gray">
            <a:xfrm>
              <a:off x="0" y="1587"/>
              <a:ext cx="12192000" cy="6856413"/>
            </a:xfrm>
            <a:custGeom>
              <a:avLst/>
              <a:gdLst>
                <a:gd name="T0" fmla="*/ 0 w 15356"/>
                <a:gd name="T1" fmla="*/ 0 h 8638"/>
                <a:gd name="T2" fmla="*/ 0 w 15356"/>
                <a:gd name="T3" fmla="*/ 6856413 h 8638"/>
                <a:gd name="T4" fmla="*/ 12192000 w 15356"/>
                <a:gd name="T5" fmla="*/ 6856413 h 8638"/>
                <a:gd name="T6" fmla="*/ 12192000 w 15356"/>
                <a:gd name="T7" fmla="*/ 0 h 8638"/>
                <a:gd name="T8" fmla="*/ 0 w 15356"/>
                <a:gd name="T9" fmla="*/ 0 h 8638"/>
                <a:gd name="T10" fmla="*/ 11709274 w 15356"/>
                <a:gd name="T11" fmla="*/ 6380163 h 8638"/>
                <a:gd name="T12" fmla="*/ 476374 w 15356"/>
                <a:gd name="T13" fmla="*/ 6380163 h 8638"/>
                <a:gd name="T14" fmla="*/ 476374 w 15356"/>
                <a:gd name="T15" fmla="*/ 469900 h 8638"/>
                <a:gd name="T16" fmla="*/ 11709274 w 15356"/>
                <a:gd name="T17" fmla="*/ 469900 h 8638"/>
                <a:gd name="T18" fmla="*/ 11709274 w 15356"/>
                <a:gd name="T19" fmla="*/ 6380163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5000" smtClean="0">
                <a:solidFill>
                  <a:prstClr val="white"/>
                </a:solidFill>
                <a:latin typeface="Arial Black" panose="020B0A04020102020204" pitchFamily="34" charset="0"/>
              </a:endParaRPr>
            </a:p>
          </p:txBody>
        </p:sp>
      </p:grpSp>
      <p:sp>
        <p:nvSpPr>
          <p:cNvPr id="16" name="Rectangle 15"/>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7" name="Date Placeholder 4"/>
          <p:cNvSpPr>
            <a:spLocks noGrp="1"/>
          </p:cNvSpPr>
          <p:nvPr>
            <p:ph type="dt" sz="half" idx="10"/>
          </p:nvPr>
        </p:nvSpPr>
        <p:spPr/>
        <p:txBody>
          <a:bodyPr/>
          <a:lstStyle>
            <a:lvl1pPr>
              <a:defRPr/>
            </a:lvl1pPr>
          </a:lstStyle>
          <a:p>
            <a:pPr>
              <a:defRPr/>
            </a:pPr>
            <a:fld id="{ABB6F65A-F10D-427C-806D-8550EBFDA7EC}" type="datetimeFigureOut">
              <a:rPr lang="en-US">
                <a:solidFill>
                  <a:srgbClr val="B31166"/>
                </a:solidFill>
              </a:rPr>
              <a:pPr>
                <a:defRPr/>
              </a:pPr>
              <a:t>8/25/2023</a:t>
            </a:fld>
            <a:endParaRPr lang="en-US" dirty="0">
              <a:solidFill>
                <a:srgbClr val="B31166"/>
              </a:solidFill>
            </a:endParaRPr>
          </a:p>
        </p:txBody>
      </p:sp>
      <p:sp>
        <p:nvSpPr>
          <p:cNvPr id="18" name="Footer Placeholder 5"/>
          <p:cNvSpPr>
            <a:spLocks noGrp="1"/>
          </p:cNvSpPr>
          <p:nvPr>
            <p:ph type="ftr" sz="quarter" idx="11"/>
          </p:nvPr>
        </p:nvSpPr>
        <p:spPr/>
        <p:txBody>
          <a:bodyPr/>
          <a:lstStyle>
            <a:lvl1pPr>
              <a:defRPr/>
            </a:lvl1pPr>
          </a:lstStyle>
          <a:p>
            <a:pPr>
              <a:defRPr/>
            </a:pPr>
            <a:endParaRPr lang="en-US" altLang="en-US">
              <a:solidFill>
                <a:srgbClr val="B31166"/>
              </a:solidFill>
            </a:endParaRPr>
          </a:p>
        </p:txBody>
      </p:sp>
      <p:sp>
        <p:nvSpPr>
          <p:cNvPr id="19" name="Slide Number Placeholder 6"/>
          <p:cNvSpPr>
            <a:spLocks noGrp="1"/>
          </p:cNvSpPr>
          <p:nvPr>
            <p:ph type="sldNum" sz="quarter" idx="12"/>
          </p:nvPr>
        </p:nvSpPr>
        <p:spPr/>
        <p:txBody>
          <a:bodyPr/>
          <a:lstStyle>
            <a:lvl1pPr>
              <a:defRPr/>
            </a:lvl1pPr>
          </a:lstStyle>
          <a:p>
            <a:pPr>
              <a:defRPr/>
            </a:pPr>
            <a:fld id="{9D0DD16C-361E-4B39-A924-928C5477F5A7}" type="slidenum">
              <a:rPr lang="en-US" altLang="en-US">
                <a:solidFill>
                  <a:prstClr val="white"/>
                </a:solidFill>
              </a:rPr>
              <a:pPr>
                <a:defRPr/>
              </a:pPr>
              <a:t>‹#›</a:t>
            </a:fld>
            <a:endParaRPr lang="en-US" altLang="en-US">
              <a:solidFill>
                <a:prstClr val="white"/>
              </a:solidFill>
            </a:endParaRPr>
          </a:p>
        </p:txBody>
      </p:sp>
    </p:spTree>
    <p:extLst>
      <p:ext uri="{BB962C8B-B14F-4D97-AF65-F5344CB8AC3E}">
        <p14:creationId xmlns:p14="http://schemas.microsoft.com/office/powerpoint/2010/main" val="713659359"/>
      </p:ext>
    </p:extLst>
  </p:cSld>
  <p:clrMapOvr>
    <a:masterClrMapping/>
  </p:clrMapOvr>
</p:sldLayout>
</file>

<file path=ppt/slideLayouts/slideLayout207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5" name="Group 22"/>
          <p:cNvGrpSpPr>
            <a:grpSpLocks/>
          </p:cNvGrpSpPr>
          <p:nvPr/>
        </p:nvGrpSpPr>
        <p:grpSpPr bwMode="auto">
          <a:xfrm>
            <a:off x="0" y="0"/>
            <a:ext cx="12192000" cy="6858000"/>
            <a:chOff x="0" y="0"/>
            <a:chExt cx="12192000" cy="6858000"/>
          </a:xfrm>
        </p:grpSpPr>
        <p:sp>
          <p:nvSpPr>
            <p:cNvPr id="6" name="Rectangle 5"/>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a:spLocks/>
            </p:cNvSpPr>
            <p:nvPr/>
          </p:nvSpPr>
          <p:spPr bwMode="gray">
            <a:xfrm rot="10371525">
              <a:off x="263767" y="4438254"/>
              <a:ext cx="3299407" cy="440924"/>
            </a:xfrm>
            <a:custGeom>
              <a:avLst/>
              <a:gdLst>
                <a:gd name="T0" fmla="*/ 28045 w 10000"/>
                <a:gd name="T1" fmla="*/ 211004 h 5291"/>
                <a:gd name="T2" fmla="*/ 3285549 w 10000"/>
                <a:gd name="T3" fmla="*/ 440924 h 5291"/>
                <a:gd name="T4" fmla="*/ 3299407 w 10000"/>
                <a:gd name="T5" fmla="*/ 0 h 5291"/>
                <a:gd name="T6" fmla="*/ 3299407 w 10000"/>
                <a:gd name="T7" fmla="*/ 0 h 5291"/>
                <a:gd name="T8" fmla="*/ 3189537 w 10000"/>
                <a:gd name="T9" fmla="*/ 17000 h 5291"/>
                <a:gd name="T10" fmla="*/ 3079666 w 10000"/>
                <a:gd name="T11" fmla="*/ 33334 h 5291"/>
                <a:gd name="T12" fmla="*/ 2969796 w 10000"/>
                <a:gd name="T13" fmla="*/ 49167 h 5291"/>
                <a:gd name="T14" fmla="*/ 2859596 w 10000"/>
                <a:gd name="T15" fmla="*/ 62751 h 5291"/>
                <a:gd name="T16" fmla="*/ 2749396 w 10000"/>
                <a:gd name="T17" fmla="*/ 76418 h 5291"/>
                <a:gd name="T18" fmla="*/ 2639196 w 10000"/>
                <a:gd name="T19" fmla="*/ 89251 h 5291"/>
                <a:gd name="T20" fmla="*/ 2530315 w 10000"/>
                <a:gd name="T21" fmla="*/ 100168 h 5291"/>
                <a:gd name="T22" fmla="*/ 2419455 w 10000"/>
                <a:gd name="T23" fmla="*/ 110419 h 5291"/>
                <a:gd name="T24" fmla="*/ 2309585 w 10000"/>
                <a:gd name="T25" fmla="*/ 120002 h 5291"/>
                <a:gd name="T26" fmla="*/ 2201694 w 10000"/>
                <a:gd name="T27" fmla="*/ 128169 h 5291"/>
                <a:gd name="T28" fmla="*/ 2091824 w 10000"/>
                <a:gd name="T29" fmla="*/ 136336 h 5291"/>
                <a:gd name="T30" fmla="*/ 1983933 w 10000"/>
                <a:gd name="T31" fmla="*/ 143252 h 5291"/>
                <a:gd name="T32" fmla="*/ 1876043 w 10000"/>
                <a:gd name="T33" fmla="*/ 148669 h 5291"/>
                <a:gd name="T34" fmla="*/ 1768152 w 10000"/>
                <a:gd name="T35" fmla="*/ 154169 h 5291"/>
                <a:gd name="T36" fmla="*/ 1661581 w 10000"/>
                <a:gd name="T37" fmla="*/ 158836 h 5291"/>
                <a:gd name="T38" fmla="*/ 1556330 w 10000"/>
                <a:gd name="T39" fmla="*/ 162336 h 5291"/>
                <a:gd name="T40" fmla="*/ 1450419 w 10000"/>
                <a:gd name="T41" fmla="*/ 165003 h 5291"/>
                <a:gd name="T42" fmla="*/ 1345828 w 10000"/>
                <a:gd name="T43" fmla="*/ 167753 h 5291"/>
                <a:gd name="T44" fmla="*/ 1242557 w 10000"/>
                <a:gd name="T45" fmla="*/ 169086 h 5291"/>
                <a:gd name="T46" fmla="*/ 1139615 w 10000"/>
                <a:gd name="T47" fmla="*/ 170503 h 5291"/>
                <a:gd name="T48" fmla="*/ 1037664 w 10000"/>
                <a:gd name="T49" fmla="*/ 171086 h 5291"/>
                <a:gd name="T50" fmla="*/ 936702 w 10000"/>
                <a:gd name="T51" fmla="*/ 170503 h 5291"/>
                <a:gd name="T52" fmla="*/ 837060 w 10000"/>
                <a:gd name="T53" fmla="*/ 170503 h 5291"/>
                <a:gd name="T54" fmla="*/ 738407 w 10000"/>
                <a:gd name="T55" fmla="*/ 169086 h 5291"/>
                <a:gd name="T56" fmla="*/ 641075 w 10000"/>
                <a:gd name="T57" fmla="*/ 167003 h 5291"/>
                <a:gd name="T58" fmla="*/ 545392 w 10000"/>
                <a:gd name="T59" fmla="*/ 165003 h 5291"/>
                <a:gd name="T60" fmla="*/ 451359 w 10000"/>
                <a:gd name="T61" fmla="*/ 162919 h 5291"/>
                <a:gd name="T62" fmla="*/ 357986 w 10000"/>
                <a:gd name="T63" fmla="*/ 159586 h 5291"/>
                <a:gd name="T64" fmla="*/ 265932 w 10000"/>
                <a:gd name="T65" fmla="*/ 156086 h 5291"/>
                <a:gd name="T66" fmla="*/ 175858 w 10000"/>
                <a:gd name="T67" fmla="*/ 152753 h 5291"/>
                <a:gd name="T68" fmla="*/ 0 w 10000"/>
                <a:gd name="T69" fmla="*/ 143836 h 5291"/>
                <a:gd name="T70" fmla="*/ 28045 w 10000"/>
                <a:gd name="T71" fmla="*/ 211004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5000" smtClean="0">
                <a:solidFill>
                  <a:prstClr val="white"/>
                </a:solidFill>
                <a:latin typeface="Arial Black" panose="020B0A04020102020204" pitchFamily="34" charset="0"/>
              </a:endParaRPr>
            </a:p>
          </p:txBody>
        </p:sp>
        <p:sp>
          <p:nvSpPr>
            <p:cNvPr id="13" name="Freeform 5"/>
            <p:cNvSpPr>
              <a:spLocks/>
            </p:cNvSpPr>
            <p:nvPr/>
          </p:nvSpPr>
          <p:spPr bwMode="gray">
            <a:xfrm rot="10800000">
              <a:off x="459506" y="321130"/>
              <a:ext cx="11277600" cy="4533900"/>
            </a:xfrm>
            <a:custGeom>
              <a:avLst/>
              <a:gdLst>
                <a:gd name="T0" fmla="*/ 0 w 7104"/>
                <a:gd name="T1" fmla="*/ 0 h 2856"/>
                <a:gd name="T2" fmla="*/ 0 w 7104"/>
                <a:gd name="T3" fmla="*/ 4533900 h 2856"/>
                <a:gd name="T4" fmla="*/ 11277600 w 7104"/>
                <a:gd name="T5" fmla="*/ 4533900 h 2856"/>
                <a:gd name="T6" fmla="*/ 11277600 w 7104"/>
                <a:gd name="T7" fmla="*/ 1588 h 2856"/>
                <a:gd name="T8" fmla="*/ 11277600 w 7104"/>
                <a:gd name="T9" fmla="*/ 1588 h 2856"/>
                <a:gd name="T10" fmla="*/ 11022013 w 7104"/>
                <a:gd name="T11" fmla="*/ 41275 h 2856"/>
                <a:gd name="T12" fmla="*/ 10766425 w 7104"/>
                <a:gd name="T13" fmla="*/ 79375 h 2856"/>
                <a:gd name="T14" fmla="*/ 10510838 w 7104"/>
                <a:gd name="T15" fmla="*/ 115888 h 2856"/>
                <a:gd name="T16" fmla="*/ 10253663 w 7104"/>
                <a:gd name="T17" fmla="*/ 147638 h 2856"/>
                <a:gd name="T18" fmla="*/ 9998075 w 7104"/>
                <a:gd name="T19" fmla="*/ 179388 h 2856"/>
                <a:gd name="T20" fmla="*/ 9740900 w 7104"/>
                <a:gd name="T21" fmla="*/ 209550 h 2856"/>
                <a:gd name="T22" fmla="*/ 9486900 w 7104"/>
                <a:gd name="T23" fmla="*/ 234950 h 2856"/>
                <a:gd name="T24" fmla="*/ 9229725 w 7104"/>
                <a:gd name="T25" fmla="*/ 258763 h 2856"/>
                <a:gd name="T26" fmla="*/ 8974138 w 7104"/>
                <a:gd name="T27" fmla="*/ 280988 h 2856"/>
                <a:gd name="T28" fmla="*/ 8721725 w 7104"/>
                <a:gd name="T29" fmla="*/ 300038 h 2856"/>
                <a:gd name="T30" fmla="*/ 8467725 w 7104"/>
                <a:gd name="T31" fmla="*/ 319088 h 2856"/>
                <a:gd name="T32" fmla="*/ 8215313 w 7104"/>
                <a:gd name="T33" fmla="*/ 334963 h 2856"/>
                <a:gd name="T34" fmla="*/ 7964488 w 7104"/>
                <a:gd name="T35" fmla="*/ 347663 h 2856"/>
                <a:gd name="T36" fmla="*/ 7713663 w 7104"/>
                <a:gd name="T37" fmla="*/ 360363 h 2856"/>
                <a:gd name="T38" fmla="*/ 7466013 w 7104"/>
                <a:gd name="T39" fmla="*/ 371475 h 2856"/>
                <a:gd name="T40" fmla="*/ 7219950 w 7104"/>
                <a:gd name="T41" fmla="*/ 379413 h 2856"/>
                <a:gd name="T42" fmla="*/ 6973888 w 7104"/>
                <a:gd name="T43" fmla="*/ 385763 h 2856"/>
                <a:gd name="T44" fmla="*/ 6731000 w 7104"/>
                <a:gd name="T45" fmla="*/ 392113 h 2856"/>
                <a:gd name="T46" fmla="*/ 6489700 w 7104"/>
                <a:gd name="T47" fmla="*/ 395288 h 2856"/>
                <a:gd name="T48" fmla="*/ 6249988 w 7104"/>
                <a:gd name="T49" fmla="*/ 398463 h 2856"/>
                <a:gd name="T50" fmla="*/ 6013450 w 7104"/>
                <a:gd name="T51" fmla="*/ 400050 h 2856"/>
                <a:gd name="T52" fmla="*/ 5778500 w 7104"/>
                <a:gd name="T53" fmla="*/ 398463 h 2856"/>
                <a:gd name="T54" fmla="*/ 5546725 w 7104"/>
                <a:gd name="T55" fmla="*/ 398463 h 2856"/>
                <a:gd name="T56" fmla="*/ 5316538 w 7104"/>
                <a:gd name="T57" fmla="*/ 395288 h 2856"/>
                <a:gd name="T58" fmla="*/ 5091113 w 7104"/>
                <a:gd name="T59" fmla="*/ 390525 h 2856"/>
                <a:gd name="T60" fmla="*/ 4867275 w 7104"/>
                <a:gd name="T61" fmla="*/ 385763 h 2856"/>
                <a:gd name="T62" fmla="*/ 4648200 w 7104"/>
                <a:gd name="T63" fmla="*/ 381000 h 2856"/>
                <a:gd name="T64" fmla="*/ 4430713 w 7104"/>
                <a:gd name="T65" fmla="*/ 373063 h 2856"/>
                <a:gd name="T66" fmla="*/ 4216400 w 7104"/>
                <a:gd name="T67" fmla="*/ 365125 h 2856"/>
                <a:gd name="T68" fmla="*/ 4006850 w 7104"/>
                <a:gd name="T69" fmla="*/ 357188 h 2856"/>
                <a:gd name="T70" fmla="*/ 3597275 w 7104"/>
                <a:gd name="T71" fmla="*/ 336550 h 2856"/>
                <a:gd name="T72" fmla="*/ 3205163 w 7104"/>
                <a:gd name="T73" fmla="*/ 314325 h 2856"/>
                <a:gd name="T74" fmla="*/ 2828925 w 7104"/>
                <a:gd name="T75" fmla="*/ 290513 h 2856"/>
                <a:gd name="T76" fmla="*/ 2471738 w 7104"/>
                <a:gd name="T77" fmla="*/ 265113 h 2856"/>
                <a:gd name="T78" fmla="*/ 2132013 w 7104"/>
                <a:gd name="T79" fmla="*/ 238125 h 2856"/>
                <a:gd name="T80" fmla="*/ 1816100 w 7104"/>
                <a:gd name="T81" fmla="*/ 209550 h 2856"/>
                <a:gd name="T82" fmla="*/ 1519238 w 7104"/>
                <a:gd name="T83" fmla="*/ 180975 h 2856"/>
                <a:gd name="T84" fmla="*/ 1246188 w 7104"/>
                <a:gd name="T85" fmla="*/ 152400 h 2856"/>
                <a:gd name="T86" fmla="*/ 995363 w 7104"/>
                <a:gd name="T87" fmla="*/ 125413 h 2856"/>
                <a:gd name="T88" fmla="*/ 773113 w 7104"/>
                <a:gd name="T89" fmla="*/ 100013 h 2856"/>
                <a:gd name="T90" fmla="*/ 573088 w 7104"/>
                <a:gd name="T91" fmla="*/ 76200 h 2856"/>
                <a:gd name="T92" fmla="*/ 403225 w 7104"/>
                <a:gd name="T93" fmla="*/ 55563 h 2856"/>
                <a:gd name="T94" fmla="*/ 261938 w 7104"/>
                <a:gd name="T95" fmla="*/ 36513 h 2856"/>
                <a:gd name="T96" fmla="*/ 66675 w 7104"/>
                <a:gd name="T97" fmla="*/ 9525 h 2856"/>
                <a:gd name="T98" fmla="*/ 0 w 7104"/>
                <a:gd name="T99" fmla="*/ 0 h 2856"/>
                <a:gd name="T100" fmla="*/ 0 w 7104"/>
                <a:gd name="T101" fmla="*/ 0 h 28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104" h="2856">
                  <a:moveTo>
                    <a:pt x="0" y="0"/>
                  </a:moveTo>
                  <a:lnTo>
                    <a:pt x="0" y="2856"/>
                  </a:lnTo>
                  <a:lnTo>
                    <a:pt x="7104" y="2856"/>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5000" smtClean="0">
                <a:solidFill>
                  <a:prstClr val="white"/>
                </a:solidFill>
                <a:latin typeface="Arial Black" panose="020B0A04020102020204" pitchFamily="34" charset="0"/>
              </a:endParaRPr>
            </a:p>
          </p:txBody>
        </p:sp>
        <p:sp>
          <p:nvSpPr>
            <p:cNvPr id="14" name="Freeform 5"/>
            <p:cNvSpPr>
              <a:spLocks noEditPoints="1"/>
            </p:cNvSpPr>
            <p:nvPr/>
          </p:nvSpPr>
          <p:spPr bwMode="gray">
            <a:xfrm>
              <a:off x="0" y="1587"/>
              <a:ext cx="12192000" cy="6856413"/>
            </a:xfrm>
            <a:custGeom>
              <a:avLst/>
              <a:gdLst>
                <a:gd name="T0" fmla="*/ 0 w 15356"/>
                <a:gd name="T1" fmla="*/ 0 h 8638"/>
                <a:gd name="T2" fmla="*/ 0 w 15356"/>
                <a:gd name="T3" fmla="*/ 6856413 h 8638"/>
                <a:gd name="T4" fmla="*/ 12192000 w 15356"/>
                <a:gd name="T5" fmla="*/ 6856413 h 8638"/>
                <a:gd name="T6" fmla="*/ 12192000 w 15356"/>
                <a:gd name="T7" fmla="*/ 0 h 8638"/>
                <a:gd name="T8" fmla="*/ 0 w 15356"/>
                <a:gd name="T9" fmla="*/ 0 h 8638"/>
                <a:gd name="T10" fmla="*/ 11709274 w 15356"/>
                <a:gd name="T11" fmla="*/ 6380163 h 8638"/>
                <a:gd name="T12" fmla="*/ 476374 w 15356"/>
                <a:gd name="T13" fmla="*/ 6380163 h 8638"/>
                <a:gd name="T14" fmla="*/ 476374 w 15356"/>
                <a:gd name="T15" fmla="*/ 469900 h 8638"/>
                <a:gd name="T16" fmla="*/ 11709274 w 15356"/>
                <a:gd name="T17" fmla="*/ 469900 h 8638"/>
                <a:gd name="T18" fmla="*/ 11709274 w 15356"/>
                <a:gd name="T19" fmla="*/ 6380163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5000" smtClean="0">
                <a:solidFill>
                  <a:prstClr val="white"/>
                </a:solidFill>
                <a:latin typeface="Arial Black" panose="020B0A04020102020204" pitchFamily="34" charset="0"/>
              </a:endParaRPr>
            </a:p>
          </p:txBody>
        </p:sp>
      </p:grpSp>
      <p:sp>
        <p:nvSpPr>
          <p:cNvPr id="15" name="Rectangle 14"/>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Date Placeholder 4"/>
          <p:cNvSpPr>
            <a:spLocks noGrp="1"/>
          </p:cNvSpPr>
          <p:nvPr>
            <p:ph type="dt" sz="half" idx="10"/>
          </p:nvPr>
        </p:nvSpPr>
        <p:spPr/>
        <p:txBody>
          <a:bodyPr/>
          <a:lstStyle>
            <a:lvl1pPr>
              <a:defRPr/>
            </a:lvl1pPr>
          </a:lstStyle>
          <a:p>
            <a:pPr>
              <a:defRPr/>
            </a:pPr>
            <a:fld id="{C66EFFFC-A7A4-4B4E-AAF3-4A9A9691D978}" type="datetimeFigureOut">
              <a:rPr lang="en-US">
                <a:solidFill>
                  <a:srgbClr val="B31166"/>
                </a:solidFill>
              </a:rPr>
              <a:pPr>
                <a:defRPr/>
              </a:pPr>
              <a:t>8/25/2023</a:t>
            </a:fld>
            <a:endParaRPr lang="en-US" dirty="0">
              <a:solidFill>
                <a:srgbClr val="B31166"/>
              </a:solidFill>
            </a:endParaRPr>
          </a:p>
        </p:txBody>
      </p:sp>
      <p:sp>
        <p:nvSpPr>
          <p:cNvPr id="17" name="Footer Placeholder 5"/>
          <p:cNvSpPr>
            <a:spLocks noGrp="1"/>
          </p:cNvSpPr>
          <p:nvPr>
            <p:ph type="ftr" sz="quarter" idx="11"/>
          </p:nvPr>
        </p:nvSpPr>
        <p:spPr/>
        <p:txBody>
          <a:bodyPr/>
          <a:lstStyle>
            <a:lvl1pPr>
              <a:defRPr/>
            </a:lvl1pPr>
          </a:lstStyle>
          <a:p>
            <a:pPr>
              <a:defRPr/>
            </a:pPr>
            <a:endParaRPr lang="en-US" altLang="en-US">
              <a:solidFill>
                <a:srgbClr val="B31166"/>
              </a:solidFill>
            </a:endParaRPr>
          </a:p>
        </p:txBody>
      </p:sp>
      <p:sp>
        <p:nvSpPr>
          <p:cNvPr id="18" name="Slide Number Placeholder 6"/>
          <p:cNvSpPr>
            <a:spLocks noGrp="1"/>
          </p:cNvSpPr>
          <p:nvPr>
            <p:ph type="sldNum" sz="quarter" idx="12"/>
          </p:nvPr>
        </p:nvSpPr>
        <p:spPr/>
        <p:txBody>
          <a:bodyPr/>
          <a:lstStyle>
            <a:lvl1pPr>
              <a:defRPr/>
            </a:lvl1pPr>
          </a:lstStyle>
          <a:p>
            <a:pPr>
              <a:defRPr/>
            </a:pPr>
            <a:fld id="{214ACCC1-DEDE-4F06-B307-F64DF10D7A2A}" type="slidenum">
              <a:rPr lang="en-US" altLang="en-US">
                <a:solidFill>
                  <a:prstClr val="white"/>
                </a:solidFill>
              </a:rPr>
              <a:pPr>
                <a:defRPr/>
              </a:pPr>
              <a:t>‹#›</a:t>
            </a:fld>
            <a:endParaRPr lang="en-US" altLang="en-US">
              <a:solidFill>
                <a:prstClr val="white"/>
              </a:solidFill>
            </a:endParaRPr>
          </a:p>
        </p:txBody>
      </p:sp>
    </p:spTree>
    <p:extLst>
      <p:ext uri="{BB962C8B-B14F-4D97-AF65-F5344CB8AC3E}">
        <p14:creationId xmlns:p14="http://schemas.microsoft.com/office/powerpoint/2010/main" val="2293087065"/>
      </p:ext>
    </p:extLst>
  </p:cSld>
  <p:clrMapOvr>
    <a:masterClrMapping/>
  </p:clrMapOvr>
</p:sldLayout>
</file>

<file path=ppt/slideLayouts/slideLayout207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4" name="Group 22"/>
          <p:cNvGrpSpPr>
            <a:grpSpLocks/>
          </p:cNvGrpSpPr>
          <p:nvPr/>
        </p:nvGrpSpPr>
        <p:grpSpPr bwMode="auto">
          <a:xfrm>
            <a:off x="0" y="0"/>
            <a:ext cx="12192000" cy="6858000"/>
            <a:chOff x="0" y="0"/>
            <a:chExt cx="12192000" cy="6858000"/>
          </a:xfrm>
        </p:grpSpPr>
        <p:sp>
          <p:nvSpPr>
            <p:cNvPr id="5" name="Rectangle 4"/>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5"/>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a:spLocks/>
            </p:cNvSpPr>
            <p:nvPr/>
          </p:nvSpPr>
          <p:spPr bwMode="gray">
            <a:xfrm rot="-589932">
              <a:off x="8490951" y="2714874"/>
              <a:ext cx="3299407" cy="440924"/>
            </a:xfrm>
            <a:custGeom>
              <a:avLst/>
              <a:gdLst>
                <a:gd name="T0" fmla="*/ 28045 w 10000"/>
                <a:gd name="T1" fmla="*/ 211004 h 5291"/>
                <a:gd name="T2" fmla="*/ 3285549 w 10000"/>
                <a:gd name="T3" fmla="*/ 440924 h 5291"/>
                <a:gd name="T4" fmla="*/ 3299407 w 10000"/>
                <a:gd name="T5" fmla="*/ 0 h 5291"/>
                <a:gd name="T6" fmla="*/ 3299407 w 10000"/>
                <a:gd name="T7" fmla="*/ 0 h 5291"/>
                <a:gd name="T8" fmla="*/ 3189537 w 10000"/>
                <a:gd name="T9" fmla="*/ 17000 h 5291"/>
                <a:gd name="T10" fmla="*/ 3079666 w 10000"/>
                <a:gd name="T11" fmla="*/ 33334 h 5291"/>
                <a:gd name="T12" fmla="*/ 2969796 w 10000"/>
                <a:gd name="T13" fmla="*/ 49167 h 5291"/>
                <a:gd name="T14" fmla="*/ 2859596 w 10000"/>
                <a:gd name="T15" fmla="*/ 62751 h 5291"/>
                <a:gd name="T16" fmla="*/ 2749396 w 10000"/>
                <a:gd name="T17" fmla="*/ 76418 h 5291"/>
                <a:gd name="T18" fmla="*/ 2639196 w 10000"/>
                <a:gd name="T19" fmla="*/ 89251 h 5291"/>
                <a:gd name="T20" fmla="*/ 2530315 w 10000"/>
                <a:gd name="T21" fmla="*/ 100168 h 5291"/>
                <a:gd name="T22" fmla="*/ 2419455 w 10000"/>
                <a:gd name="T23" fmla="*/ 110419 h 5291"/>
                <a:gd name="T24" fmla="*/ 2309585 w 10000"/>
                <a:gd name="T25" fmla="*/ 120002 h 5291"/>
                <a:gd name="T26" fmla="*/ 2201694 w 10000"/>
                <a:gd name="T27" fmla="*/ 128169 h 5291"/>
                <a:gd name="T28" fmla="*/ 2091824 w 10000"/>
                <a:gd name="T29" fmla="*/ 136336 h 5291"/>
                <a:gd name="T30" fmla="*/ 1983933 w 10000"/>
                <a:gd name="T31" fmla="*/ 143252 h 5291"/>
                <a:gd name="T32" fmla="*/ 1876043 w 10000"/>
                <a:gd name="T33" fmla="*/ 148669 h 5291"/>
                <a:gd name="T34" fmla="*/ 1768152 w 10000"/>
                <a:gd name="T35" fmla="*/ 154169 h 5291"/>
                <a:gd name="T36" fmla="*/ 1661581 w 10000"/>
                <a:gd name="T37" fmla="*/ 158836 h 5291"/>
                <a:gd name="T38" fmla="*/ 1556330 w 10000"/>
                <a:gd name="T39" fmla="*/ 162336 h 5291"/>
                <a:gd name="T40" fmla="*/ 1450419 w 10000"/>
                <a:gd name="T41" fmla="*/ 165003 h 5291"/>
                <a:gd name="T42" fmla="*/ 1345828 w 10000"/>
                <a:gd name="T43" fmla="*/ 167753 h 5291"/>
                <a:gd name="T44" fmla="*/ 1242557 w 10000"/>
                <a:gd name="T45" fmla="*/ 169086 h 5291"/>
                <a:gd name="T46" fmla="*/ 1139615 w 10000"/>
                <a:gd name="T47" fmla="*/ 170503 h 5291"/>
                <a:gd name="T48" fmla="*/ 1037664 w 10000"/>
                <a:gd name="T49" fmla="*/ 171086 h 5291"/>
                <a:gd name="T50" fmla="*/ 936702 w 10000"/>
                <a:gd name="T51" fmla="*/ 170503 h 5291"/>
                <a:gd name="T52" fmla="*/ 837060 w 10000"/>
                <a:gd name="T53" fmla="*/ 170503 h 5291"/>
                <a:gd name="T54" fmla="*/ 738407 w 10000"/>
                <a:gd name="T55" fmla="*/ 169086 h 5291"/>
                <a:gd name="T56" fmla="*/ 641075 w 10000"/>
                <a:gd name="T57" fmla="*/ 167003 h 5291"/>
                <a:gd name="T58" fmla="*/ 545392 w 10000"/>
                <a:gd name="T59" fmla="*/ 165003 h 5291"/>
                <a:gd name="T60" fmla="*/ 451359 w 10000"/>
                <a:gd name="T61" fmla="*/ 162919 h 5291"/>
                <a:gd name="T62" fmla="*/ 357986 w 10000"/>
                <a:gd name="T63" fmla="*/ 159586 h 5291"/>
                <a:gd name="T64" fmla="*/ 265932 w 10000"/>
                <a:gd name="T65" fmla="*/ 156086 h 5291"/>
                <a:gd name="T66" fmla="*/ 175858 w 10000"/>
                <a:gd name="T67" fmla="*/ 152753 h 5291"/>
                <a:gd name="T68" fmla="*/ 0 w 10000"/>
                <a:gd name="T69" fmla="*/ 143836 h 5291"/>
                <a:gd name="T70" fmla="*/ 28045 w 10000"/>
                <a:gd name="T71" fmla="*/ 211004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5000" smtClean="0">
                <a:solidFill>
                  <a:prstClr val="white"/>
                </a:solidFill>
                <a:latin typeface="Arial Black" panose="020B0A04020102020204" pitchFamily="34" charset="0"/>
              </a:endParaRPr>
            </a:p>
          </p:txBody>
        </p:sp>
        <p:sp>
          <p:nvSpPr>
            <p:cNvPr id="13" name="Freeform 5"/>
            <p:cNvSpPr>
              <a:spLocks/>
            </p:cNvSpPr>
            <p:nvPr/>
          </p:nvSpPr>
          <p:spPr bwMode="gray">
            <a:xfrm>
              <a:off x="455612" y="2801319"/>
              <a:ext cx="11277600" cy="3602637"/>
            </a:xfrm>
            <a:custGeom>
              <a:avLst/>
              <a:gdLst>
                <a:gd name="T0" fmla="*/ 0 w 10000"/>
                <a:gd name="T1" fmla="*/ 0 h 7946"/>
                <a:gd name="T2" fmla="*/ 0 w 10000"/>
                <a:gd name="T3" fmla="*/ 3602184 h 7946"/>
                <a:gd name="T4" fmla="*/ 11277600 w 10000"/>
                <a:gd name="T5" fmla="*/ 3602637 h 7946"/>
                <a:gd name="T6" fmla="*/ 11277600 w 10000"/>
                <a:gd name="T7" fmla="*/ 1814 h 7946"/>
                <a:gd name="T8" fmla="*/ 11277600 w 10000"/>
                <a:gd name="T9" fmla="*/ 1814 h 7946"/>
                <a:gd name="T10" fmla="*/ 11021598 w 10000"/>
                <a:gd name="T11" fmla="*/ 41258 h 7946"/>
                <a:gd name="T12" fmla="*/ 10766725 w 10000"/>
                <a:gd name="T13" fmla="*/ 79343 h 7946"/>
                <a:gd name="T14" fmla="*/ 10510723 w 10000"/>
                <a:gd name="T15" fmla="*/ 116068 h 7946"/>
                <a:gd name="T16" fmla="*/ 10253594 w 10000"/>
                <a:gd name="T17" fmla="*/ 147805 h 7946"/>
                <a:gd name="T18" fmla="*/ 9997592 w 10000"/>
                <a:gd name="T19" fmla="*/ 179542 h 7946"/>
                <a:gd name="T20" fmla="*/ 9740463 w 10000"/>
                <a:gd name="T21" fmla="*/ 209466 h 7946"/>
                <a:gd name="T22" fmla="*/ 9486717 w 10000"/>
                <a:gd name="T23" fmla="*/ 234856 h 7946"/>
                <a:gd name="T24" fmla="*/ 9229588 w 10000"/>
                <a:gd name="T25" fmla="*/ 258886 h 7946"/>
                <a:gd name="T26" fmla="*/ 8973586 w 10000"/>
                <a:gd name="T27" fmla="*/ 281102 h 7946"/>
                <a:gd name="T28" fmla="*/ 8722096 w 10000"/>
                <a:gd name="T29" fmla="*/ 300144 h 7946"/>
                <a:gd name="T30" fmla="*/ 8467222 w 10000"/>
                <a:gd name="T31" fmla="*/ 319187 h 7946"/>
                <a:gd name="T32" fmla="*/ 8215732 w 10000"/>
                <a:gd name="T33" fmla="*/ 335055 h 7946"/>
                <a:gd name="T34" fmla="*/ 7964241 w 10000"/>
                <a:gd name="T35" fmla="*/ 347750 h 7946"/>
                <a:gd name="T36" fmla="*/ 7713878 w 10000"/>
                <a:gd name="T37" fmla="*/ 360445 h 7946"/>
                <a:gd name="T38" fmla="*/ 7465771 w 10000"/>
                <a:gd name="T39" fmla="*/ 371326 h 7946"/>
                <a:gd name="T40" fmla="*/ 7219920 w 10000"/>
                <a:gd name="T41" fmla="*/ 379487 h 7946"/>
                <a:gd name="T42" fmla="*/ 6974068 w 10000"/>
                <a:gd name="T43" fmla="*/ 385835 h 7946"/>
                <a:gd name="T44" fmla="*/ 6730472 w 10000"/>
                <a:gd name="T45" fmla="*/ 392182 h 7946"/>
                <a:gd name="T46" fmla="*/ 6490259 w 10000"/>
                <a:gd name="T47" fmla="*/ 395356 h 7946"/>
                <a:gd name="T48" fmla="*/ 6250046 w 10000"/>
                <a:gd name="T49" fmla="*/ 398530 h 7946"/>
                <a:gd name="T50" fmla="*/ 6013216 w 10000"/>
                <a:gd name="T51" fmla="*/ 399890 h 7946"/>
                <a:gd name="T52" fmla="*/ 5778642 w 10000"/>
                <a:gd name="T53" fmla="*/ 398530 h 7946"/>
                <a:gd name="T54" fmla="*/ 5546324 w 10000"/>
                <a:gd name="T55" fmla="*/ 398530 h 7946"/>
                <a:gd name="T56" fmla="*/ 5316261 w 10000"/>
                <a:gd name="T57" fmla="*/ 395356 h 7946"/>
                <a:gd name="T58" fmla="*/ 5090709 w 10000"/>
                <a:gd name="T59" fmla="*/ 390369 h 7946"/>
                <a:gd name="T60" fmla="*/ 4867412 w 10000"/>
                <a:gd name="T61" fmla="*/ 385835 h 7946"/>
                <a:gd name="T62" fmla="*/ 4648627 w 10000"/>
                <a:gd name="T63" fmla="*/ 380848 h 7946"/>
                <a:gd name="T64" fmla="*/ 4430969 w 10000"/>
                <a:gd name="T65" fmla="*/ 373140 h 7946"/>
                <a:gd name="T66" fmla="*/ 4216695 w 10000"/>
                <a:gd name="T67" fmla="*/ 364979 h 7946"/>
                <a:gd name="T68" fmla="*/ 4006931 w 10000"/>
                <a:gd name="T69" fmla="*/ 357271 h 7946"/>
                <a:gd name="T70" fmla="*/ 3597554 w 10000"/>
                <a:gd name="T71" fmla="*/ 336415 h 7946"/>
                <a:gd name="T72" fmla="*/ 3205094 w 10000"/>
                <a:gd name="T73" fmla="*/ 314199 h 7946"/>
                <a:gd name="T74" fmla="*/ 2828422 w 10000"/>
                <a:gd name="T75" fmla="*/ 290623 h 7946"/>
                <a:gd name="T76" fmla="*/ 2472050 w 10000"/>
                <a:gd name="T77" fmla="*/ 265233 h 7946"/>
                <a:gd name="T78" fmla="*/ 2131466 w 10000"/>
                <a:gd name="T79" fmla="*/ 238030 h 7946"/>
                <a:gd name="T80" fmla="*/ 1815694 w 10000"/>
                <a:gd name="T81" fmla="*/ 209466 h 7946"/>
                <a:gd name="T82" fmla="*/ 1519093 w 10000"/>
                <a:gd name="T83" fmla="*/ 180903 h 7946"/>
                <a:gd name="T84" fmla="*/ 1246175 w 10000"/>
                <a:gd name="T85" fmla="*/ 152339 h 7946"/>
                <a:gd name="T86" fmla="*/ 995812 w 10000"/>
                <a:gd name="T87" fmla="*/ 125589 h 7946"/>
                <a:gd name="T88" fmla="*/ 773643 w 10000"/>
                <a:gd name="T89" fmla="*/ 100199 h 7946"/>
                <a:gd name="T90" fmla="*/ 572902 w 10000"/>
                <a:gd name="T91" fmla="*/ 76170 h 7946"/>
                <a:gd name="T92" fmla="*/ 403738 w 10000"/>
                <a:gd name="T93" fmla="*/ 55767 h 7946"/>
                <a:gd name="T94" fmla="*/ 261640 w 10000"/>
                <a:gd name="T95" fmla="*/ 36725 h 7946"/>
                <a:gd name="T96" fmla="*/ 66538 w 10000"/>
                <a:gd name="T97" fmla="*/ 9521 h 7946"/>
                <a:gd name="T98" fmla="*/ 0 w 10000"/>
                <a:gd name="T99" fmla="*/ 0 h 7946"/>
                <a:gd name="T100" fmla="*/ 0 w 10000"/>
                <a:gd name="T101" fmla="*/ 0 h 794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000" h="7946">
                  <a:moveTo>
                    <a:pt x="0" y="0"/>
                  </a:moveTo>
                  <a:lnTo>
                    <a:pt x="0" y="7945"/>
                  </a:lnTo>
                  <a:lnTo>
                    <a:pt x="10000" y="7946"/>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5000" smtClean="0">
                <a:solidFill>
                  <a:prstClr val="white"/>
                </a:solidFill>
                <a:latin typeface="Arial Black" panose="020B0A04020102020204" pitchFamily="34" charset="0"/>
              </a:endParaRPr>
            </a:p>
          </p:txBody>
        </p:sp>
        <p:sp>
          <p:nvSpPr>
            <p:cNvPr id="14" name="Freeform 5"/>
            <p:cNvSpPr>
              <a:spLocks noEditPoints="1"/>
            </p:cNvSpPr>
            <p:nvPr/>
          </p:nvSpPr>
          <p:spPr bwMode="gray">
            <a:xfrm>
              <a:off x="0" y="1587"/>
              <a:ext cx="12192000" cy="6856413"/>
            </a:xfrm>
            <a:custGeom>
              <a:avLst/>
              <a:gdLst>
                <a:gd name="T0" fmla="*/ 0 w 15356"/>
                <a:gd name="T1" fmla="*/ 0 h 8638"/>
                <a:gd name="T2" fmla="*/ 0 w 15356"/>
                <a:gd name="T3" fmla="*/ 6856413 h 8638"/>
                <a:gd name="T4" fmla="*/ 12192000 w 15356"/>
                <a:gd name="T5" fmla="*/ 6856413 h 8638"/>
                <a:gd name="T6" fmla="*/ 12192000 w 15356"/>
                <a:gd name="T7" fmla="*/ 0 h 8638"/>
                <a:gd name="T8" fmla="*/ 0 w 15356"/>
                <a:gd name="T9" fmla="*/ 0 h 8638"/>
                <a:gd name="T10" fmla="*/ 11709274 w 15356"/>
                <a:gd name="T11" fmla="*/ 6380163 h 8638"/>
                <a:gd name="T12" fmla="*/ 476374 w 15356"/>
                <a:gd name="T13" fmla="*/ 6380163 h 8638"/>
                <a:gd name="T14" fmla="*/ 476374 w 15356"/>
                <a:gd name="T15" fmla="*/ 469900 h 8638"/>
                <a:gd name="T16" fmla="*/ 11709274 w 15356"/>
                <a:gd name="T17" fmla="*/ 469900 h 8638"/>
                <a:gd name="T18" fmla="*/ 11709274 w 15356"/>
                <a:gd name="T19" fmla="*/ 6380163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5000" smtClean="0">
                <a:solidFill>
                  <a:prstClr val="white"/>
                </a:solidFill>
                <a:latin typeface="Arial Black" panose="020B0A04020102020204" pitchFamily="34" charset="0"/>
              </a:endParaRPr>
            </a:p>
          </p:txBody>
        </p:sp>
      </p:grpSp>
      <p:sp>
        <p:nvSpPr>
          <p:cNvPr id="15" name="Rectangle 14"/>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48798" y="1063417"/>
            <a:ext cx="8831816" cy="1372986"/>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Date Placeholder 3"/>
          <p:cNvSpPr>
            <a:spLocks noGrp="1"/>
          </p:cNvSpPr>
          <p:nvPr>
            <p:ph type="dt" sz="half" idx="10"/>
          </p:nvPr>
        </p:nvSpPr>
        <p:spPr/>
        <p:txBody>
          <a:bodyPr/>
          <a:lstStyle>
            <a:lvl1pPr>
              <a:defRPr/>
            </a:lvl1pPr>
          </a:lstStyle>
          <a:p>
            <a:pPr>
              <a:defRPr/>
            </a:pPr>
            <a:fld id="{A8114976-130D-4507-9C0D-BFAAF9AD1F60}" type="datetimeFigureOut">
              <a:rPr lang="en-US">
                <a:solidFill>
                  <a:srgbClr val="B31166"/>
                </a:solidFill>
              </a:rPr>
              <a:pPr>
                <a:defRPr/>
              </a:pPr>
              <a:t>8/25/2023</a:t>
            </a:fld>
            <a:endParaRPr lang="en-US" dirty="0">
              <a:solidFill>
                <a:srgbClr val="B31166"/>
              </a:solidFill>
            </a:endParaRPr>
          </a:p>
        </p:txBody>
      </p:sp>
      <p:sp>
        <p:nvSpPr>
          <p:cNvPr id="17" name="Footer Placeholder 4"/>
          <p:cNvSpPr>
            <a:spLocks noGrp="1"/>
          </p:cNvSpPr>
          <p:nvPr>
            <p:ph type="ftr" sz="quarter" idx="11"/>
          </p:nvPr>
        </p:nvSpPr>
        <p:spPr/>
        <p:txBody>
          <a:bodyPr/>
          <a:lstStyle>
            <a:lvl1pPr>
              <a:defRPr/>
            </a:lvl1pPr>
          </a:lstStyle>
          <a:p>
            <a:pPr>
              <a:defRPr/>
            </a:pPr>
            <a:endParaRPr lang="en-US" altLang="en-US">
              <a:solidFill>
                <a:srgbClr val="B31166"/>
              </a:solidFill>
            </a:endParaRPr>
          </a:p>
        </p:txBody>
      </p:sp>
      <p:sp>
        <p:nvSpPr>
          <p:cNvPr id="18" name="Slide Number Placeholder 5"/>
          <p:cNvSpPr>
            <a:spLocks noGrp="1"/>
          </p:cNvSpPr>
          <p:nvPr>
            <p:ph type="sldNum" sz="quarter" idx="12"/>
          </p:nvPr>
        </p:nvSpPr>
        <p:spPr/>
        <p:txBody>
          <a:bodyPr/>
          <a:lstStyle>
            <a:lvl1pPr>
              <a:defRPr/>
            </a:lvl1pPr>
          </a:lstStyle>
          <a:p>
            <a:pPr>
              <a:defRPr/>
            </a:pPr>
            <a:fld id="{EA879C58-7D7B-4349-98DF-67380623245E}" type="slidenum">
              <a:rPr lang="en-US" altLang="en-US">
                <a:solidFill>
                  <a:prstClr val="white"/>
                </a:solidFill>
              </a:rPr>
              <a:pPr>
                <a:defRPr/>
              </a:pPr>
              <a:t>‹#›</a:t>
            </a:fld>
            <a:endParaRPr lang="en-US" altLang="en-US">
              <a:solidFill>
                <a:prstClr val="white"/>
              </a:solidFill>
            </a:endParaRPr>
          </a:p>
        </p:txBody>
      </p:sp>
    </p:spTree>
    <p:extLst>
      <p:ext uri="{BB962C8B-B14F-4D97-AF65-F5344CB8AC3E}">
        <p14:creationId xmlns:p14="http://schemas.microsoft.com/office/powerpoint/2010/main" val="388066840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2E351D51-532D-43F5-AEF1-A6A78898BE1E}" type="slidenum">
              <a:rPr lang="en-US" altLang="en-US"/>
              <a:pPr>
                <a:defRPr/>
              </a:pPr>
              <a:t>‹#›</a:t>
            </a:fld>
            <a:endParaRPr lang="en-US" altLang="en-US" dirty="0"/>
          </a:p>
        </p:txBody>
      </p:sp>
    </p:spTree>
    <p:extLst>
      <p:ext uri="{BB962C8B-B14F-4D97-AF65-F5344CB8AC3E}">
        <p14:creationId xmlns:p14="http://schemas.microsoft.com/office/powerpoint/2010/main" val="3238585652"/>
      </p:ext>
    </p:extLst>
  </p:cSld>
  <p:clrMapOvr>
    <a:masterClrMapping/>
  </p:clrMapOvr>
</p:sldLayout>
</file>

<file path=ppt/slideLayouts/slideLayout208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5" name="Group 22"/>
          <p:cNvGrpSpPr>
            <a:grpSpLocks/>
          </p:cNvGrpSpPr>
          <p:nvPr/>
        </p:nvGrpSpPr>
        <p:grpSpPr bwMode="auto">
          <a:xfrm>
            <a:off x="0" y="0"/>
            <a:ext cx="12192000" cy="6858000"/>
            <a:chOff x="0" y="0"/>
            <a:chExt cx="12192000" cy="6858000"/>
          </a:xfrm>
        </p:grpSpPr>
        <p:sp>
          <p:nvSpPr>
            <p:cNvPr id="6" name="Rectangle 5"/>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a:spLocks/>
            </p:cNvSpPr>
            <p:nvPr/>
          </p:nvSpPr>
          <p:spPr bwMode="gray">
            <a:xfrm rot="-589932">
              <a:off x="8490951" y="4185117"/>
              <a:ext cx="3299407" cy="440924"/>
            </a:xfrm>
            <a:custGeom>
              <a:avLst/>
              <a:gdLst>
                <a:gd name="T0" fmla="*/ 28045 w 10000"/>
                <a:gd name="T1" fmla="*/ 211004 h 5291"/>
                <a:gd name="T2" fmla="*/ 3285549 w 10000"/>
                <a:gd name="T3" fmla="*/ 440924 h 5291"/>
                <a:gd name="T4" fmla="*/ 3299407 w 10000"/>
                <a:gd name="T5" fmla="*/ 0 h 5291"/>
                <a:gd name="T6" fmla="*/ 3299407 w 10000"/>
                <a:gd name="T7" fmla="*/ 0 h 5291"/>
                <a:gd name="T8" fmla="*/ 3189537 w 10000"/>
                <a:gd name="T9" fmla="*/ 17000 h 5291"/>
                <a:gd name="T10" fmla="*/ 3079666 w 10000"/>
                <a:gd name="T11" fmla="*/ 33334 h 5291"/>
                <a:gd name="T12" fmla="*/ 2969796 w 10000"/>
                <a:gd name="T13" fmla="*/ 49167 h 5291"/>
                <a:gd name="T14" fmla="*/ 2859596 w 10000"/>
                <a:gd name="T15" fmla="*/ 62751 h 5291"/>
                <a:gd name="T16" fmla="*/ 2749396 w 10000"/>
                <a:gd name="T17" fmla="*/ 76418 h 5291"/>
                <a:gd name="T18" fmla="*/ 2639196 w 10000"/>
                <a:gd name="T19" fmla="*/ 89251 h 5291"/>
                <a:gd name="T20" fmla="*/ 2530315 w 10000"/>
                <a:gd name="T21" fmla="*/ 100168 h 5291"/>
                <a:gd name="T22" fmla="*/ 2419455 w 10000"/>
                <a:gd name="T23" fmla="*/ 110419 h 5291"/>
                <a:gd name="T24" fmla="*/ 2309585 w 10000"/>
                <a:gd name="T25" fmla="*/ 120002 h 5291"/>
                <a:gd name="T26" fmla="*/ 2201694 w 10000"/>
                <a:gd name="T27" fmla="*/ 128169 h 5291"/>
                <a:gd name="T28" fmla="*/ 2091824 w 10000"/>
                <a:gd name="T29" fmla="*/ 136336 h 5291"/>
                <a:gd name="T30" fmla="*/ 1983933 w 10000"/>
                <a:gd name="T31" fmla="*/ 143252 h 5291"/>
                <a:gd name="T32" fmla="*/ 1876043 w 10000"/>
                <a:gd name="T33" fmla="*/ 148669 h 5291"/>
                <a:gd name="T34" fmla="*/ 1768152 w 10000"/>
                <a:gd name="T35" fmla="*/ 154169 h 5291"/>
                <a:gd name="T36" fmla="*/ 1661581 w 10000"/>
                <a:gd name="T37" fmla="*/ 158836 h 5291"/>
                <a:gd name="T38" fmla="*/ 1556330 w 10000"/>
                <a:gd name="T39" fmla="*/ 162336 h 5291"/>
                <a:gd name="T40" fmla="*/ 1450419 w 10000"/>
                <a:gd name="T41" fmla="*/ 165003 h 5291"/>
                <a:gd name="T42" fmla="*/ 1345828 w 10000"/>
                <a:gd name="T43" fmla="*/ 167753 h 5291"/>
                <a:gd name="T44" fmla="*/ 1242557 w 10000"/>
                <a:gd name="T45" fmla="*/ 169086 h 5291"/>
                <a:gd name="T46" fmla="*/ 1139615 w 10000"/>
                <a:gd name="T47" fmla="*/ 170503 h 5291"/>
                <a:gd name="T48" fmla="*/ 1037664 w 10000"/>
                <a:gd name="T49" fmla="*/ 171086 h 5291"/>
                <a:gd name="T50" fmla="*/ 936702 w 10000"/>
                <a:gd name="T51" fmla="*/ 170503 h 5291"/>
                <a:gd name="T52" fmla="*/ 837060 w 10000"/>
                <a:gd name="T53" fmla="*/ 170503 h 5291"/>
                <a:gd name="T54" fmla="*/ 738407 w 10000"/>
                <a:gd name="T55" fmla="*/ 169086 h 5291"/>
                <a:gd name="T56" fmla="*/ 641075 w 10000"/>
                <a:gd name="T57" fmla="*/ 167003 h 5291"/>
                <a:gd name="T58" fmla="*/ 545392 w 10000"/>
                <a:gd name="T59" fmla="*/ 165003 h 5291"/>
                <a:gd name="T60" fmla="*/ 451359 w 10000"/>
                <a:gd name="T61" fmla="*/ 162919 h 5291"/>
                <a:gd name="T62" fmla="*/ 357986 w 10000"/>
                <a:gd name="T63" fmla="*/ 159586 h 5291"/>
                <a:gd name="T64" fmla="*/ 265932 w 10000"/>
                <a:gd name="T65" fmla="*/ 156086 h 5291"/>
                <a:gd name="T66" fmla="*/ 175858 w 10000"/>
                <a:gd name="T67" fmla="*/ 152753 h 5291"/>
                <a:gd name="T68" fmla="*/ 0 w 10000"/>
                <a:gd name="T69" fmla="*/ 143836 h 5291"/>
                <a:gd name="T70" fmla="*/ 28045 w 10000"/>
                <a:gd name="T71" fmla="*/ 211004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5000" smtClean="0">
                <a:solidFill>
                  <a:prstClr val="white"/>
                </a:solidFill>
                <a:latin typeface="Arial Black" panose="020B0A04020102020204" pitchFamily="34" charset="0"/>
              </a:endParaRPr>
            </a:p>
          </p:txBody>
        </p:sp>
        <p:sp>
          <p:nvSpPr>
            <p:cNvPr id="15" name="Freeform 5"/>
            <p:cNvSpPr>
              <a:spLocks/>
            </p:cNvSpPr>
            <p:nvPr/>
          </p:nvSpPr>
          <p:spPr bwMode="gray">
            <a:xfrm>
              <a:off x="455612" y="4241801"/>
              <a:ext cx="11277600" cy="2337161"/>
            </a:xfrm>
            <a:custGeom>
              <a:avLst/>
              <a:gdLst>
                <a:gd name="T0" fmla="*/ 0 w 10000"/>
                <a:gd name="T1" fmla="*/ 0 h 8000"/>
                <a:gd name="T2" fmla="*/ 0 w 10000"/>
                <a:gd name="T3" fmla="*/ 2328397 h 8000"/>
                <a:gd name="T4" fmla="*/ 11277600 w 10000"/>
                <a:gd name="T5" fmla="*/ 2337161 h 8000"/>
                <a:gd name="T6" fmla="*/ 11277600 w 10000"/>
                <a:gd name="T7" fmla="*/ 2045 h 8000"/>
                <a:gd name="T8" fmla="*/ 11277600 w 10000"/>
                <a:gd name="T9" fmla="*/ 2045 h 8000"/>
                <a:gd name="T10" fmla="*/ 11021598 w 10000"/>
                <a:gd name="T11" fmla="*/ 45575 h 8000"/>
                <a:gd name="T12" fmla="*/ 10766725 w 10000"/>
                <a:gd name="T13" fmla="*/ 87059 h 8000"/>
                <a:gd name="T14" fmla="*/ 10510723 w 10000"/>
                <a:gd name="T15" fmla="*/ 127667 h 8000"/>
                <a:gd name="T16" fmla="*/ 10253594 w 10000"/>
                <a:gd name="T17" fmla="*/ 162433 h 8000"/>
                <a:gd name="T18" fmla="*/ 9997592 w 10000"/>
                <a:gd name="T19" fmla="*/ 197490 h 8000"/>
                <a:gd name="T20" fmla="*/ 9740463 w 10000"/>
                <a:gd name="T21" fmla="*/ 230210 h 8000"/>
                <a:gd name="T22" fmla="*/ 9486717 w 10000"/>
                <a:gd name="T23" fmla="*/ 258256 h 8000"/>
                <a:gd name="T24" fmla="*/ 9229588 w 10000"/>
                <a:gd name="T25" fmla="*/ 284841 h 8000"/>
                <a:gd name="T26" fmla="*/ 8973586 w 10000"/>
                <a:gd name="T27" fmla="*/ 309090 h 8000"/>
                <a:gd name="T28" fmla="*/ 8722096 w 10000"/>
                <a:gd name="T29" fmla="*/ 330124 h 8000"/>
                <a:gd name="T30" fmla="*/ 8467222 w 10000"/>
                <a:gd name="T31" fmla="*/ 351158 h 8000"/>
                <a:gd name="T32" fmla="*/ 8215732 w 10000"/>
                <a:gd name="T33" fmla="*/ 368687 h 8000"/>
                <a:gd name="T34" fmla="*/ 7964241 w 10000"/>
                <a:gd name="T35" fmla="*/ 382418 h 8000"/>
                <a:gd name="T36" fmla="*/ 7713878 w 10000"/>
                <a:gd name="T37" fmla="*/ 396733 h 8000"/>
                <a:gd name="T38" fmla="*/ 7465771 w 10000"/>
                <a:gd name="T39" fmla="*/ 408711 h 8000"/>
                <a:gd name="T40" fmla="*/ 7219920 w 10000"/>
                <a:gd name="T41" fmla="*/ 417183 h 8000"/>
                <a:gd name="T42" fmla="*/ 6974068 w 10000"/>
                <a:gd name="T43" fmla="*/ 424487 h 8000"/>
                <a:gd name="T44" fmla="*/ 6730472 w 10000"/>
                <a:gd name="T45" fmla="*/ 431498 h 8000"/>
                <a:gd name="T46" fmla="*/ 6490259 w 10000"/>
                <a:gd name="T47" fmla="*/ 434712 h 8000"/>
                <a:gd name="T48" fmla="*/ 6250046 w 10000"/>
                <a:gd name="T49" fmla="*/ 438218 h 8000"/>
                <a:gd name="T50" fmla="*/ 6013216 w 10000"/>
                <a:gd name="T51" fmla="*/ 439971 h 8000"/>
                <a:gd name="T52" fmla="*/ 5778642 w 10000"/>
                <a:gd name="T53" fmla="*/ 438218 h 8000"/>
                <a:gd name="T54" fmla="*/ 5546324 w 10000"/>
                <a:gd name="T55" fmla="*/ 438218 h 8000"/>
                <a:gd name="T56" fmla="*/ 5316261 w 10000"/>
                <a:gd name="T57" fmla="*/ 434712 h 8000"/>
                <a:gd name="T58" fmla="*/ 5090709 w 10000"/>
                <a:gd name="T59" fmla="*/ 429453 h 8000"/>
                <a:gd name="T60" fmla="*/ 4867412 w 10000"/>
                <a:gd name="T61" fmla="*/ 424487 h 8000"/>
                <a:gd name="T62" fmla="*/ 4648627 w 10000"/>
                <a:gd name="T63" fmla="*/ 418936 h 8000"/>
                <a:gd name="T64" fmla="*/ 4430969 w 10000"/>
                <a:gd name="T65" fmla="*/ 410464 h 8000"/>
                <a:gd name="T66" fmla="*/ 4216695 w 10000"/>
                <a:gd name="T67" fmla="*/ 401407 h 8000"/>
                <a:gd name="T68" fmla="*/ 4006931 w 10000"/>
                <a:gd name="T69" fmla="*/ 393227 h 8000"/>
                <a:gd name="T70" fmla="*/ 3597554 w 10000"/>
                <a:gd name="T71" fmla="*/ 370148 h 8000"/>
                <a:gd name="T72" fmla="*/ 3205094 w 10000"/>
                <a:gd name="T73" fmla="*/ 345608 h 8000"/>
                <a:gd name="T74" fmla="*/ 2828422 w 10000"/>
                <a:gd name="T75" fmla="*/ 319899 h 8000"/>
                <a:gd name="T76" fmla="*/ 2472050 w 10000"/>
                <a:gd name="T77" fmla="*/ 291561 h 8000"/>
                <a:gd name="T78" fmla="*/ 2131466 w 10000"/>
                <a:gd name="T79" fmla="*/ 262054 h 8000"/>
                <a:gd name="T80" fmla="*/ 1815694 w 10000"/>
                <a:gd name="T81" fmla="*/ 230210 h 8000"/>
                <a:gd name="T82" fmla="*/ 1519093 w 10000"/>
                <a:gd name="T83" fmla="*/ 198951 h 8000"/>
                <a:gd name="T84" fmla="*/ 1246175 w 10000"/>
                <a:gd name="T85" fmla="*/ 167691 h 8000"/>
                <a:gd name="T86" fmla="*/ 995812 w 10000"/>
                <a:gd name="T87" fmla="*/ 138185 h 8000"/>
                <a:gd name="T88" fmla="*/ 773643 w 10000"/>
                <a:gd name="T89" fmla="*/ 110139 h 8000"/>
                <a:gd name="T90" fmla="*/ 572902 w 10000"/>
                <a:gd name="T91" fmla="*/ 83554 h 8000"/>
                <a:gd name="T92" fmla="*/ 403738 w 10000"/>
                <a:gd name="T93" fmla="*/ 61350 h 8000"/>
                <a:gd name="T94" fmla="*/ 261640 w 10000"/>
                <a:gd name="T95" fmla="*/ 40316 h 8000"/>
                <a:gd name="T96" fmla="*/ 66538 w 10000"/>
                <a:gd name="T97" fmla="*/ 10225 h 8000"/>
                <a:gd name="T98" fmla="*/ 0 w 10000"/>
                <a:gd name="T99" fmla="*/ 0 h 8000"/>
                <a:gd name="T100" fmla="*/ 0 w 10000"/>
                <a:gd name="T101" fmla="*/ 0 h 8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5000" smtClean="0">
                <a:solidFill>
                  <a:prstClr val="white"/>
                </a:solidFill>
                <a:latin typeface="Arial Black" panose="020B0A04020102020204" pitchFamily="34" charset="0"/>
              </a:endParaRPr>
            </a:p>
          </p:txBody>
        </p:sp>
        <p:sp>
          <p:nvSpPr>
            <p:cNvPr id="16" name="Freeform 5"/>
            <p:cNvSpPr>
              <a:spLocks noEditPoints="1"/>
            </p:cNvSpPr>
            <p:nvPr/>
          </p:nvSpPr>
          <p:spPr bwMode="gray">
            <a:xfrm>
              <a:off x="0" y="1587"/>
              <a:ext cx="12192000" cy="6856413"/>
            </a:xfrm>
            <a:custGeom>
              <a:avLst/>
              <a:gdLst>
                <a:gd name="T0" fmla="*/ 0 w 15356"/>
                <a:gd name="T1" fmla="*/ 0 h 8638"/>
                <a:gd name="T2" fmla="*/ 0 w 15356"/>
                <a:gd name="T3" fmla="*/ 6856413 h 8638"/>
                <a:gd name="T4" fmla="*/ 12192000 w 15356"/>
                <a:gd name="T5" fmla="*/ 6856413 h 8638"/>
                <a:gd name="T6" fmla="*/ 12192000 w 15356"/>
                <a:gd name="T7" fmla="*/ 0 h 8638"/>
                <a:gd name="T8" fmla="*/ 0 w 15356"/>
                <a:gd name="T9" fmla="*/ 0 h 8638"/>
                <a:gd name="T10" fmla="*/ 11709274 w 15356"/>
                <a:gd name="T11" fmla="*/ 6380163 h 8638"/>
                <a:gd name="T12" fmla="*/ 476374 w 15356"/>
                <a:gd name="T13" fmla="*/ 6380163 h 8638"/>
                <a:gd name="T14" fmla="*/ 476374 w 15356"/>
                <a:gd name="T15" fmla="*/ 469900 h 8638"/>
                <a:gd name="T16" fmla="*/ 11709274 w 15356"/>
                <a:gd name="T17" fmla="*/ 469900 h 8638"/>
                <a:gd name="T18" fmla="*/ 11709274 w 15356"/>
                <a:gd name="T19" fmla="*/ 6380163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5000" smtClean="0">
                <a:solidFill>
                  <a:prstClr val="white"/>
                </a:solidFill>
                <a:latin typeface="Arial Black" panose="020B0A04020102020204" pitchFamily="34" charset="0"/>
              </a:endParaRPr>
            </a:p>
          </p:txBody>
        </p:sp>
      </p:grpSp>
      <p:sp>
        <p:nvSpPr>
          <p:cNvPr id="17" name="TextBox 32"/>
          <p:cNvSpPr txBox="1">
            <a:spLocks noChangeArrowheads="1"/>
          </p:cNvSpPr>
          <p:nvPr/>
        </p:nvSpPr>
        <p:spPr bwMode="gray">
          <a:xfrm>
            <a:off x="881063" y="608013"/>
            <a:ext cx="801687"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0">
                <a:solidFill>
                  <a:schemeClr val="bg1"/>
                </a:solidFill>
                <a:latin typeface="Arial Black" panose="020B0A04020102020204" pitchFamily="34" charset="0"/>
              </a:defRPr>
            </a:lvl1pPr>
            <a:lvl2pPr marL="742950" indent="-285750">
              <a:defRPr sz="5000">
                <a:solidFill>
                  <a:schemeClr val="bg1"/>
                </a:solidFill>
                <a:latin typeface="Arial Black" panose="020B0A04020102020204" pitchFamily="34" charset="0"/>
              </a:defRPr>
            </a:lvl2pPr>
            <a:lvl3pPr marL="1143000" indent="-228600">
              <a:defRPr sz="5000">
                <a:solidFill>
                  <a:schemeClr val="bg1"/>
                </a:solidFill>
                <a:latin typeface="Arial Black" panose="020B0A04020102020204" pitchFamily="34" charset="0"/>
              </a:defRPr>
            </a:lvl3pPr>
            <a:lvl4pPr marL="1600200" indent="-228600">
              <a:defRPr sz="5000">
                <a:solidFill>
                  <a:schemeClr val="bg1"/>
                </a:solidFill>
                <a:latin typeface="Arial Black" panose="020B0A04020102020204" pitchFamily="34" charset="0"/>
              </a:defRPr>
            </a:lvl4pPr>
            <a:lvl5pPr marL="2057400" indent="-228600">
              <a:defRPr sz="5000">
                <a:solidFill>
                  <a:schemeClr val="bg1"/>
                </a:solidFill>
                <a:latin typeface="Arial Black" panose="020B0A04020102020204" pitchFamily="34" charset="0"/>
              </a:defRPr>
            </a:lvl5pPr>
            <a:lvl6pPr marL="2514600" indent="-228600" eaLnBrk="0" fontAlgn="base" hangingPunct="0">
              <a:spcBef>
                <a:spcPct val="0"/>
              </a:spcBef>
              <a:spcAft>
                <a:spcPct val="0"/>
              </a:spcAft>
              <a:defRPr sz="5000">
                <a:solidFill>
                  <a:schemeClr val="bg1"/>
                </a:solidFill>
                <a:latin typeface="Arial Black" panose="020B0A04020102020204" pitchFamily="34" charset="0"/>
              </a:defRPr>
            </a:lvl6pPr>
            <a:lvl7pPr marL="2971800" indent="-228600" eaLnBrk="0" fontAlgn="base" hangingPunct="0">
              <a:spcBef>
                <a:spcPct val="0"/>
              </a:spcBef>
              <a:spcAft>
                <a:spcPct val="0"/>
              </a:spcAft>
              <a:defRPr sz="5000">
                <a:solidFill>
                  <a:schemeClr val="bg1"/>
                </a:solidFill>
                <a:latin typeface="Arial Black" panose="020B0A04020102020204" pitchFamily="34" charset="0"/>
              </a:defRPr>
            </a:lvl7pPr>
            <a:lvl8pPr marL="3429000" indent="-228600" eaLnBrk="0" fontAlgn="base" hangingPunct="0">
              <a:spcBef>
                <a:spcPct val="0"/>
              </a:spcBef>
              <a:spcAft>
                <a:spcPct val="0"/>
              </a:spcAft>
              <a:defRPr sz="5000">
                <a:solidFill>
                  <a:schemeClr val="bg1"/>
                </a:solidFill>
                <a:latin typeface="Arial Black" panose="020B0A04020102020204" pitchFamily="34" charset="0"/>
              </a:defRPr>
            </a:lvl8pPr>
            <a:lvl9pPr marL="3886200" indent="-228600" eaLnBrk="0" fontAlgn="base" hangingPunct="0">
              <a:spcBef>
                <a:spcPct val="0"/>
              </a:spcBef>
              <a:spcAft>
                <a:spcPct val="0"/>
              </a:spcAft>
              <a:defRPr sz="5000">
                <a:solidFill>
                  <a:schemeClr val="bg1"/>
                </a:solidFill>
                <a:latin typeface="Arial Black" panose="020B0A04020102020204" pitchFamily="34" charset="0"/>
              </a:defRPr>
            </a:lvl9pPr>
          </a:lstStyle>
          <a:p>
            <a:pPr algn="r" fontAlgn="base">
              <a:spcBef>
                <a:spcPct val="0"/>
              </a:spcBef>
              <a:spcAft>
                <a:spcPct val="0"/>
              </a:spcAft>
              <a:defRPr/>
            </a:pPr>
            <a:r>
              <a:rPr lang="en-US" altLang="en-US" sz="9600" smtClean="0">
                <a:solidFill>
                  <a:srgbClr val="EF53A5"/>
                </a:solidFill>
                <a:latin typeface="Arial" panose="020B0604020202020204" pitchFamily="34" charset="0"/>
                <a:cs typeface="Arial" panose="020B0604020202020204" pitchFamily="34" charset="0"/>
              </a:rPr>
              <a:t>“</a:t>
            </a:r>
          </a:p>
        </p:txBody>
      </p:sp>
      <p:sp>
        <p:nvSpPr>
          <p:cNvPr id="18" name="TextBox 33"/>
          <p:cNvSpPr txBox="1">
            <a:spLocks noChangeArrowheads="1"/>
          </p:cNvSpPr>
          <p:nvPr/>
        </p:nvSpPr>
        <p:spPr bwMode="gray">
          <a:xfrm>
            <a:off x="9883775" y="2613025"/>
            <a:ext cx="6540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000">
                <a:solidFill>
                  <a:schemeClr val="bg1"/>
                </a:solidFill>
                <a:latin typeface="Arial Black" panose="020B0A04020102020204" pitchFamily="34" charset="0"/>
              </a:defRPr>
            </a:lvl1pPr>
            <a:lvl2pPr marL="742950" indent="-285750">
              <a:defRPr sz="5000">
                <a:solidFill>
                  <a:schemeClr val="bg1"/>
                </a:solidFill>
                <a:latin typeface="Arial Black" panose="020B0A04020102020204" pitchFamily="34" charset="0"/>
              </a:defRPr>
            </a:lvl2pPr>
            <a:lvl3pPr marL="1143000" indent="-228600">
              <a:defRPr sz="5000">
                <a:solidFill>
                  <a:schemeClr val="bg1"/>
                </a:solidFill>
                <a:latin typeface="Arial Black" panose="020B0A04020102020204" pitchFamily="34" charset="0"/>
              </a:defRPr>
            </a:lvl3pPr>
            <a:lvl4pPr marL="1600200" indent="-228600">
              <a:defRPr sz="5000">
                <a:solidFill>
                  <a:schemeClr val="bg1"/>
                </a:solidFill>
                <a:latin typeface="Arial Black" panose="020B0A04020102020204" pitchFamily="34" charset="0"/>
              </a:defRPr>
            </a:lvl4pPr>
            <a:lvl5pPr marL="2057400" indent="-228600">
              <a:defRPr sz="5000">
                <a:solidFill>
                  <a:schemeClr val="bg1"/>
                </a:solidFill>
                <a:latin typeface="Arial Black" panose="020B0A04020102020204" pitchFamily="34" charset="0"/>
              </a:defRPr>
            </a:lvl5pPr>
            <a:lvl6pPr marL="2514600" indent="-228600" eaLnBrk="0" fontAlgn="base" hangingPunct="0">
              <a:spcBef>
                <a:spcPct val="0"/>
              </a:spcBef>
              <a:spcAft>
                <a:spcPct val="0"/>
              </a:spcAft>
              <a:defRPr sz="5000">
                <a:solidFill>
                  <a:schemeClr val="bg1"/>
                </a:solidFill>
                <a:latin typeface="Arial Black" panose="020B0A04020102020204" pitchFamily="34" charset="0"/>
              </a:defRPr>
            </a:lvl6pPr>
            <a:lvl7pPr marL="2971800" indent="-228600" eaLnBrk="0" fontAlgn="base" hangingPunct="0">
              <a:spcBef>
                <a:spcPct val="0"/>
              </a:spcBef>
              <a:spcAft>
                <a:spcPct val="0"/>
              </a:spcAft>
              <a:defRPr sz="5000">
                <a:solidFill>
                  <a:schemeClr val="bg1"/>
                </a:solidFill>
                <a:latin typeface="Arial Black" panose="020B0A04020102020204" pitchFamily="34" charset="0"/>
              </a:defRPr>
            </a:lvl7pPr>
            <a:lvl8pPr marL="3429000" indent="-228600" eaLnBrk="0" fontAlgn="base" hangingPunct="0">
              <a:spcBef>
                <a:spcPct val="0"/>
              </a:spcBef>
              <a:spcAft>
                <a:spcPct val="0"/>
              </a:spcAft>
              <a:defRPr sz="5000">
                <a:solidFill>
                  <a:schemeClr val="bg1"/>
                </a:solidFill>
                <a:latin typeface="Arial Black" panose="020B0A04020102020204" pitchFamily="34" charset="0"/>
              </a:defRPr>
            </a:lvl8pPr>
            <a:lvl9pPr marL="3886200" indent="-228600" eaLnBrk="0" fontAlgn="base" hangingPunct="0">
              <a:spcBef>
                <a:spcPct val="0"/>
              </a:spcBef>
              <a:spcAft>
                <a:spcPct val="0"/>
              </a:spcAft>
              <a:defRPr sz="5000">
                <a:solidFill>
                  <a:schemeClr val="bg1"/>
                </a:solidFill>
                <a:latin typeface="Arial Black" panose="020B0A04020102020204" pitchFamily="34" charset="0"/>
              </a:defRPr>
            </a:lvl9pPr>
          </a:lstStyle>
          <a:p>
            <a:pPr algn="r" fontAlgn="base">
              <a:spcBef>
                <a:spcPct val="0"/>
              </a:spcBef>
              <a:spcAft>
                <a:spcPct val="0"/>
              </a:spcAft>
              <a:defRPr/>
            </a:pPr>
            <a:r>
              <a:rPr lang="en-US" altLang="en-US" sz="9600" smtClean="0">
                <a:solidFill>
                  <a:srgbClr val="EF53A5"/>
                </a:solidFill>
                <a:latin typeface="Arial" panose="020B0604020202020204" pitchFamily="34" charset="0"/>
                <a:cs typeface="Arial" panose="020B0604020202020204" pitchFamily="34" charset="0"/>
              </a:rPr>
              <a:t>”</a:t>
            </a:r>
          </a:p>
        </p:txBody>
      </p:sp>
      <p:sp>
        <p:nvSpPr>
          <p:cNvPr id="19" name="Rectangle 18"/>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581878" y="982134"/>
            <a:ext cx="8453906" cy="2696632"/>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0" name="Date Placeholder 3"/>
          <p:cNvSpPr>
            <a:spLocks noGrp="1"/>
          </p:cNvSpPr>
          <p:nvPr>
            <p:ph type="dt" sz="half" idx="14"/>
          </p:nvPr>
        </p:nvSpPr>
        <p:spPr/>
        <p:txBody>
          <a:bodyPr/>
          <a:lstStyle>
            <a:lvl1pPr>
              <a:defRPr/>
            </a:lvl1pPr>
          </a:lstStyle>
          <a:p>
            <a:pPr>
              <a:defRPr/>
            </a:pPr>
            <a:fld id="{F452A1AB-59DD-41EE-B3CE-86D1CD378EB4}" type="datetimeFigureOut">
              <a:rPr lang="en-US">
                <a:solidFill>
                  <a:srgbClr val="B31166"/>
                </a:solidFill>
              </a:rPr>
              <a:pPr>
                <a:defRPr/>
              </a:pPr>
              <a:t>8/25/2023</a:t>
            </a:fld>
            <a:endParaRPr lang="en-US" dirty="0">
              <a:solidFill>
                <a:srgbClr val="B31166"/>
              </a:solidFill>
            </a:endParaRPr>
          </a:p>
        </p:txBody>
      </p:sp>
      <p:sp>
        <p:nvSpPr>
          <p:cNvPr id="21" name="Footer Placeholder 4"/>
          <p:cNvSpPr>
            <a:spLocks noGrp="1"/>
          </p:cNvSpPr>
          <p:nvPr>
            <p:ph type="ftr" sz="quarter" idx="15"/>
          </p:nvPr>
        </p:nvSpPr>
        <p:spPr/>
        <p:txBody>
          <a:bodyPr/>
          <a:lstStyle>
            <a:lvl1pPr>
              <a:defRPr/>
            </a:lvl1pPr>
          </a:lstStyle>
          <a:p>
            <a:pPr>
              <a:defRPr/>
            </a:pPr>
            <a:endParaRPr lang="en-US" altLang="en-US">
              <a:solidFill>
                <a:srgbClr val="B31166"/>
              </a:solidFill>
            </a:endParaRPr>
          </a:p>
        </p:txBody>
      </p:sp>
      <p:sp>
        <p:nvSpPr>
          <p:cNvPr id="22" name="Slide Number Placeholder 5"/>
          <p:cNvSpPr>
            <a:spLocks noGrp="1"/>
          </p:cNvSpPr>
          <p:nvPr>
            <p:ph type="sldNum" sz="quarter" idx="16"/>
          </p:nvPr>
        </p:nvSpPr>
        <p:spPr/>
        <p:txBody>
          <a:bodyPr/>
          <a:lstStyle>
            <a:lvl1pPr>
              <a:defRPr/>
            </a:lvl1pPr>
          </a:lstStyle>
          <a:p>
            <a:pPr>
              <a:defRPr/>
            </a:pPr>
            <a:fld id="{42571A71-D04B-49DB-88BF-9DF733A96A37}" type="slidenum">
              <a:rPr lang="en-US" altLang="en-US">
                <a:solidFill>
                  <a:prstClr val="white"/>
                </a:solidFill>
              </a:rPr>
              <a:pPr>
                <a:defRPr/>
              </a:pPr>
              <a:t>‹#›</a:t>
            </a:fld>
            <a:endParaRPr lang="en-US" altLang="en-US">
              <a:solidFill>
                <a:prstClr val="white"/>
              </a:solidFill>
            </a:endParaRPr>
          </a:p>
        </p:txBody>
      </p:sp>
    </p:spTree>
    <p:extLst>
      <p:ext uri="{BB962C8B-B14F-4D97-AF65-F5344CB8AC3E}">
        <p14:creationId xmlns:p14="http://schemas.microsoft.com/office/powerpoint/2010/main" val="3665043518"/>
      </p:ext>
    </p:extLst>
  </p:cSld>
  <p:clrMapOvr>
    <a:masterClrMapping/>
  </p:clrMapOvr>
</p:sldLayout>
</file>

<file path=ppt/slideLayouts/slideLayout208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4" name="Group 22"/>
          <p:cNvGrpSpPr>
            <a:grpSpLocks/>
          </p:cNvGrpSpPr>
          <p:nvPr/>
        </p:nvGrpSpPr>
        <p:grpSpPr bwMode="auto">
          <a:xfrm>
            <a:off x="0" y="0"/>
            <a:ext cx="12192000" cy="6858000"/>
            <a:chOff x="0" y="0"/>
            <a:chExt cx="12192000" cy="6858000"/>
          </a:xfrm>
        </p:grpSpPr>
        <p:sp>
          <p:nvSpPr>
            <p:cNvPr id="5" name="Rectangle 4"/>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5"/>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a:spLocks/>
            </p:cNvSpPr>
            <p:nvPr/>
          </p:nvSpPr>
          <p:spPr bwMode="gray">
            <a:xfrm rot="-589932">
              <a:off x="8490951" y="4193583"/>
              <a:ext cx="3299407" cy="440924"/>
            </a:xfrm>
            <a:custGeom>
              <a:avLst/>
              <a:gdLst>
                <a:gd name="T0" fmla="*/ 28045 w 10000"/>
                <a:gd name="T1" fmla="*/ 211004 h 5291"/>
                <a:gd name="T2" fmla="*/ 3285549 w 10000"/>
                <a:gd name="T3" fmla="*/ 440924 h 5291"/>
                <a:gd name="T4" fmla="*/ 3299407 w 10000"/>
                <a:gd name="T5" fmla="*/ 0 h 5291"/>
                <a:gd name="T6" fmla="*/ 3299407 w 10000"/>
                <a:gd name="T7" fmla="*/ 0 h 5291"/>
                <a:gd name="T8" fmla="*/ 3189537 w 10000"/>
                <a:gd name="T9" fmla="*/ 17000 h 5291"/>
                <a:gd name="T10" fmla="*/ 3079666 w 10000"/>
                <a:gd name="T11" fmla="*/ 33334 h 5291"/>
                <a:gd name="T12" fmla="*/ 2969796 w 10000"/>
                <a:gd name="T13" fmla="*/ 49167 h 5291"/>
                <a:gd name="T14" fmla="*/ 2859596 w 10000"/>
                <a:gd name="T15" fmla="*/ 62751 h 5291"/>
                <a:gd name="T16" fmla="*/ 2749396 w 10000"/>
                <a:gd name="T17" fmla="*/ 76418 h 5291"/>
                <a:gd name="T18" fmla="*/ 2639196 w 10000"/>
                <a:gd name="T19" fmla="*/ 89251 h 5291"/>
                <a:gd name="T20" fmla="*/ 2530315 w 10000"/>
                <a:gd name="T21" fmla="*/ 100168 h 5291"/>
                <a:gd name="T22" fmla="*/ 2419455 w 10000"/>
                <a:gd name="T23" fmla="*/ 110419 h 5291"/>
                <a:gd name="T24" fmla="*/ 2309585 w 10000"/>
                <a:gd name="T25" fmla="*/ 120002 h 5291"/>
                <a:gd name="T26" fmla="*/ 2201694 w 10000"/>
                <a:gd name="T27" fmla="*/ 128169 h 5291"/>
                <a:gd name="T28" fmla="*/ 2091824 w 10000"/>
                <a:gd name="T29" fmla="*/ 136336 h 5291"/>
                <a:gd name="T30" fmla="*/ 1983933 w 10000"/>
                <a:gd name="T31" fmla="*/ 143252 h 5291"/>
                <a:gd name="T32" fmla="*/ 1876043 w 10000"/>
                <a:gd name="T33" fmla="*/ 148669 h 5291"/>
                <a:gd name="T34" fmla="*/ 1768152 w 10000"/>
                <a:gd name="T35" fmla="*/ 154169 h 5291"/>
                <a:gd name="T36" fmla="*/ 1661581 w 10000"/>
                <a:gd name="T37" fmla="*/ 158836 h 5291"/>
                <a:gd name="T38" fmla="*/ 1556330 w 10000"/>
                <a:gd name="T39" fmla="*/ 162336 h 5291"/>
                <a:gd name="T40" fmla="*/ 1450419 w 10000"/>
                <a:gd name="T41" fmla="*/ 165003 h 5291"/>
                <a:gd name="T42" fmla="*/ 1345828 w 10000"/>
                <a:gd name="T43" fmla="*/ 167753 h 5291"/>
                <a:gd name="T44" fmla="*/ 1242557 w 10000"/>
                <a:gd name="T45" fmla="*/ 169086 h 5291"/>
                <a:gd name="T46" fmla="*/ 1139615 w 10000"/>
                <a:gd name="T47" fmla="*/ 170503 h 5291"/>
                <a:gd name="T48" fmla="*/ 1037664 w 10000"/>
                <a:gd name="T49" fmla="*/ 171086 h 5291"/>
                <a:gd name="T50" fmla="*/ 936702 w 10000"/>
                <a:gd name="T51" fmla="*/ 170503 h 5291"/>
                <a:gd name="T52" fmla="*/ 837060 w 10000"/>
                <a:gd name="T53" fmla="*/ 170503 h 5291"/>
                <a:gd name="T54" fmla="*/ 738407 w 10000"/>
                <a:gd name="T55" fmla="*/ 169086 h 5291"/>
                <a:gd name="T56" fmla="*/ 641075 w 10000"/>
                <a:gd name="T57" fmla="*/ 167003 h 5291"/>
                <a:gd name="T58" fmla="*/ 545392 w 10000"/>
                <a:gd name="T59" fmla="*/ 165003 h 5291"/>
                <a:gd name="T60" fmla="*/ 451359 w 10000"/>
                <a:gd name="T61" fmla="*/ 162919 h 5291"/>
                <a:gd name="T62" fmla="*/ 357986 w 10000"/>
                <a:gd name="T63" fmla="*/ 159586 h 5291"/>
                <a:gd name="T64" fmla="*/ 265932 w 10000"/>
                <a:gd name="T65" fmla="*/ 156086 h 5291"/>
                <a:gd name="T66" fmla="*/ 175858 w 10000"/>
                <a:gd name="T67" fmla="*/ 152753 h 5291"/>
                <a:gd name="T68" fmla="*/ 0 w 10000"/>
                <a:gd name="T69" fmla="*/ 143836 h 5291"/>
                <a:gd name="T70" fmla="*/ 28045 w 10000"/>
                <a:gd name="T71" fmla="*/ 211004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5000" smtClean="0">
                <a:solidFill>
                  <a:prstClr val="white"/>
                </a:solidFill>
                <a:latin typeface="Arial Black" panose="020B0A04020102020204" pitchFamily="34" charset="0"/>
              </a:endParaRPr>
            </a:p>
          </p:txBody>
        </p:sp>
        <p:sp>
          <p:nvSpPr>
            <p:cNvPr id="12" name="Freeform 5"/>
            <p:cNvSpPr>
              <a:spLocks/>
            </p:cNvSpPr>
            <p:nvPr/>
          </p:nvSpPr>
          <p:spPr bwMode="gray">
            <a:xfrm>
              <a:off x="455612" y="4241801"/>
              <a:ext cx="11277600" cy="2337161"/>
            </a:xfrm>
            <a:custGeom>
              <a:avLst/>
              <a:gdLst>
                <a:gd name="T0" fmla="*/ 0 w 10000"/>
                <a:gd name="T1" fmla="*/ 0 h 8000"/>
                <a:gd name="T2" fmla="*/ 0 w 10000"/>
                <a:gd name="T3" fmla="*/ 2328397 h 8000"/>
                <a:gd name="T4" fmla="*/ 11277600 w 10000"/>
                <a:gd name="T5" fmla="*/ 2337161 h 8000"/>
                <a:gd name="T6" fmla="*/ 11277600 w 10000"/>
                <a:gd name="T7" fmla="*/ 2045 h 8000"/>
                <a:gd name="T8" fmla="*/ 11277600 w 10000"/>
                <a:gd name="T9" fmla="*/ 2045 h 8000"/>
                <a:gd name="T10" fmla="*/ 11021598 w 10000"/>
                <a:gd name="T11" fmla="*/ 45575 h 8000"/>
                <a:gd name="T12" fmla="*/ 10766725 w 10000"/>
                <a:gd name="T13" fmla="*/ 87059 h 8000"/>
                <a:gd name="T14" fmla="*/ 10510723 w 10000"/>
                <a:gd name="T15" fmla="*/ 127667 h 8000"/>
                <a:gd name="T16" fmla="*/ 10253594 w 10000"/>
                <a:gd name="T17" fmla="*/ 162433 h 8000"/>
                <a:gd name="T18" fmla="*/ 9997592 w 10000"/>
                <a:gd name="T19" fmla="*/ 197490 h 8000"/>
                <a:gd name="T20" fmla="*/ 9740463 w 10000"/>
                <a:gd name="T21" fmla="*/ 230210 h 8000"/>
                <a:gd name="T22" fmla="*/ 9486717 w 10000"/>
                <a:gd name="T23" fmla="*/ 258256 h 8000"/>
                <a:gd name="T24" fmla="*/ 9229588 w 10000"/>
                <a:gd name="T25" fmla="*/ 284841 h 8000"/>
                <a:gd name="T26" fmla="*/ 8973586 w 10000"/>
                <a:gd name="T27" fmla="*/ 309090 h 8000"/>
                <a:gd name="T28" fmla="*/ 8722096 w 10000"/>
                <a:gd name="T29" fmla="*/ 330124 h 8000"/>
                <a:gd name="T30" fmla="*/ 8467222 w 10000"/>
                <a:gd name="T31" fmla="*/ 351158 h 8000"/>
                <a:gd name="T32" fmla="*/ 8215732 w 10000"/>
                <a:gd name="T33" fmla="*/ 368687 h 8000"/>
                <a:gd name="T34" fmla="*/ 7964241 w 10000"/>
                <a:gd name="T35" fmla="*/ 382418 h 8000"/>
                <a:gd name="T36" fmla="*/ 7713878 w 10000"/>
                <a:gd name="T37" fmla="*/ 396733 h 8000"/>
                <a:gd name="T38" fmla="*/ 7465771 w 10000"/>
                <a:gd name="T39" fmla="*/ 408711 h 8000"/>
                <a:gd name="T40" fmla="*/ 7219920 w 10000"/>
                <a:gd name="T41" fmla="*/ 417183 h 8000"/>
                <a:gd name="T42" fmla="*/ 6974068 w 10000"/>
                <a:gd name="T43" fmla="*/ 424487 h 8000"/>
                <a:gd name="T44" fmla="*/ 6730472 w 10000"/>
                <a:gd name="T45" fmla="*/ 431498 h 8000"/>
                <a:gd name="T46" fmla="*/ 6490259 w 10000"/>
                <a:gd name="T47" fmla="*/ 434712 h 8000"/>
                <a:gd name="T48" fmla="*/ 6250046 w 10000"/>
                <a:gd name="T49" fmla="*/ 438218 h 8000"/>
                <a:gd name="T50" fmla="*/ 6013216 w 10000"/>
                <a:gd name="T51" fmla="*/ 439971 h 8000"/>
                <a:gd name="T52" fmla="*/ 5778642 w 10000"/>
                <a:gd name="T53" fmla="*/ 438218 h 8000"/>
                <a:gd name="T54" fmla="*/ 5546324 w 10000"/>
                <a:gd name="T55" fmla="*/ 438218 h 8000"/>
                <a:gd name="T56" fmla="*/ 5316261 w 10000"/>
                <a:gd name="T57" fmla="*/ 434712 h 8000"/>
                <a:gd name="T58" fmla="*/ 5090709 w 10000"/>
                <a:gd name="T59" fmla="*/ 429453 h 8000"/>
                <a:gd name="T60" fmla="*/ 4867412 w 10000"/>
                <a:gd name="T61" fmla="*/ 424487 h 8000"/>
                <a:gd name="T62" fmla="*/ 4648627 w 10000"/>
                <a:gd name="T63" fmla="*/ 418936 h 8000"/>
                <a:gd name="T64" fmla="*/ 4430969 w 10000"/>
                <a:gd name="T65" fmla="*/ 410464 h 8000"/>
                <a:gd name="T66" fmla="*/ 4216695 w 10000"/>
                <a:gd name="T67" fmla="*/ 401407 h 8000"/>
                <a:gd name="T68" fmla="*/ 4006931 w 10000"/>
                <a:gd name="T69" fmla="*/ 393227 h 8000"/>
                <a:gd name="T70" fmla="*/ 3597554 w 10000"/>
                <a:gd name="T71" fmla="*/ 370148 h 8000"/>
                <a:gd name="T72" fmla="*/ 3205094 w 10000"/>
                <a:gd name="T73" fmla="*/ 345608 h 8000"/>
                <a:gd name="T74" fmla="*/ 2828422 w 10000"/>
                <a:gd name="T75" fmla="*/ 319899 h 8000"/>
                <a:gd name="T76" fmla="*/ 2472050 w 10000"/>
                <a:gd name="T77" fmla="*/ 291561 h 8000"/>
                <a:gd name="T78" fmla="*/ 2131466 w 10000"/>
                <a:gd name="T79" fmla="*/ 262054 h 8000"/>
                <a:gd name="T80" fmla="*/ 1815694 w 10000"/>
                <a:gd name="T81" fmla="*/ 230210 h 8000"/>
                <a:gd name="T82" fmla="*/ 1519093 w 10000"/>
                <a:gd name="T83" fmla="*/ 198951 h 8000"/>
                <a:gd name="T84" fmla="*/ 1246175 w 10000"/>
                <a:gd name="T85" fmla="*/ 167691 h 8000"/>
                <a:gd name="T86" fmla="*/ 995812 w 10000"/>
                <a:gd name="T87" fmla="*/ 138185 h 8000"/>
                <a:gd name="T88" fmla="*/ 773643 w 10000"/>
                <a:gd name="T89" fmla="*/ 110139 h 8000"/>
                <a:gd name="T90" fmla="*/ 572902 w 10000"/>
                <a:gd name="T91" fmla="*/ 83554 h 8000"/>
                <a:gd name="T92" fmla="*/ 403738 w 10000"/>
                <a:gd name="T93" fmla="*/ 61350 h 8000"/>
                <a:gd name="T94" fmla="*/ 261640 w 10000"/>
                <a:gd name="T95" fmla="*/ 40316 h 8000"/>
                <a:gd name="T96" fmla="*/ 66538 w 10000"/>
                <a:gd name="T97" fmla="*/ 10225 h 8000"/>
                <a:gd name="T98" fmla="*/ 0 w 10000"/>
                <a:gd name="T99" fmla="*/ 0 h 8000"/>
                <a:gd name="T100" fmla="*/ 0 w 10000"/>
                <a:gd name="T101" fmla="*/ 0 h 8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5000" smtClean="0">
                <a:solidFill>
                  <a:prstClr val="white"/>
                </a:solidFill>
                <a:latin typeface="Arial Black" panose="020B0A04020102020204" pitchFamily="34" charset="0"/>
              </a:endParaRPr>
            </a:p>
          </p:txBody>
        </p:sp>
        <p:sp>
          <p:nvSpPr>
            <p:cNvPr id="13" name="Freeform 5"/>
            <p:cNvSpPr>
              <a:spLocks noEditPoints="1"/>
            </p:cNvSpPr>
            <p:nvPr/>
          </p:nvSpPr>
          <p:spPr bwMode="gray">
            <a:xfrm>
              <a:off x="0" y="1587"/>
              <a:ext cx="12192000" cy="6856413"/>
            </a:xfrm>
            <a:custGeom>
              <a:avLst/>
              <a:gdLst>
                <a:gd name="T0" fmla="*/ 0 w 15356"/>
                <a:gd name="T1" fmla="*/ 0 h 8638"/>
                <a:gd name="T2" fmla="*/ 0 w 15356"/>
                <a:gd name="T3" fmla="*/ 6856413 h 8638"/>
                <a:gd name="T4" fmla="*/ 12192000 w 15356"/>
                <a:gd name="T5" fmla="*/ 6856413 h 8638"/>
                <a:gd name="T6" fmla="*/ 12192000 w 15356"/>
                <a:gd name="T7" fmla="*/ 0 h 8638"/>
                <a:gd name="T8" fmla="*/ 0 w 15356"/>
                <a:gd name="T9" fmla="*/ 0 h 8638"/>
                <a:gd name="T10" fmla="*/ 11709274 w 15356"/>
                <a:gd name="T11" fmla="*/ 6380163 h 8638"/>
                <a:gd name="T12" fmla="*/ 476374 w 15356"/>
                <a:gd name="T13" fmla="*/ 6380163 h 8638"/>
                <a:gd name="T14" fmla="*/ 476374 w 15356"/>
                <a:gd name="T15" fmla="*/ 469900 h 8638"/>
                <a:gd name="T16" fmla="*/ 11709274 w 15356"/>
                <a:gd name="T17" fmla="*/ 469900 h 8638"/>
                <a:gd name="T18" fmla="*/ 11709274 w 15356"/>
                <a:gd name="T19" fmla="*/ 6380163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5000" smtClean="0">
                <a:solidFill>
                  <a:prstClr val="white"/>
                </a:solidFill>
                <a:latin typeface="Arial Black" panose="020B0A04020102020204" pitchFamily="34" charset="0"/>
              </a:endParaRPr>
            </a:p>
          </p:txBody>
        </p:sp>
      </p:grpSp>
      <p:sp>
        <p:nvSpPr>
          <p:cNvPr id="14" name="Rectangle 13"/>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5" name="Date Placeholder 3"/>
          <p:cNvSpPr>
            <a:spLocks noGrp="1"/>
          </p:cNvSpPr>
          <p:nvPr>
            <p:ph type="dt" sz="half" idx="10"/>
          </p:nvPr>
        </p:nvSpPr>
        <p:spPr/>
        <p:txBody>
          <a:bodyPr/>
          <a:lstStyle>
            <a:lvl1pPr>
              <a:defRPr/>
            </a:lvl1pPr>
          </a:lstStyle>
          <a:p>
            <a:pPr>
              <a:defRPr/>
            </a:pPr>
            <a:fld id="{AA48F450-37A0-4D37-A393-4DEA7DA11FFC}" type="datetimeFigureOut">
              <a:rPr lang="en-US">
                <a:solidFill>
                  <a:srgbClr val="B31166"/>
                </a:solidFill>
              </a:rPr>
              <a:pPr>
                <a:defRPr/>
              </a:pPr>
              <a:t>8/25/2023</a:t>
            </a:fld>
            <a:endParaRPr lang="en-US" dirty="0">
              <a:solidFill>
                <a:srgbClr val="B31166"/>
              </a:solidFill>
            </a:endParaRPr>
          </a:p>
        </p:txBody>
      </p:sp>
      <p:sp>
        <p:nvSpPr>
          <p:cNvPr id="16" name="Footer Placeholder 4"/>
          <p:cNvSpPr>
            <a:spLocks noGrp="1"/>
          </p:cNvSpPr>
          <p:nvPr>
            <p:ph type="ftr" sz="quarter" idx="11"/>
          </p:nvPr>
        </p:nvSpPr>
        <p:spPr/>
        <p:txBody>
          <a:bodyPr/>
          <a:lstStyle>
            <a:lvl1pPr>
              <a:defRPr/>
            </a:lvl1pPr>
          </a:lstStyle>
          <a:p>
            <a:pPr>
              <a:defRPr/>
            </a:pPr>
            <a:endParaRPr lang="en-US" altLang="en-US">
              <a:solidFill>
                <a:srgbClr val="B31166"/>
              </a:solidFill>
            </a:endParaRPr>
          </a:p>
        </p:txBody>
      </p:sp>
      <p:sp>
        <p:nvSpPr>
          <p:cNvPr id="17" name="Slide Number Placeholder 5"/>
          <p:cNvSpPr>
            <a:spLocks noGrp="1"/>
          </p:cNvSpPr>
          <p:nvPr>
            <p:ph type="sldNum" sz="quarter" idx="12"/>
          </p:nvPr>
        </p:nvSpPr>
        <p:spPr/>
        <p:txBody>
          <a:bodyPr/>
          <a:lstStyle>
            <a:lvl1pPr>
              <a:defRPr/>
            </a:lvl1pPr>
          </a:lstStyle>
          <a:p>
            <a:pPr>
              <a:defRPr/>
            </a:pPr>
            <a:fld id="{A9047D03-B3FC-42DB-9EE5-572A1F9DF8E5}" type="slidenum">
              <a:rPr lang="en-US" altLang="en-US">
                <a:solidFill>
                  <a:prstClr val="white"/>
                </a:solidFill>
              </a:rPr>
              <a:pPr>
                <a:defRPr/>
              </a:pPr>
              <a:t>‹#›</a:t>
            </a:fld>
            <a:endParaRPr lang="en-US" altLang="en-US">
              <a:solidFill>
                <a:prstClr val="white"/>
              </a:solidFill>
            </a:endParaRPr>
          </a:p>
        </p:txBody>
      </p:sp>
    </p:spTree>
    <p:extLst>
      <p:ext uri="{BB962C8B-B14F-4D97-AF65-F5344CB8AC3E}">
        <p14:creationId xmlns:p14="http://schemas.microsoft.com/office/powerpoint/2010/main" val="667056540"/>
      </p:ext>
    </p:extLst>
  </p:cSld>
  <p:clrMapOvr>
    <a:masterClrMapping/>
  </p:clrMapOvr>
</p:sldLayout>
</file>

<file path=ppt/slideLayouts/slideLayout208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cxnSp>
        <p:nvCxnSpPr>
          <p:cNvPr id="9" name="Straight Connector 8"/>
          <p:cNvCxnSpPr/>
          <p:nvPr/>
        </p:nvCxnSpPr>
        <p:spPr>
          <a:xfrm>
            <a:off x="4403725" y="2570163"/>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7772400" y="2570163"/>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3" y="3179764"/>
            <a:ext cx="3141879" cy="2847293"/>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79763"/>
            <a:ext cx="3147009" cy="2847293"/>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8329" y="3179762"/>
            <a:ext cx="3145536" cy="2847293"/>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6"/>
          <p:cNvSpPr>
            <a:spLocks noGrp="1"/>
          </p:cNvSpPr>
          <p:nvPr>
            <p:ph type="dt" sz="half" idx="18"/>
          </p:nvPr>
        </p:nvSpPr>
        <p:spPr/>
        <p:txBody>
          <a:bodyPr/>
          <a:lstStyle>
            <a:lvl1pPr>
              <a:defRPr/>
            </a:lvl1pPr>
          </a:lstStyle>
          <a:p>
            <a:pPr>
              <a:defRPr/>
            </a:pPr>
            <a:fld id="{A289F005-3036-4267-819E-6FAC58E81308}" type="datetimeFigureOut">
              <a:rPr lang="en-US">
                <a:solidFill>
                  <a:srgbClr val="B31166"/>
                </a:solidFill>
              </a:rPr>
              <a:pPr>
                <a:defRPr/>
              </a:pPr>
              <a:t>8/25/2023</a:t>
            </a:fld>
            <a:endParaRPr lang="en-US" dirty="0">
              <a:solidFill>
                <a:srgbClr val="B31166"/>
              </a:solidFill>
            </a:endParaRPr>
          </a:p>
        </p:txBody>
      </p:sp>
      <p:sp>
        <p:nvSpPr>
          <p:cNvPr id="12" name="Footer Placeholder 7"/>
          <p:cNvSpPr>
            <a:spLocks noGrp="1"/>
          </p:cNvSpPr>
          <p:nvPr>
            <p:ph type="ftr" sz="quarter" idx="19"/>
          </p:nvPr>
        </p:nvSpPr>
        <p:spPr/>
        <p:txBody>
          <a:bodyPr/>
          <a:lstStyle>
            <a:lvl1pPr>
              <a:defRPr/>
            </a:lvl1pPr>
          </a:lstStyle>
          <a:p>
            <a:pPr>
              <a:defRPr/>
            </a:pPr>
            <a:endParaRPr lang="en-US" altLang="en-US">
              <a:solidFill>
                <a:srgbClr val="B31166"/>
              </a:solidFill>
            </a:endParaRPr>
          </a:p>
        </p:txBody>
      </p:sp>
      <p:sp>
        <p:nvSpPr>
          <p:cNvPr id="13" name="Slide Number Placeholder 8"/>
          <p:cNvSpPr>
            <a:spLocks noGrp="1"/>
          </p:cNvSpPr>
          <p:nvPr>
            <p:ph type="sldNum" sz="quarter" idx="20"/>
          </p:nvPr>
        </p:nvSpPr>
        <p:spPr/>
        <p:txBody>
          <a:bodyPr/>
          <a:lstStyle>
            <a:lvl1pPr>
              <a:defRPr/>
            </a:lvl1pPr>
          </a:lstStyle>
          <a:p>
            <a:pPr>
              <a:defRPr/>
            </a:pPr>
            <a:fld id="{565611CA-9E6F-4BC4-8812-D16A11EFEBCD}" type="slidenum">
              <a:rPr lang="en-US" altLang="en-US">
                <a:solidFill>
                  <a:prstClr val="white"/>
                </a:solidFill>
              </a:rPr>
              <a:pPr>
                <a:defRPr/>
              </a:pPr>
              <a:t>‹#›</a:t>
            </a:fld>
            <a:endParaRPr lang="en-US" altLang="en-US">
              <a:solidFill>
                <a:prstClr val="white"/>
              </a:solidFill>
            </a:endParaRPr>
          </a:p>
        </p:txBody>
      </p:sp>
    </p:spTree>
    <p:extLst>
      <p:ext uri="{BB962C8B-B14F-4D97-AF65-F5344CB8AC3E}">
        <p14:creationId xmlns:p14="http://schemas.microsoft.com/office/powerpoint/2010/main" val="3678097177"/>
      </p:ext>
    </p:extLst>
  </p:cSld>
  <p:clrMapOvr>
    <a:masterClrMapping/>
  </p:clrMapOvr>
</p:sldLayout>
</file>

<file path=ppt/slideLayouts/slideLayout208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cxnSp>
        <p:nvCxnSpPr>
          <p:cNvPr id="12" name="Straight Connector 11"/>
          <p:cNvCxnSpPr/>
          <p:nvPr/>
        </p:nvCxnSpPr>
        <p:spPr>
          <a:xfrm>
            <a:off x="4405313" y="2570163"/>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7797800" y="2570163"/>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2" name="Text Placeholder 3"/>
          <p:cNvSpPr>
            <a:spLocks noGrp="1"/>
          </p:cNvSpPr>
          <p:nvPr>
            <p:ph type="body" sz="half" idx="18"/>
          </p:nvPr>
        </p:nvSpPr>
        <p:spPr>
          <a:xfrm>
            <a:off x="1154954" y="5109106"/>
            <a:ext cx="3050438" cy="91795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3" name="Text Placeholder 3"/>
          <p:cNvSpPr>
            <a:spLocks noGrp="1"/>
          </p:cNvSpPr>
          <p:nvPr>
            <p:ph type="body" sz="half" idx="19"/>
          </p:nvPr>
        </p:nvSpPr>
        <p:spPr>
          <a:xfrm>
            <a:off x="4570172" y="5109105"/>
            <a:ext cx="3050438" cy="91795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4" name="Text Placeholder 3"/>
          <p:cNvSpPr>
            <a:spLocks noGrp="1"/>
          </p:cNvSpPr>
          <p:nvPr>
            <p:ph type="body" sz="half" idx="20"/>
          </p:nvPr>
        </p:nvSpPr>
        <p:spPr>
          <a:xfrm>
            <a:off x="7982775" y="5109104"/>
            <a:ext cx="3051096" cy="91795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6"/>
          <p:cNvSpPr>
            <a:spLocks noGrp="1"/>
          </p:cNvSpPr>
          <p:nvPr>
            <p:ph type="dt" sz="half" idx="23"/>
          </p:nvPr>
        </p:nvSpPr>
        <p:spPr/>
        <p:txBody>
          <a:bodyPr/>
          <a:lstStyle>
            <a:lvl1pPr>
              <a:defRPr/>
            </a:lvl1pPr>
          </a:lstStyle>
          <a:p>
            <a:pPr>
              <a:defRPr/>
            </a:pPr>
            <a:fld id="{354DB2FC-33B3-4B9E-8803-EE8DB4C07155}" type="datetimeFigureOut">
              <a:rPr lang="en-US">
                <a:solidFill>
                  <a:srgbClr val="B31166"/>
                </a:solidFill>
              </a:rPr>
              <a:pPr>
                <a:defRPr/>
              </a:pPr>
              <a:t>8/25/2023</a:t>
            </a:fld>
            <a:endParaRPr lang="en-US" dirty="0">
              <a:solidFill>
                <a:srgbClr val="B31166"/>
              </a:solidFill>
            </a:endParaRPr>
          </a:p>
        </p:txBody>
      </p:sp>
      <p:sp>
        <p:nvSpPr>
          <p:cNvPr id="16" name="Footer Placeholder 7"/>
          <p:cNvSpPr>
            <a:spLocks noGrp="1"/>
          </p:cNvSpPr>
          <p:nvPr>
            <p:ph type="ftr" sz="quarter" idx="24"/>
          </p:nvPr>
        </p:nvSpPr>
        <p:spPr>
          <a:xfrm>
            <a:off x="560388" y="6391275"/>
            <a:ext cx="3644900" cy="304800"/>
          </a:xfrm>
        </p:spPr>
        <p:txBody>
          <a:bodyPr/>
          <a:lstStyle>
            <a:lvl1pPr>
              <a:defRPr/>
            </a:lvl1pPr>
          </a:lstStyle>
          <a:p>
            <a:pPr>
              <a:defRPr/>
            </a:pPr>
            <a:endParaRPr lang="en-US" altLang="en-US">
              <a:solidFill>
                <a:srgbClr val="B31166"/>
              </a:solidFill>
            </a:endParaRPr>
          </a:p>
        </p:txBody>
      </p:sp>
      <p:sp>
        <p:nvSpPr>
          <p:cNvPr id="17" name="Slide Number Placeholder 8"/>
          <p:cNvSpPr>
            <a:spLocks noGrp="1"/>
          </p:cNvSpPr>
          <p:nvPr>
            <p:ph type="sldNum" sz="quarter" idx="25"/>
          </p:nvPr>
        </p:nvSpPr>
        <p:spPr/>
        <p:txBody>
          <a:bodyPr/>
          <a:lstStyle>
            <a:lvl1pPr>
              <a:defRPr/>
            </a:lvl1pPr>
          </a:lstStyle>
          <a:p>
            <a:pPr>
              <a:defRPr/>
            </a:pPr>
            <a:fld id="{B3B1FA4D-BD84-495C-8CA5-BDBBF51DF0A3}" type="slidenum">
              <a:rPr lang="en-US" altLang="en-US">
                <a:solidFill>
                  <a:prstClr val="white"/>
                </a:solidFill>
              </a:rPr>
              <a:pPr>
                <a:defRPr/>
              </a:pPr>
              <a:t>‹#›</a:t>
            </a:fld>
            <a:endParaRPr lang="en-US" altLang="en-US">
              <a:solidFill>
                <a:prstClr val="white"/>
              </a:solidFill>
            </a:endParaRPr>
          </a:p>
        </p:txBody>
      </p:sp>
    </p:spTree>
    <p:extLst>
      <p:ext uri="{BB962C8B-B14F-4D97-AF65-F5344CB8AC3E}">
        <p14:creationId xmlns:p14="http://schemas.microsoft.com/office/powerpoint/2010/main" val="2935740901"/>
      </p:ext>
    </p:extLst>
  </p:cSld>
  <p:clrMapOvr>
    <a:masterClrMapping/>
  </p:clrMapOvr>
</p:sldLayout>
</file>

<file path=ppt/slideLayouts/slideLayout20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94988" y="6391275"/>
            <a:ext cx="990600" cy="304800"/>
          </a:xfrm>
        </p:spPr>
        <p:txBody>
          <a:bodyPr/>
          <a:lstStyle>
            <a:lvl1pPr>
              <a:defRPr/>
            </a:lvl1pPr>
          </a:lstStyle>
          <a:p>
            <a:pPr>
              <a:defRPr/>
            </a:pPr>
            <a:fld id="{E1D5F937-333F-4D3E-BD21-929EA0A5BF6E}" type="datetimeFigureOut">
              <a:rPr lang="en-US">
                <a:solidFill>
                  <a:srgbClr val="B31166"/>
                </a:solidFill>
              </a:rPr>
              <a:pPr>
                <a:defRPr/>
              </a:pPr>
              <a:t>8/25/2023</a:t>
            </a:fld>
            <a:endParaRPr lang="en-US" dirty="0">
              <a:solidFill>
                <a:srgbClr val="B31166"/>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srgbClr val="B31166"/>
              </a:solidFill>
            </a:endParaRPr>
          </a:p>
        </p:txBody>
      </p:sp>
      <p:sp>
        <p:nvSpPr>
          <p:cNvPr id="6" name="Slide Number Placeholder 5"/>
          <p:cNvSpPr>
            <a:spLocks noGrp="1"/>
          </p:cNvSpPr>
          <p:nvPr>
            <p:ph type="sldNum" sz="quarter" idx="12"/>
          </p:nvPr>
        </p:nvSpPr>
        <p:spPr/>
        <p:txBody>
          <a:bodyPr/>
          <a:lstStyle>
            <a:lvl1pPr>
              <a:defRPr/>
            </a:lvl1pPr>
          </a:lstStyle>
          <a:p>
            <a:pPr>
              <a:defRPr/>
            </a:pPr>
            <a:fld id="{6FF4652E-5FA9-4868-AC37-E4FF4B9E6E8D}" type="slidenum">
              <a:rPr lang="en-US" altLang="en-US">
                <a:solidFill>
                  <a:prstClr val="white"/>
                </a:solidFill>
              </a:rPr>
              <a:pPr>
                <a:defRPr/>
              </a:pPr>
              <a:t>‹#›</a:t>
            </a:fld>
            <a:endParaRPr lang="en-US" altLang="en-US">
              <a:solidFill>
                <a:prstClr val="white"/>
              </a:solidFill>
            </a:endParaRPr>
          </a:p>
        </p:txBody>
      </p:sp>
    </p:spTree>
    <p:extLst>
      <p:ext uri="{BB962C8B-B14F-4D97-AF65-F5344CB8AC3E}">
        <p14:creationId xmlns:p14="http://schemas.microsoft.com/office/powerpoint/2010/main" val="4121386032"/>
      </p:ext>
    </p:extLst>
  </p:cSld>
  <p:clrMapOvr>
    <a:masterClrMapping/>
  </p:clrMapOvr>
</p:sldLayout>
</file>

<file path=ppt/slideLayouts/slideLayout20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4" name="Group 22"/>
          <p:cNvGrpSpPr>
            <a:grpSpLocks/>
          </p:cNvGrpSpPr>
          <p:nvPr/>
        </p:nvGrpSpPr>
        <p:grpSpPr bwMode="auto">
          <a:xfrm>
            <a:off x="0" y="0"/>
            <a:ext cx="12192000" cy="6858000"/>
            <a:chOff x="0" y="0"/>
            <a:chExt cx="12192000" cy="6858000"/>
          </a:xfrm>
        </p:grpSpPr>
        <p:sp>
          <p:nvSpPr>
            <p:cNvPr id="5" name="Rectangle 4"/>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5"/>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414338" y="401638"/>
              <a:ext cx="6511925" cy="60547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a:spLocks/>
            </p:cNvSpPr>
            <p:nvPr/>
          </p:nvSpPr>
          <p:spPr bwMode="gray">
            <a:xfrm rot="5101749">
              <a:off x="6294738" y="4577737"/>
              <a:ext cx="3299407" cy="440924"/>
            </a:xfrm>
            <a:custGeom>
              <a:avLst/>
              <a:gdLst>
                <a:gd name="T0" fmla="*/ 28045 w 10000"/>
                <a:gd name="T1" fmla="*/ 211004 h 5291"/>
                <a:gd name="T2" fmla="*/ 3285549 w 10000"/>
                <a:gd name="T3" fmla="*/ 440924 h 5291"/>
                <a:gd name="T4" fmla="*/ 3299407 w 10000"/>
                <a:gd name="T5" fmla="*/ 0 h 5291"/>
                <a:gd name="T6" fmla="*/ 3299407 w 10000"/>
                <a:gd name="T7" fmla="*/ 0 h 5291"/>
                <a:gd name="T8" fmla="*/ 3189537 w 10000"/>
                <a:gd name="T9" fmla="*/ 17000 h 5291"/>
                <a:gd name="T10" fmla="*/ 3079666 w 10000"/>
                <a:gd name="T11" fmla="*/ 33334 h 5291"/>
                <a:gd name="T12" fmla="*/ 2969796 w 10000"/>
                <a:gd name="T13" fmla="*/ 49167 h 5291"/>
                <a:gd name="T14" fmla="*/ 2859596 w 10000"/>
                <a:gd name="T15" fmla="*/ 62751 h 5291"/>
                <a:gd name="T16" fmla="*/ 2749396 w 10000"/>
                <a:gd name="T17" fmla="*/ 76418 h 5291"/>
                <a:gd name="T18" fmla="*/ 2639196 w 10000"/>
                <a:gd name="T19" fmla="*/ 89251 h 5291"/>
                <a:gd name="T20" fmla="*/ 2530315 w 10000"/>
                <a:gd name="T21" fmla="*/ 100168 h 5291"/>
                <a:gd name="T22" fmla="*/ 2419455 w 10000"/>
                <a:gd name="T23" fmla="*/ 110419 h 5291"/>
                <a:gd name="T24" fmla="*/ 2309585 w 10000"/>
                <a:gd name="T25" fmla="*/ 120002 h 5291"/>
                <a:gd name="T26" fmla="*/ 2201694 w 10000"/>
                <a:gd name="T27" fmla="*/ 128169 h 5291"/>
                <a:gd name="T28" fmla="*/ 2091824 w 10000"/>
                <a:gd name="T29" fmla="*/ 136336 h 5291"/>
                <a:gd name="T30" fmla="*/ 1983933 w 10000"/>
                <a:gd name="T31" fmla="*/ 143252 h 5291"/>
                <a:gd name="T32" fmla="*/ 1876043 w 10000"/>
                <a:gd name="T33" fmla="*/ 148669 h 5291"/>
                <a:gd name="T34" fmla="*/ 1768152 w 10000"/>
                <a:gd name="T35" fmla="*/ 154169 h 5291"/>
                <a:gd name="T36" fmla="*/ 1661581 w 10000"/>
                <a:gd name="T37" fmla="*/ 158836 h 5291"/>
                <a:gd name="T38" fmla="*/ 1556330 w 10000"/>
                <a:gd name="T39" fmla="*/ 162336 h 5291"/>
                <a:gd name="T40" fmla="*/ 1450419 w 10000"/>
                <a:gd name="T41" fmla="*/ 165003 h 5291"/>
                <a:gd name="T42" fmla="*/ 1345828 w 10000"/>
                <a:gd name="T43" fmla="*/ 167753 h 5291"/>
                <a:gd name="T44" fmla="*/ 1242557 w 10000"/>
                <a:gd name="T45" fmla="*/ 169086 h 5291"/>
                <a:gd name="T46" fmla="*/ 1139615 w 10000"/>
                <a:gd name="T47" fmla="*/ 170503 h 5291"/>
                <a:gd name="T48" fmla="*/ 1037664 w 10000"/>
                <a:gd name="T49" fmla="*/ 171086 h 5291"/>
                <a:gd name="T50" fmla="*/ 936702 w 10000"/>
                <a:gd name="T51" fmla="*/ 170503 h 5291"/>
                <a:gd name="T52" fmla="*/ 837060 w 10000"/>
                <a:gd name="T53" fmla="*/ 170503 h 5291"/>
                <a:gd name="T54" fmla="*/ 738407 w 10000"/>
                <a:gd name="T55" fmla="*/ 169086 h 5291"/>
                <a:gd name="T56" fmla="*/ 641075 w 10000"/>
                <a:gd name="T57" fmla="*/ 167003 h 5291"/>
                <a:gd name="T58" fmla="*/ 545392 w 10000"/>
                <a:gd name="T59" fmla="*/ 165003 h 5291"/>
                <a:gd name="T60" fmla="*/ 451359 w 10000"/>
                <a:gd name="T61" fmla="*/ 162919 h 5291"/>
                <a:gd name="T62" fmla="*/ 357986 w 10000"/>
                <a:gd name="T63" fmla="*/ 159586 h 5291"/>
                <a:gd name="T64" fmla="*/ 265932 w 10000"/>
                <a:gd name="T65" fmla="*/ 156086 h 5291"/>
                <a:gd name="T66" fmla="*/ 175858 w 10000"/>
                <a:gd name="T67" fmla="*/ 152753 h 5291"/>
                <a:gd name="T68" fmla="*/ 0 w 10000"/>
                <a:gd name="T69" fmla="*/ 143836 h 5291"/>
                <a:gd name="T70" fmla="*/ 28045 w 10000"/>
                <a:gd name="T71" fmla="*/ 211004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5000" smtClean="0">
                <a:solidFill>
                  <a:prstClr val="white"/>
                </a:solidFill>
                <a:latin typeface="Arial Black" panose="020B0A04020102020204" pitchFamily="34" charset="0"/>
              </a:endParaRPr>
            </a:p>
          </p:txBody>
        </p:sp>
        <p:sp>
          <p:nvSpPr>
            <p:cNvPr id="13" name="Freeform 5"/>
            <p:cNvSpPr>
              <a:spLocks/>
            </p:cNvSpPr>
            <p:nvPr/>
          </p:nvSpPr>
          <p:spPr bwMode="gray">
            <a:xfrm rot="5400000">
              <a:off x="4449232" y="2801721"/>
              <a:ext cx="6053670" cy="1254558"/>
            </a:xfrm>
            <a:custGeom>
              <a:avLst/>
              <a:gdLst>
                <a:gd name="T0" fmla="*/ 0 w 10000"/>
                <a:gd name="T1" fmla="*/ 0 h 8000"/>
                <a:gd name="T2" fmla="*/ 0 w 10000"/>
                <a:gd name="T3" fmla="*/ 1249853 h 8000"/>
                <a:gd name="T4" fmla="*/ 6053670 w 10000"/>
                <a:gd name="T5" fmla="*/ 1254558 h 8000"/>
                <a:gd name="T6" fmla="*/ 6053670 w 10000"/>
                <a:gd name="T7" fmla="*/ 1098 h 8000"/>
                <a:gd name="T8" fmla="*/ 6053670 w 10000"/>
                <a:gd name="T9" fmla="*/ 1098 h 8000"/>
                <a:gd name="T10" fmla="*/ 5916252 w 10000"/>
                <a:gd name="T11" fmla="*/ 24464 h 8000"/>
                <a:gd name="T12" fmla="*/ 5779439 w 10000"/>
                <a:gd name="T13" fmla="*/ 46732 h 8000"/>
                <a:gd name="T14" fmla="*/ 5642020 w 10000"/>
                <a:gd name="T15" fmla="*/ 68530 h 8000"/>
                <a:gd name="T16" fmla="*/ 5503997 w 10000"/>
                <a:gd name="T17" fmla="*/ 87192 h 8000"/>
                <a:gd name="T18" fmla="*/ 5366578 w 10000"/>
                <a:gd name="T19" fmla="*/ 106010 h 8000"/>
                <a:gd name="T20" fmla="*/ 5228555 w 10000"/>
                <a:gd name="T21" fmla="*/ 123574 h 8000"/>
                <a:gd name="T22" fmla="*/ 5092347 w 10000"/>
                <a:gd name="T23" fmla="*/ 138629 h 8000"/>
                <a:gd name="T24" fmla="*/ 4954324 w 10000"/>
                <a:gd name="T25" fmla="*/ 152899 h 8000"/>
                <a:gd name="T26" fmla="*/ 4816905 w 10000"/>
                <a:gd name="T27" fmla="*/ 165915 h 8000"/>
                <a:gd name="T28" fmla="*/ 4681908 w 10000"/>
                <a:gd name="T29" fmla="*/ 177206 h 8000"/>
                <a:gd name="T30" fmla="*/ 4545095 w 10000"/>
                <a:gd name="T31" fmla="*/ 188497 h 8000"/>
                <a:gd name="T32" fmla="*/ 4410099 w 10000"/>
                <a:gd name="T33" fmla="*/ 197907 h 8000"/>
                <a:gd name="T34" fmla="*/ 4275102 w 10000"/>
                <a:gd name="T35" fmla="*/ 205277 h 8000"/>
                <a:gd name="T36" fmla="*/ 4140710 w 10000"/>
                <a:gd name="T37" fmla="*/ 212961 h 8000"/>
                <a:gd name="T38" fmla="*/ 4007530 w 10000"/>
                <a:gd name="T39" fmla="*/ 219391 h 8000"/>
                <a:gd name="T40" fmla="*/ 3875560 w 10000"/>
                <a:gd name="T41" fmla="*/ 223939 h 8000"/>
                <a:gd name="T42" fmla="*/ 3743590 w 10000"/>
                <a:gd name="T43" fmla="*/ 227859 h 8000"/>
                <a:gd name="T44" fmla="*/ 3612830 w 10000"/>
                <a:gd name="T45" fmla="*/ 231623 h 8000"/>
                <a:gd name="T46" fmla="*/ 3483887 w 10000"/>
                <a:gd name="T47" fmla="*/ 233348 h 8000"/>
                <a:gd name="T48" fmla="*/ 3354944 w 10000"/>
                <a:gd name="T49" fmla="*/ 235230 h 8000"/>
                <a:gd name="T50" fmla="*/ 3227817 w 10000"/>
                <a:gd name="T51" fmla="*/ 236171 h 8000"/>
                <a:gd name="T52" fmla="*/ 3101901 w 10000"/>
                <a:gd name="T53" fmla="*/ 235230 h 8000"/>
                <a:gd name="T54" fmla="*/ 2977195 w 10000"/>
                <a:gd name="T55" fmla="*/ 235230 h 8000"/>
                <a:gd name="T56" fmla="*/ 2853700 w 10000"/>
                <a:gd name="T57" fmla="*/ 233348 h 8000"/>
                <a:gd name="T58" fmla="*/ 2732627 w 10000"/>
                <a:gd name="T59" fmla="*/ 230525 h 8000"/>
                <a:gd name="T60" fmla="*/ 2612764 w 10000"/>
                <a:gd name="T61" fmla="*/ 227859 h 8000"/>
                <a:gd name="T62" fmla="*/ 2495323 w 10000"/>
                <a:gd name="T63" fmla="*/ 224880 h 8000"/>
                <a:gd name="T64" fmla="*/ 2378487 w 10000"/>
                <a:gd name="T65" fmla="*/ 220332 h 8000"/>
                <a:gd name="T66" fmla="*/ 2263467 w 10000"/>
                <a:gd name="T67" fmla="*/ 215470 h 8000"/>
                <a:gd name="T68" fmla="*/ 2150869 w 10000"/>
                <a:gd name="T69" fmla="*/ 211079 h 8000"/>
                <a:gd name="T70" fmla="*/ 1931121 w 10000"/>
                <a:gd name="T71" fmla="*/ 198691 h 8000"/>
                <a:gd name="T72" fmla="*/ 1720453 w 10000"/>
                <a:gd name="T73" fmla="*/ 185518 h 8000"/>
                <a:gd name="T74" fmla="*/ 1518260 w 10000"/>
                <a:gd name="T75" fmla="*/ 171718 h 8000"/>
                <a:gd name="T76" fmla="*/ 1326964 w 10000"/>
                <a:gd name="T77" fmla="*/ 156506 h 8000"/>
                <a:gd name="T78" fmla="*/ 1144144 w 10000"/>
                <a:gd name="T79" fmla="*/ 140667 h 8000"/>
                <a:gd name="T80" fmla="*/ 974641 w 10000"/>
                <a:gd name="T81" fmla="*/ 123574 h 8000"/>
                <a:gd name="T82" fmla="*/ 815429 w 10000"/>
                <a:gd name="T83" fmla="*/ 106794 h 8000"/>
                <a:gd name="T84" fmla="*/ 668931 w 10000"/>
                <a:gd name="T85" fmla="*/ 90015 h 8000"/>
                <a:gd name="T86" fmla="*/ 534539 w 10000"/>
                <a:gd name="T87" fmla="*/ 74176 h 8000"/>
                <a:gd name="T88" fmla="*/ 415282 w 10000"/>
                <a:gd name="T89" fmla="*/ 59121 h 8000"/>
                <a:gd name="T90" fmla="*/ 307526 w 10000"/>
                <a:gd name="T91" fmla="*/ 44850 h 8000"/>
                <a:gd name="T92" fmla="*/ 216721 w 10000"/>
                <a:gd name="T93" fmla="*/ 32932 h 8000"/>
                <a:gd name="T94" fmla="*/ 140445 w 10000"/>
                <a:gd name="T95" fmla="*/ 21641 h 8000"/>
                <a:gd name="T96" fmla="*/ 35717 w 10000"/>
                <a:gd name="T97" fmla="*/ 5489 h 8000"/>
                <a:gd name="T98" fmla="*/ 0 w 10000"/>
                <a:gd name="T99" fmla="*/ 0 h 8000"/>
                <a:gd name="T100" fmla="*/ 0 w 10000"/>
                <a:gd name="T101" fmla="*/ 0 h 8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5000" smtClean="0">
                <a:solidFill>
                  <a:prstClr val="white"/>
                </a:solidFill>
                <a:latin typeface="Arial Black" panose="020B0A04020102020204" pitchFamily="34" charset="0"/>
              </a:endParaRPr>
            </a:p>
          </p:txBody>
        </p:sp>
        <p:sp>
          <p:nvSpPr>
            <p:cNvPr id="14" name="Freeform 5"/>
            <p:cNvSpPr>
              <a:spLocks noEditPoints="1"/>
            </p:cNvSpPr>
            <p:nvPr/>
          </p:nvSpPr>
          <p:spPr bwMode="gray">
            <a:xfrm>
              <a:off x="0" y="1587"/>
              <a:ext cx="12192000" cy="6856413"/>
            </a:xfrm>
            <a:custGeom>
              <a:avLst/>
              <a:gdLst>
                <a:gd name="T0" fmla="*/ 0 w 15356"/>
                <a:gd name="T1" fmla="*/ 0 h 8638"/>
                <a:gd name="T2" fmla="*/ 0 w 15356"/>
                <a:gd name="T3" fmla="*/ 6856413 h 8638"/>
                <a:gd name="T4" fmla="*/ 12192000 w 15356"/>
                <a:gd name="T5" fmla="*/ 6856413 h 8638"/>
                <a:gd name="T6" fmla="*/ 12192000 w 15356"/>
                <a:gd name="T7" fmla="*/ 0 h 8638"/>
                <a:gd name="T8" fmla="*/ 0 w 15356"/>
                <a:gd name="T9" fmla="*/ 0 h 8638"/>
                <a:gd name="T10" fmla="*/ 11709274 w 15356"/>
                <a:gd name="T11" fmla="*/ 6380163 h 8638"/>
                <a:gd name="T12" fmla="*/ 476374 w 15356"/>
                <a:gd name="T13" fmla="*/ 6380163 h 8638"/>
                <a:gd name="T14" fmla="*/ 476374 w 15356"/>
                <a:gd name="T15" fmla="*/ 469900 h 8638"/>
                <a:gd name="T16" fmla="*/ 11709274 w 15356"/>
                <a:gd name="T17" fmla="*/ 469900 h 8638"/>
                <a:gd name="T18" fmla="*/ 11709274 w 15356"/>
                <a:gd name="T19" fmla="*/ 6380163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5000" smtClean="0">
                <a:solidFill>
                  <a:prstClr val="white"/>
                </a:solidFill>
                <a:latin typeface="Arial Black" panose="020B0A04020102020204" pitchFamily="34" charset="0"/>
              </a:endParaRPr>
            </a:p>
          </p:txBody>
        </p:sp>
      </p:grpSp>
      <p:sp>
        <p:nvSpPr>
          <p:cNvPr id="15" name="Rectangle 14"/>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585235" y="1278467"/>
            <a:ext cx="1409965" cy="474859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Date Placeholder 3"/>
          <p:cNvSpPr>
            <a:spLocks noGrp="1"/>
          </p:cNvSpPr>
          <p:nvPr>
            <p:ph type="dt" sz="half" idx="10"/>
          </p:nvPr>
        </p:nvSpPr>
        <p:spPr>
          <a:xfrm>
            <a:off x="10653713" y="6391275"/>
            <a:ext cx="992187" cy="304800"/>
          </a:xfrm>
        </p:spPr>
        <p:txBody>
          <a:bodyPr/>
          <a:lstStyle>
            <a:lvl1pPr>
              <a:defRPr/>
            </a:lvl1pPr>
          </a:lstStyle>
          <a:p>
            <a:pPr>
              <a:defRPr/>
            </a:pPr>
            <a:fld id="{172298E3-AF9D-4E63-B13E-4CAA17686BF2}" type="datetimeFigureOut">
              <a:rPr lang="en-US">
                <a:solidFill>
                  <a:srgbClr val="B31166"/>
                </a:solidFill>
              </a:rPr>
              <a:pPr>
                <a:defRPr/>
              </a:pPr>
              <a:t>8/25/2023</a:t>
            </a:fld>
            <a:endParaRPr lang="en-US" dirty="0">
              <a:solidFill>
                <a:srgbClr val="B31166"/>
              </a:solidFill>
            </a:endParaRPr>
          </a:p>
        </p:txBody>
      </p:sp>
      <p:sp>
        <p:nvSpPr>
          <p:cNvPr id="17" name="Footer Placeholder 4"/>
          <p:cNvSpPr>
            <a:spLocks noGrp="1"/>
          </p:cNvSpPr>
          <p:nvPr>
            <p:ph type="ftr" sz="quarter" idx="11"/>
          </p:nvPr>
        </p:nvSpPr>
        <p:spPr/>
        <p:txBody>
          <a:bodyPr/>
          <a:lstStyle>
            <a:lvl1pPr>
              <a:defRPr/>
            </a:lvl1pPr>
          </a:lstStyle>
          <a:p>
            <a:pPr>
              <a:defRPr/>
            </a:pPr>
            <a:endParaRPr lang="en-US" altLang="en-US">
              <a:solidFill>
                <a:srgbClr val="B31166"/>
              </a:solidFill>
            </a:endParaRPr>
          </a:p>
        </p:txBody>
      </p:sp>
      <p:sp>
        <p:nvSpPr>
          <p:cNvPr id="18" name="Slide Number Placeholder 5"/>
          <p:cNvSpPr>
            <a:spLocks noGrp="1"/>
          </p:cNvSpPr>
          <p:nvPr>
            <p:ph type="sldNum" sz="quarter" idx="12"/>
          </p:nvPr>
        </p:nvSpPr>
        <p:spPr/>
        <p:txBody>
          <a:bodyPr/>
          <a:lstStyle>
            <a:lvl1pPr>
              <a:defRPr/>
            </a:lvl1pPr>
          </a:lstStyle>
          <a:p>
            <a:pPr>
              <a:defRPr/>
            </a:pPr>
            <a:fld id="{03687300-B482-47C4-8029-73742D63E5C4}" type="slidenum">
              <a:rPr lang="en-US" altLang="en-US">
                <a:solidFill>
                  <a:prstClr val="white"/>
                </a:solidFill>
              </a:rPr>
              <a:pPr>
                <a:defRPr/>
              </a:pPr>
              <a:t>‹#›</a:t>
            </a:fld>
            <a:endParaRPr lang="en-US" altLang="en-US">
              <a:solidFill>
                <a:prstClr val="white"/>
              </a:solidFill>
            </a:endParaRPr>
          </a:p>
        </p:txBody>
      </p:sp>
    </p:spTree>
    <p:extLst>
      <p:ext uri="{BB962C8B-B14F-4D97-AF65-F5344CB8AC3E}">
        <p14:creationId xmlns:p14="http://schemas.microsoft.com/office/powerpoint/2010/main" val="2039061542"/>
      </p:ext>
    </p:extLst>
  </p:cSld>
  <p:clrMapOvr>
    <a:masterClrMapping/>
  </p:clrMapOvr>
</p:sldLayout>
</file>

<file path=ppt/slideLayouts/slideLayout20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4D99C5A-A092-477B-9D9D-40E65182CE23}"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513639850"/>
      </p:ext>
    </p:extLst>
  </p:cSld>
  <p:clrMapOvr>
    <a:masterClrMapping/>
  </p:clrMapOvr>
</p:sldLayout>
</file>

<file path=ppt/slideLayouts/slideLayout20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B6AC7C0-0E7E-4285-A6C4-752102DFF978}"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527351325"/>
      </p:ext>
    </p:extLst>
  </p:cSld>
  <p:clrMapOvr>
    <a:masterClrMapping/>
  </p:clrMapOvr>
</p:sldLayout>
</file>

<file path=ppt/slideLayouts/slideLayout20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004E8C9-6FEC-4D89-B434-DEBEE5019F72}"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782058704"/>
      </p:ext>
    </p:extLst>
  </p:cSld>
  <p:clrMapOvr>
    <a:masterClrMapping/>
  </p:clrMapOvr>
</p:sldLayout>
</file>

<file path=ppt/slideLayouts/slideLayout20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F406F54-2280-48D7-870B-455906CDD0F5}"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95091286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1"/>
            <a:ext cx="3048000" cy="220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81001"/>
            <a:ext cx="8940800" cy="220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AC03A215-C737-4FE4-8F45-5C614E6E560C}" type="slidenum">
              <a:rPr lang="en-US" altLang="en-US"/>
              <a:pPr>
                <a:defRPr/>
              </a:pPr>
              <a:t>‹#›</a:t>
            </a:fld>
            <a:endParaRPr lang="en-US" altLang="en-US" dirty="0"/>
          </a:p>
        </p:txBody>
      </p:sp>
    </p:spTree>
    <p:extLst>
      <p:ext uri="{BB962C8B-B14F-4D97-AF65-F5344CB8AC3E}">
        <p14:creationId xmlns:p14="http://schemas.microsoft.com/office/powerpoint/2010/main" val="3016047782"/>
      </p:ext>
    </p:extLst>
  </p:cSld>
  <p:clrMapOvr>
    <a:masterClrMapping/>
  </p:clrMapOvr>
</p:sldLayout>
</file>

<file path=ppt/slideLayouts/slideLayout20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EBB84D8-9691-45BE-9A0A-F6479D16BBC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034168637"/>
      </p:ext>
    </p:extLst>
  </p:cSld>
  <p:clrMapOvr>
    <a:masterClrMapping/>
  </p:clrMapOvr>
</p:sldLayout>
</file>

<file path=ppt/slideLayouts/slideLayout20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DC225B5-7578-4143-8E75-7B7781C1468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751795042"/>
      </p:ext>
    </p:extLst>
  </p:cSld>
  <p:clrMapOvr>
    <a:masterClrMapping/>
  </p:clrMapOvr>
</p:sldLayout>
</file>

<file path=ppt/slideLayouts/slideLayout20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2FB2BDC-8BAB-46F9-B365-5A9A876D1BDB}"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546535922"/>
      </p:ext>
    </p:extLst>
  </p:cSld>
  <p:clrMapOvr>
    <a:masterClrMapping/>
  </p:clrMapOvr>
</p:sldLayout>
</file>

<file path=ppt/slideLayouts/slideLayout20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3B9F0E9-3C03-4677-98DB-CB726063D305}"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889522771"/>
      </p:ext>
    </p:extLst>
  </p:cSld>
  <p:clrMapOvr>
    <a:masterClrMapping/>
  </p:clrMapOvr>
</p:sldLayout>
</file>

<file path=ppt/slideLayouts/slideLayout20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017E188-900B-4067-96E7-F2DEE68B9B3D}"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558721092"/>
      </p:ext>
    </p:extLst>
  </p:cSld>
  <p:clrMapOvr>
    <a:masterClrMapping/>
  </p:clrMapOvr>
</p:sldLayout>
</file>

<file path=ppt/slideLayouts/slideLayout20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BB9BCE8-4883-4416-B7F6-A1C322D016C8}"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303968938"/>
      </p:ext>
    </p:extLst>
  </p:cSld>
  <p:clrMapOvr>
    <a:masterClrMapping/>
  </p:clrMapOvr>
</p:sldLayout>
</file>

<file path=ppt/slideLayouts/slideLayout20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4D955E7-E0AD-4709-BE58-0004544F6745}"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408371811"/>
      </p:ext>
    </p:extLst>
  </p:cSld>
  <p:clrMapOvr>
    <a:masterClrMapping/>
  </p:clrMapOvr>
</p:sldLayout>
</file>

<file path=ppt/slideLayouts/slideLayout20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99C1DF-799A-4199-88DB-499DD458951A}" type="datetimeFigureOut">
              <a:rPr lang="en-US" smtClean="0">
                <a:solidFill>
                  <a:prstClr val="black">
                    <a:tint val="75000"/>
                  </a:prstClr>
                </a:solidFill>
              </a:rPr>
              <a:pPr/>
              <a:t>8/25/2023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5A677B-6DDB-4765-988D-7982C62FC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241905"/>
      </p:ext>
    </p:extLst>
  </p:cSld>
  <p:clrMapOvr>
    <a:masterClrMapping/>
  </p:clrMapOvr>
</p:sldLayout>
</file>

<file path=ppt/slideLayouts/slideLayout20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99C1DF-799A-4199-88DB-499DD458951A}" type="datetimeFigureOut">
              <a:rPr lang="en-US" smtClean="0">
                <a:solidFill>
                  <a:prstClr val="black">
                    <a:tint val="75000"/>
                  </a:prstClr>
                </a:solidFill>
              </a:rPr>
              <a:pPr/>
              <a:t>8/25/2023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5A677B-6DDB-4765-988D-7982C62FC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8707523"/>
      </p:ext>
    </p:extLst>
  </p:cSld>
  <p:clrMapOvr>
    <a:masterClrMapping/>
  </p:clrMapOvr>
</p:sldLayout>
</file>

<file path=ppt/slideLayouts/slideLayout20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99C1DF-799A-4199-88DB-499DD458951A}" type="datetimeFigureOut">
              <a:rPr lang="en-US" smtClean="0">
                <a:solidFill>
                  <a:prstClr val="black">
                    <a:tint val="75000"/>
                  </a:prstClr>
                </a:solidFill>
              </a:rPr>
              <a:pPr/>
              <a:t>8/25/2023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5A677B-6DDB-4765-988D-7982C62FC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21441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fld id="{9F08B1E1-4FFE-4D3E-949D-68B4A2FA2B0D}"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86034991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2DFA923E-D99F-497B-96CE-E92F4BBF0CB6}" type="slidenum">
              <a:rPr lang="en-US" altLang="en-US"/>
              <a:pPr/>
              <a:t>‹#›</a:t>
            </a:fld>
            <a:endParaRPr lang="en-US" altLang="en-US" dirty="0"/>
          </a:p>
        </p:txBody>
      </p:sp>
    </p:spTree>
    <p:extLst>
      <p:ext uri="{BB962C8B-B14F-4D97-AF65-F5344CB8AC3E}">
        <p14:creationId xmlns:p14="http://schemas.microsoft.com/office/powerpoint/2010/main" val="2027867971"/>
      </p:ext>
    </p:extLst>
  </p:cSld>
  <p:clrMapOvr>
    <a:masterClrMapping/>
  </p:clrMapOvr>
</p:sldLayout>
</file>

<file path=ppt/slideLayouts/slideLayout2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99C1DF-799A-4199-88DB-499DD458951A}" type="datetimeFigureOut">
              <a:rPr lang="en-US" smtClean="0">
                <a:solidFill>
                  <a:prstClr val="black">
                    <a:tint val="75000"/>
                  </a:prstClr>
                </a:solidFill>
              </a:rPr>
              <a:pPr/>
              <a:t>8/25/2023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5A677B-6DDB-4765-988D-7982C62FC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423246"/>
      </p:ext>
    </p:extLst>
  </p:cSld>
  <p:clrMapOvr>
    <a:masterClrMapping/>
  </p:clrMapOvr>
</p:sldLayout>
</file>

<file path=ppt/slideLayouts/slideLayout2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99C1DF-799A-4199-88DB-499DD458951A}" type="datetimeFigureOut">
              <a:rPr lang="en-US" smtClean="0">
                <a:solidFill>
                  <a:prstClr val="black">
                    <a:tint val="75000"/>
                  </a:prstClr>
                </a:solidFill>
              </a:rPr>
              <a:pPr/>
              <a:t>8/25/2023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C5A677B-6DDB-4765-988D-7982C62FC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4811474"/>
      </p:ext>
    </p:extLst>
  </p:cSld>
  <p:clrMapOvr>
    <a:masterClrMapping/>
  </p:clrMapOvr>
</p:sldLayout>
</file>

<file path=ppt/slideLayouts/slideLayout2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99C1DF-799A-4199-88DB-499DD458951A}" type="datetimeFigureOut">
              <a:rPr lang="en-US" smtClean="0">
                <a:solidFill>
                  <a:prstClr val="black">
                    <a:tint val="75000"/>
                  </a:prstClr>
                </a:solidFill>
              </a:rPr>
              <a:pPr/>
              <a:t>8/25/2023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C5A677B-6DDB-4765-988D-7982C62FC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8311306"/>
      </p:ext>
    </p:extLst>
  </p:cSld>
  <p:clrMapOvr>
    <a:masterClrMapping/>
  </p:clrMapOvr>
</p:sldLayout>
</file>

<file path=ppt/slideLayouts/slideLayout2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9C1DF-799A-4199-88DB-499DD458951A}" type="datetimeFigureOut">
              <a:rPr lang="en-US" smtClean="0">
                <a:solidFill>
                  <a:prstClr val="black">
                    <a:tint val="75000"/>
                  </a:prstClr>
                </a:solidFill>
              </a:rPr>
              <a:pPr/>
              <a:t>8/25/2023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C5A677B-6DDB-4765-988D-7982C62FC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3010559"/>
      </p:ext>
    </p:extLst>
  </p:cSld>
  <p:clrMapOvr>
    <a:masterClrMapping/>
  </p:clrMapOvr>
</p:sldLayout>
</file>

<file path=ppt/slideLayouts/slideLayout2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99C1DF-799A-4199-88DB-499DD458951A}" type="datetimeFigureOut">
              <a:rPr lang="en-US" smtClean="0">
                <a:solidFill>
                  <a:prstClr val="black">
                    <a:tint val="75000"/>
                  </a:prstClr>
                </a:solidFill>
              </a:rPr>
              <a:pPr/>
              <a:t>8/25/2023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5A677B-6DDB-4765-988D-7982C62FC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751522"/>
      </p:ext>
    </p:extLst>
  </p:cSld>
  <p:clrMapOvr>
    <a:masterClrMapping/>
  </p:clrMapOvr>
</p:sldLayout>
</file>

<file path=ppt/slideLayouts/slideLayout2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99C1DF-799A-4199-88DB-499DD458951A}" type="datetimeFigureOut">
              <a:rPr lang="en-US" smtClean="0">
                <a:solidFill>
                  <a:prstClr val="black">
                    <a:tint val="75000"/>
                  </a:prstClr>
                </a:solidFill>
              </a:rPr>
              <a:pPr/>
              <a:t>8/25/2023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5A677B-6DDB-4765-988D-7982C62FC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7976724"/>
      </p:ext>
    </p:extLst>
  </p:cSld>
  <p:clrMapOvr>
    <a:masterClrMapping/>
  </p:clrMapOvr>
</p:sldLayout>
</file>

<file path=ppt/slideLayouts/slideLayout2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99C1DF-799A-4199-88DB-499DD458951A}" type="datetimeFigureOut">
              <a:rPr lang="en-US" smtClean="0">
                <a:solidFill>
                  <a:prstClr val="black">
                    <a:tint val="75000"/>
                  </a:prstClr>
                </a:solidFill>
              </a:rPr>
              <a:pPr/>
              <a:t>8/25/2023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5A677B-6DDB-4765-988D-7982C62FC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4866861"/>
      </p:ext>
    </p:extLst>
  </p:cSld>
  <p:clrMapOvr>
    <a:masterClrMapping/>
  </p:clrMapOvr>
</p:sldLayout>
</file>

<file path=ppt/slideLayouts/slideLayout2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99C1DF-799A-4199-88DB-499DD458951A}" type="datetimeFigureOut">
              <a:rPr lang="en-US" smtClean="0">
                <a:solidFill>
                  <a:prstClr val="black">
                    <a:tint val="75000"/>
                  </a:prstClr>
                </a:solidFill>
              </a:rPr>
              <a:pPr/>
              <a:t>8/25/2023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C5A677B-6DDB-4765-988D-7982C62FC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2394821"/>
      </p:ext>
    </p:extLst>
  </p:cSld>
  <p:clrMapOvr>
    <a:masterClrMapping/>
  </p:clrMapOvr>
</p:sldLayout>
</file>

<file path=ppt/slideLayouts/slideLayout2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fld id="{4E01EF63-D8D9-437A-AF65-048D53CF33C3}" type="slidenum">
              <a:rPr lang="en-US" altLang="en-US"/>
              <a:pPr/>
              <a:t>‹#›</a:t>
            </a:fld>
            <a:endParaRPr lang="en-US" altLang="en-US"/>
          </a:p>
        </p:txBody>
      </p:sp>
    </p:spTree>
    <p:extLst>
      <p:ext uri="{BB962C8B-B14F-4D97-AF65-F5344CB8AC3E}">
        <p14:creationId xmlns:p14="http://schemas.microsoft.com/office/powerpoint/2010/main" val="1899675132"/>
      </p:ext>
    </p:extLst>
  </p:cSld>
  <p:clrMapOvr>
    <a:masterClrMapping/>
  </p:clrMapOvr>
</p:sldLayout>
</file>

<file path=ppt/slideLayouts/slideLayout2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fld id="{D08EB1EC-187E-431A-BE98-84627A71D39C}" type="slidenum">
              <a:rPr lang="en-US" altLang="en-US"/>
              <a:pPr/>
              <a:t>‹#›</a:t>
            </a:fld>
            <a:endParaRPr lang="en-US" altLang="en-US"/>
          </a:p>
        </p:txBody>
      </p:sp>
    </p:spTree>
    <p:extLst>
      <p:ext uri="{BB962C8B-B14F-4D97-AF65-F5344CB8AC3E}">
        <p14:creationId xmlns:p14="http://schemas.microsoft.com/office/powerpoint/2010/main" val="101724380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50F0AA69-F65A-4717-8907-38B9898990E5}" type="slidenum">
              <a:rPr lang="en-US" altLang="en-US"/>
              <a:pPr/>
              <a:t>‹#›</a:t>
            </a:fld>
            <a:endParaRPr lang="en-US" altLang="en-US" dirty="0"/>
          </a:p>
        </p:txBody>
      </p:sp>
    </p:spTree>
    <p:extLst>
      <p:ext uri="{BB962C8B-B14F-4D97-AF65-F5344CB8AC3E}">
        <p14:creationId xmlns:p14="http://schemas.microsoft.com/office/powerpoint/2010/main" val="402651335"/>
      </p:ext>
    </p:extLst>
  </p:cSld>
  <p:clrMapOvr>
    <a:masterClrMapping/>
  </p:clrMapOvr>
</p:sldLayout>
</file>

<file path=ppt/slideLayouts/slideLayout2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fld id="{8519C871-C347-468D-A886-EF3EFE3378A4}" type="slidenum">
              <a:rPr lang="en-US" altLang="en-US"/>
              <a:pPr/>
              <a:t>‹#›</a:t>
            </a:fld>
            <a:endParaRPr lang="en-US" altLang="en-US"/>
          </a:p>
        </p:txBody>
      </p:sp>
    </p:spTree>
    <p:extLst>
      <p:ext uri="{BB962C8B-B14F-4D97-AF65-F5344CB8AC3E}">
        <p14:creationId xmlns:p14="http://schemas.microsoft.com/office/powerpoint/2010/main" val="571161674"/>
      </p:ext>
    </p:extLst>
  </p:cSld>
  <p:clrMapOvr>
    <a:masterClrMapping/>
  </p:clrMapOvr>
</p:sldLayout>
</file>

<file path=ppt/slideLayouts/slideLayout2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lvl1pPr>
              <a:defRPr/>
            </a:lvl1pPr>
          </a:lstStyle>
          <a:p>
            <a:fld id="{8A4CDA6F-48C3-40C2-8902-470F9FEC9139}" type="slidenum">
              <a:rPr lang="en-US" altLang="en-US"/>
              <a:pPr/>
              <a:t>‹#›</a:t>
            </a:fld>
            <a:endParaRPr lang="en-US" altLang="en-US"/>
          </a:p>
        </p:txBody>
      </p:sp>
    </p:spTree>
    <p:extLst>
      <p:ext uri="{BB962C8B-B14F-4D97-AF65-F5344CB8AC3E}">
        <p14:creationId xmlns:p14="http://schemas.microsoft.com/office/powerpoint/2010/main" val="2170847468"/>
      </p:ext>
    </p:extLst>
  </p:cSld>
  <p:clrMapOvr>
    <a:masterClrMapping/>
  </p:clrMapOvr>
</p:sldLayout>
</file>

<file path=ppt/slideLayouts/slideLayout2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9" name="Slide Number Placeholder 8"/>
          <p:cNvSpPr>
            <a:spLocks noGrp="1"/>
          </p:cNvSpPr>
          <p:nvPr>
            <p:ph type="sldNum" sz="quarter" idx="12"/>
          </p:nvPr>
        </p:nvSpPr>
        <p:spPr/>
        <p:txBody>
          <a:bodyPr/>
          <a:lstStyle>
            <a:lvl1pPr>
              <a:defRPr/>
            </a:lvl1pPr>
          </a:lstStyle>
          <a:p>
            <a:fld id="{429948D9-EFFB-4E78-9930-BE210B020CA1}" type="slidenum">
              <a:rPr lang="en-US" altLang="en-US"/>
              <a:pPr/>
              <a:t>‹#›</a:t>
            </a:fld>
            <a:endParaRPr lang="en-US" altLang="en-US"/>
          </a:p>
        </p:txBody>
      </p:sp>
    </p:spTree>
    <p:extLst>
      <p:ext uri="{BB962C8B-B14F-4D97-AF65-F5344CB8AC3E}">
        <p14:creationId xmlns:p14="http://schemas.microsoft.com/office/powerpoint/2010/main" val="984195247"/>
      </p:ext>
    </p:extLst>
  </p:cSld>
  <p:clrMapOvr>
    <a:masterClrMapping/>
  </p:clrMapOvr>
</p:sldLayout>
</file>

<file path=ppt/slideLayouts/slideLayout2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lvl1pPr>
              <a:defRPr/>
            </a:lvl1pPr>
          </a:lstStyle>
          <a:p>
            <a:fld id="{64E841FB-B999-4D2C-8615-DBC64230303E}" type="slidenum">
              <a:rPr lang="en-US" altLang="en-US"/>
              <a:pPr/>
              <a:t>‹#›</a:t>
            </a:fld>
            <a:endParaRPr lang="en-US" altLang="en-US"/>
          </a:p>
        </p:txBody>
      </p:sp>
    </p:spTree>
    <p:extLst>
      <p:ext uri="{BB962C8B-B14F-4D97-AF65-F5344CB8AC3E}">
        <p14:creationId xmlns:p14="http://schemas.microsoft.com/office/powerpoint/2010/main" val="1365644153"/>
      </p:ext>
    </p:extLst>
  </p:cSld>
  <p:clrMapOvr>
    <a:masterClrMapping/>
  </p:clrMapOvr>
</p:sldLayout>
</file>

<file path=ppt/slideLayouts/slideLayout2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lvl1pPr>
              <a:defRPr/>
            </a:lvl1pPr>
          </a:lstStyle>
          <a:p>
            <a:fld id="{EF35AA6B-B501-4210-9089-8B16A08707F9}" type="slidenum">
              <a:rPr lang="en-US" altLang="en-US"/>
              <a:pPr/>
              <a:t>‹#›</a:t>
            </a:fld>
            <a:endParaRPr lang="en-US" altLang="en-US"/>
          </a:p>
        </p:txBody>
      </p:sp>
    </p:spTree>
    <p:extLst>
      <p:ext uri="{BB962C8B-B14F-4D97-AF65-F5344CB8AC3E}">
        <p14:creationId xmlns:p14="http://schemas.microsoft.com/office/powerpoint/2010/main" val="2052561828"/>
      </p:ext>
    </p:extLst>
  </p:cSld>
  <p:clrMapOvr>
    <a:masterClrMapping/>
  </p:clrMapOvr>
</p:sldLayout>
</file>

<file path=ppt/slideLayouts/slideLayout2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lvl1pPr>
              <a:defRPr/>
            </a:lvl1pPr>
          </a:lstStyle>
          <a:p>
            <a:fld id="{6F4A0C2B-9CCB-43AC-A0CC-FC5CF44AC935}" type="slidenum">
              <a:rPr lang="en-US" altLang="en-US"/>
              <a:pPr/>
              <a:t>‹#›</a:t>
            </a:fld>
            <a:endParaRPr lang="en-US" altLang="en-US"/>
          </a:p>
        </p:txBody>
      </p:sp>
    </p:spTree>
    <p:extLst>
      <p:ext uri="{BB962C8B-B14F-4D97-AF65-F5344CB8AC3E}">
        <p14:creationId xmlns:p14="http://schemas.microsoft.com/office/powerpoint/2010/main" val="4159424373"/>
      </p:ext>
    </p:extLst>
  </p:cSld>
  <p:clrMapOvr>
    <a:masterClrMapping/>
  </p:clrMapOvr>
</p:sldLayout>
</file>

<file path=ppt/slideLayouts/slideLayout2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lvl1pPr>
              <a:defRPr/>
            </a:lvl1pPr>
          </a:lstStyle>
          <a:p>
            <a:fld id="{1D4A60CA-66CE-4B92-BE0C-CA198CF7B2B8}" type="slidenum">
              <a:rPr lang="en-US" altLang="en-US"/>
              <a:pPr/>
              <a:t>‹#›</a:t>
            </a:fld>
            <a:endParaRPr lang="en-US" altLang="en-US"/>
          </a:p>
        </p:txBody>
      </p:sp>
    </p:spTree>
    <p:extLst>
      <p:ext uri="{BB962C8B-B14F-4D97-AF65-F5344CB8AC3E}">
        <p14:creationId xmlns:p14="http://schemas.microsoft.com/office/powerpoint/2010/main" val="4022723055"/>
      </p:ext>
    </p:extLst>
  </p:cSld>
  <p:clrMapOvr>
    <a:masterClrMapping/>
  </p:clrMapOvr>
</p:sldLayout>
</file>

<file path=ppt/slideLayouts/slideLayout2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fld id="{223015AF-9ACF-479B-BA90-C56BF22BEA2D}" type="slidenum">
              <a:rPr lang="en-US" altLang="en-US"/>
              <a:pPr/>
              <a:t>‹#›</a:t>
            </a:fld>
            <a:endParaRPr lang="en-US" altLang="en-US"/>
          </a:p>
        </p:txBody>
      </p:sp>
    </p:spTree>
    <p:extLst>
      <p:ext uri="{BB962C8B-B14F-4D97-AF65-F5344CB8AC3E}">
        <p14:creationId xmlns:p14="http://schemas.microsoft.com/office/powerpoint/2010/main" val="4049071745"/>
      </p:ext>
    </p:extLst>
  </p:cSld>
  <p:clrMapOvr>
    <a:masterClrMapping/>
  </p:clrMapOvr>
</p:sldLayout>
</file>

<file path=ppt/slideLayouts/slideLayout2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fld id="{2369EAEE-8E50-40CE-B24C-19ABE59B1168}" type="slidenum">
              <a:rPr lang="en-US" altLang="en-US"/>
              <a:pPr/>
              <a:t>‹#›</a:t>
            </a:fld>
            <a:endParaRPr lang="en-US" altLang="en-US"/>
          </a:p>
        </p:txBody>
      </p:sp>
    </p:spTree>
    <p:extLst>
      <p:ext uri="{BB962C8B-B14F-4D97-AF65-F5344CB8AC3E}">
        <p14:creationId xmlns:p14="http://schemas.microsoft.com/office/powerpoint/2010/main" val="323926901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3" y="4589466"/>
            <a:ext cx="10515600" cy="1500187"/>
          </a:xfrm>
        </p:spPr>
        <p:txBody>
          <a:bodyPr/>
          <a:lstStyle>
            <a:lvl1pPr marL="0" indent="0">
              <a:buNone/>
              <a:defRPr sz="2400"/>
            </a:lvl1pPr>
            <a:lvl2pPr marL="457211" indent="0">
              <a:buNone/>
              <a:defRPr sz="2000"/>
            </a:lvl2pPr>
            <a:lvl3pPr marL="914422" indent="0">
              <a:buNone/>
              <a:defRPr sz="1801"/>
            </a:lvl3pPr>
            <a:lvl4pPr marL="1371635" indent="0">
              <a:buNone/>
              <a:defRPr sz="1600"/>
            </a:lvl4pPr>
            <a:lvl5pPr marL="1828846" indent="0">
              <a:buNone/>
              <a:defRPr sz="1600"/>
            </a:lvl5pPr>
            <a:lvl6pPr marL="2286057" indent="0">
              <a:buNone/>
              <a:defRPr sz="1600"/>
            </a:lvl6pPr>
            <a:lvl7pPr marL="2743268" indent="0">
              <a:buNone/>
              <a:defRPr sz="1600"/>
            </a:lvl7pPr>
            <a:lvl8pPr marL="3200481" indent="0">
              <a:buNone/>
              <a:defRPr sz="1600"/>
            </a:lvl8pPr>
            <a:lvl9pPr marL="3657692" indent="0">
              <a:buNone/>
              <a:defRPr sz="16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682F4E84-8A09-4723-89AE-0E35EB8A1218}" type="slidenum">
              <a:rPr lang="en-US" altLang="en-US"/>
              <a:pPr/>
              <a:t>‹#›</a:t>
            </a:fld>
            <a:endParaRPr lang="en-US" altLang="en-US" dirty="0"/>
          </a:p>
        </p:txBody>
      </p:sp>
    </p:spTree>
    <p:extLst>
      <p:ext uri="{BB962C8B-B14F-4D97-AF65-F5344CB8AC3E}">
        <p14:creationId xmlns:p14="http://schemas.microsoft.com/office/powerpoint/2010/main" val="218960549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9EF6399E-69BB-4BCE-91FF-FB89A348FCA3}" type="slidenum">
              <a:rPr lang="en-US" altLang="en-US"/>
              <a:pPr/>
              <a:t>‹#›</a:t>
            </a:fld>
            <a:endParaRPr lang="en-US" altLang="en-US" dirty="0"/>
          </a:p>
        </p:txBody>
      </p:sp>
    </p:spTree>
    <p:extLst>
      <p:ext uri="{BB962C8B-B14F-4D97-AF65-F5344CB8AC3E}">
        <p14:creationId xmlns:p14="http://schemas.microsoft.com/office/powerpoint/2010/main" val="27303977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4"/>
            <a:ext cx="5158316"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6"/>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4" y="1681164"/>
            <a:ext cx="5183717"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4" y="2505076"/>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altLang="en-US" dirty="0"/>
          </a:p>
        </p:txBody>
      </p:sp>
      <p:sp>
        <p:nvSpPr>
          <p:cNvPr id="8" name="Slide Number Placeholder 7"/>
          <p:cNvSpPr>
            <a:spLocks noGrp="1"/>
          </p:cNvSpPr>
          <p:nvPr>
            <p:ph type="sldNum" sz="quarter" idx="11"/>
          </p:nvPr>
        </p:nvSpPr>
        <p:spPr/>
        <p:txBody>
          <a:bodyPr/>
          <a:lstStyle>
            <a:lvl1pPr>
              <a:defRPr/>
            </a:lvl1pPr>
          </a:lstStyle>
          <a:p>
            <a:fld id="{93ACB54B-A784-4183-913B-80521EFEEA5D}" type="slidenum">
              <a:rPr lang="en-US" altLang="en-US"/>
              <a:pPr/>
              <a:t>‹#›</a:t>
            </a:fld>
            <a:endParaRPr lang="en-US" altLang="en-US" dirty="0"/>
          </a:p>
        </p:txBody>
      </p:sp>
    </p:spTree>
    <p:extLst>
      <p:ext uri="{BB962C8B-B14F-4D97-AF65-F5344CB8AC3E}">
        <p14:creationId xmlns:p14="http://schemas.microsoft.com/office/powerpoint/2010/main" val="368462116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ltLang="en-US" dirty="0"/>
          </a:p>
        </p:txBody>
      </p:sp>
      <p:sp>
        <p:nvSpPr>
          <p:cNvPr id="4" name="Slide Number Placeholder 3"/>
          <p:cNvSpPr>
            <a:spLocks noGrp="1"/>
          </p:cNvSpPr>
          <p:nvPr>
            <p:ph type="sldNum" sz="quarter" idx="11"/>
          </p:nvPr>
        </p:nvSpPr>
        <p:spPr/>
        <p:txBody>
          <a:bodyPr/>
          <a:lstStyle>
            <a:lvl1pPr>
              <a:defRPr/>
            </a:lvl1pPr>
          </a:lstStyle>
          <a:p>
            <a:fld id="{307A04AE-8F12-4953-B939-FD0132E15080}" type="slidenum">
              <a:rPr lang="en-US" altLang="en-US"/>
              <a:pPr/>
              <a:t>‹#›</a:t>
            </a:fld>
            <a:endParaRPr lang="en-US" altLang="en-US" dirty="0"/>
          </a:p>
        </p:txBody>
      </p:sp>
    </p:spTree>
    <p:extLst>
      <p:ext uri="{BB962C8B-B14F-4D97-AF65-F5344CB8AC3E}">
        <p14:creationId xmlns:p14="http://schemas.microsoft.com/office/powerpoint/2010/main" val="322222836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dirty="0"/>
          </a:p>
        </p:txBody>
      </p:sp>
      <p:sp>
        <p:nvSpPr>
          <p:cNvPr id="3" name="Slide Number Placeholder 2"/>
          <p:cNvSpPr>
            <a:spLocks noGrp="1"/>
          </p:cNvSpPr>
          <p:nvPr>
            <p:ph type="sldNum" sz="quarter" idx="11"/>
          </p:nvPr>
        </p:nvSpPr>
        <p:spPr/>
        <p:txBody>
          <a:bodyPr/>
          <a:lstStyle>
            <a:lvl1pPr>
              <a:defRPr/>
            </a:lvl1pPr>
          </a:lstStyle>
          <a:p>
            <a:fld id="{445A21A2-1622-4F7E-B2CD-2135D4AB18B2}" type="slidenum">
              <a:rPr lang="en-US" altLang="en-US"/>
              <a:pPr/>
              <a:t>‹#›</a:t>
            </a:fld>
            <a:endParaRPr lang="en-US" altLang="en-US" dirty="0"/>
          </a:p>
        </p:txBody>
      </p:sp>
    </p:spTree>
    <p:extLst>
      <p:ext uri="{BB962C8B-B14F-4D97-AF65-F5344CB8AC3E}">
        <p14:creationId xmlns:p14="http://schemas.microsoft.com/office/powerpoint/2010/main" val="197361706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20"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FB46B31B-901A-462B-9851-A881CDE6A897}" type="slidenum">
              <a:rPr lang="en-US" altLang="en-US"/>
              <a:pPr/>
              <a:t>‹#›</a:t>
            </a:fld>
            <a:endParaRPr lang="en-US" altLang="en-US" dirty="0"/>
          </a:p>
        </p:txBody>
      </p:sp>
    </p:spTree>
    <p:extLst>
      <p:ext uri="{BB962C8B-B14F-4D97-AF65-F5344CB8AC3E}">
        <p14:creationId xmlns:p14="http://schemas.microsoft.com/office/powerpoint/2010/main" val="419012399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20" y="987428"/>
            <a:ext cx="6172201" cy="4873625"/>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endParaRPr lang="en-US" dirty="0"/>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B67542DE-960C-46F6-8860-45A18203D0D2}" type="slidenum">
              <a:rPr lang="en-US" altLang="en-US"/>
              <a:pPr/>
              <a:t>‹#›</a:t>
            </a:fld>
            <a:endParaRPr lang="en-US" altLang="en-US" dirty="0"/>
          </a:p>
        </p:txBody>
      </p:sp>
    </p:spTree>
    <p:extLst>
      <p:ext uri="{BB962C8B-B14F-4D97-AF65-F5344CB8AC3E}">
        <p14:creationId xmlns:p14="http://schemas.microsoft.com/office/powerpoint/2010/main" val="369844298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63BDDA25-BC1A-4613-AEE3-5B14104C6964}" type="slidenum">
              <a:rPr lang="en-US" altLang="en-US"/>
              <a:pPr/>
              <a:t>‹#›</a:t>
            </a:fld>
            <a:endParaRPr lang="en-US" altLang="en-US" dirty="0"/>
          </a:p>
        </p:txBody>
      </p:sp>
    </p:spTree>
    <p:extLst>
      <p:ext uri="{BB962C8B-B14F-4D97-AF65-F5344CB8AC3E}">
        <p14:creationId xmlns:p14="http://schemas.microsoft.com/office/powerpoint/2010/main" val="5080590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fld id="{A0360578-6F0E-407E-AF10-20E91F204C89}"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81488234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F959C0E1-F9AD-41AE-97FD-9B4AAD4861E7}" type="slidenum">
              <a:rPr lang="en-US" altLang="en-US"/>
              <a:pPr/>
              <a:t>‹#›</a:t>
            </a:fld>
            <a:endParaRPr lang="en-US" altLang="en-US" dirty="0"/>
          </a:p>
        </p:txBody>
      </p:sp>
    </p:spTree>
    <p:extLst>
      <p:ext uri="{BB962C8B-B14F-4D97-AF65-F5344CB8AC3E}">
        <p14:creationId xmlns:p14="http://schemas.microsoft.com/office/powerpoint/2010/main" val="132538910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8CDC9B41-4675-4A14-9429-4C8FEAC646F6}" type="slidenum">
              <a:rPr lang="en-US" altLang="en-US"/>
              <a:pPr/>
              <a:t>‹#›</a:t>
            </a:fld>
            <a:endParaRPr lang="en-US" altLang="en-US" dirty="0"/>
          </a:p>
        </p:txBody>
      </p:sp>
    </p:spTree>
    <p:extLst>
      <p:ext uri="{BB962C8B-B14F-4D97-AF65-F5344CB8AC3E}">
        <p14:creationId xmlns:p14="http://schemas.microsoft.com/office/powerpoint/2010/main" val="317862337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733E40F7-BD77-4110-AF3A-A75B6131A476}" type="slidenum">
              <a:rPr lang="en-US" altLang="en-US"/>
              <a:pPr/>
              <a:t>‹#›</a:t>
            </a:fld>
            <a:endParaRPr lang="en-US" altLang="en-US" dirty="0"/>
          </a:p>
        </p:txBody>
      </p:sp>
    </p:spTree>
    <p:extLst>
      <p:ext uri="{BB962C8B-B14F-4D97-AF65-F5344CB8AC3E}">
        <p14:creationId xmlns:p14="http://schemas.microsoft.com/office/powerpoint/2010/main" val="217343226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3" y="4589466"/>
            <a:ext cx="10515600" cy="1500187"/>
          </a:xfrm>
        </p:spPr>
        <p:txBody>
          <a:bodyPr/>
          <a:lstStyle>
            <a:lvl1pPr marL="0" indent="0">
              <a:buNone/>
              <a:defRPr sz="2400"/>
            </a:lvl1pPr>
            <a:lvl2pPr marL="457211" indent="0">
              <a:buNone/>
              <a:defRPr sz="2000"/>
            </a:lvl2pPr>
            <a:lvl3pPr marL="914422" indent="0">
              <a:buNone/>
              <a:defRPr sz="1801"/>
            </a:lvl3pPr>
            <a:lvl4pPr marL="1371635" indent="0">
              <a:buNone/>
              <a:defRPr sz="1600"/>
            </a:lvl4pPr>
            <a:lvl5pPr marL="1828846" indent="0">
              <a:buNone/>
              <a:defRPr sz="1600"/>
            </a:lvl5pPr>
            <a:lvl6pPr marL="2286057" indent="0">
              <a:buNone/>
              <a:defRPr sz="1600"/>
            </a:lvl6pPr>
            <a:lvl7pPr marL="2743268" indent="0">
              <a:buNone/>
              <a:defRPr sz="1600"/>
            </a:lvl7pPr>
            <a:lvl8pPr marL="3200481" indent="0">
              <a:buNone/>
              <a:defRPr sz="1600"/>
            </a:lvl8pPr>
            <a:lvl9pPr marL="3657692" indent="0">
              <a:buNone/>
              <a:defRPr sz="16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2958199C-E3EA-4C52-818F-5ADC3CB78643}" type="slidenum">
              <a:rPr lang="en-US" altLang="en-US"/>
              <a:pPr/>
              <a:t>‹#›</a:t>
            </a:fld>
            <a:endParaRPr lang="en-US" altLang="en-US" dirty="0"/>
          </a:p>
        </p:txBody>
      </p:sp>
    </p:spTree>
    <p:extLst>
      <p:ext uri="{BB962C8B-B14F-4D97-AF65-F5344CB8AC3E}">
        <p14:creationId xmlns:p14="http://schemas.microsoft.com/office/powerpoint/2010/main" val="179294187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4AE9FE6E-B347-4E29-A1E1-1133996A2D80}" type="slidenum">
              <a:rPr lang="en-US" altLang="en-US"/>
              <a:pPr/>
              <a:t>‹#›</a:t>
            </a:fld>
            <a:endParaRPr lang="en-US" altLang="en-US" dirty="0"/>
          </a:p>
        </p:txBody>
      </p:sp>
    </p:spTree>
    <p:extLst>
      <p:ext uri="{BB962C8B-B14F-4D97-AF65-F5344CB8AC3E}">
        <p14:creationId xmlns:p14="http://schemas.microsoft.com/office/powerpoint/2010/main" val="249439289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4"/>
            <a:ext cx="5158316"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6"/>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4" y="1681164"/>
            <a:ext cx="5183717"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4" y="2505076"/>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altLang="en-US" dirty="0"/>
          </a:p>
        </p:txBody>
      </p:sp>
      <p:sp>
        <p:nvSpPr>
          <p:cNvPr id="8" name="Slide Number Placeholder 7"/>
          <p:cNvSpPr>
            <a:spLocks noGrp="1"/>
          </p:cNvSpPr>
          <p:nvPr>
            <p:ph type="sldNum" sz="quarter" idx="11"/>
          </p:nvPr>
        </p:nvSpPr>
        <p:spPr/>
        <p:txBody>
          <a:bodyPr/>
          <a:lstStyle>
            <a:lvl1pPr>
              <a:defRPr/>
            </a:lvl1pPr>
          </a:lstStyle>
          <a:p>
            <a:fld id="{1B54041E-684A-41C8-93B2-26E70BACC93B}" type="slidenum">
              <a:rPr lang="en-US" altLang="en-US"/>
              <a:pPr/>
              <a:t>‹#›</a:t>
            </a:fld>
            <a:endParaRPr lang="en-US" altLang="en-US" dirty="0"/>
          </a:p>
        </p:txBody>
      </p:sp>
    </p:spTree>
    <p:extLst>
      <p:ext uri="{BB962C8B-B14F-4D97-AF65-F5344CB8AC3E}">
        <p14:creationId xmlns:p14="http://schemas.microsoft.com/office/powerpoint/2010/main" val="403785726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ltLang="en-US" dirty="0"/>
          </a:p>
        </p:txBody>
      </p:sp>
      <p:sp>
        <p:nvSpPr>
          <p:cNvPr id="4" name="Slide Number Placeholder 3"/>
          <p:cNvSpPr>
            <a:spLocks noGrp="1"/>
          </p:cNvSpPr>
          <p:nvPr>
            <p:ph type="sldNum" sz="quarter" idx="11"/>
          </p:nvPr>
        </p:nvSpPr>
        <p:spPr/>
        <p:txBody>
          <a:bodyPr/>
          <a:lstStyle>
            <a:lvl1pPr>
              <a:defRPr/>
            </a:lvl1pPr>
          </a:lstStyle>
          <a:p>
            <a:fld id="{7B16C60D-1BE5-4B8B-A6C4-68DBC4FC502D}" type="slidenum">
              <a:rPr lang="en-US" altLang="en-US"/>
              <a:pPr/>
              <a:t>‹#›</a:t>
            </a:fld>
            <a:endParaRPr lang="en-US" altLang="en-US" dirty="0"/>
          </a:p>
        </p:txBody>
      </p:sp>
    </p:spTree>
    <p:extLst>
      <p:ext uri="{BB962C8B-B14F-4D97-AF65-F5344CB8AC3E}">
        <p14:creationId xmlns:p14="http://schemas.microsoft.com/office/powerpoint/2010/main" val="125085404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dirty="0"/>
          </a:p>
        </p:txBody>
      </p:sp>
      <p:sp>
        <p:nvSpPr>
          <p:cNvPr id="3" name="Slide Number Placeholder 2"/>
          <p:cNvSpPr>
            <a:spLocks noGrp="1"/>
          </p:cNvSpPr>
          <p:nvPr>
            <p:ph type="sldNum" sz="quarter" idx="11"/>
          </p:nvPr>
        </p:nvSpPr>
        <p:spPr/>
        <p:txBody>
          <a:bodyPr/>
          <a:lstStyle>
            <a:lvl1pPr>
              <a:defRPr/>
            </a:lvl1pPr>
          </a:lstStyle>
          <a:p>
            <a:fld id="{D7B12ACD-D924-4C9D-98C4-F8FE90BD80D4}" type="slidenum">
              <a:rPr lang="en-US" altLang="en-US"/>
              <a:pPr/>
              <a:t>‹#›</a:t>
            </a:fld>
            <a:endParaRPr lang="en-US" altLang="en-US" dirty="0"/>
          </a:p>
        </p:txBody>
      </p:sp>
    </p:spTree>
    <p:extLst>
      <p:ext uri="{BB962C8B-B14F-4D97-AF65-F5344CB8AC3E}">
        <p14:creationId xmlns:p14="http://schemas.microsoft.com/office/powerpoint/2010/main" val="342790885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20"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1425E63A-03EF-414B-A437-17BA42A64924}" type="slidenum">
              <a:rPr lang="en-US" altLang="en-US"/>
              <a:pPr/>
              <a:t>‹#›</a:t>
            </a:fld>
            <a:endParaRPr lang="en-US" altLang="en-US" dirty="0"/>
          </a:p>
        </p:txBody>
      </p:sp>
    </p:spTree>
    <p:extLst>
      <p:ext uri="{BB962C8B-B14F-4D97-AF65-F5344CB8AC3E}">
        <p14:creationId xmlns:p14="http://schemas.microsoft.com/office/powerpoint/2010/main" val="121313980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20" y="987428"/>
            <a:ext cx="6172201" cy="4873625"/>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endParaRPr lang="en-US" dirty="0"/>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3DB489EF-C15E-46F9-B125-849F8EAA7514}" type="slidenum">
              <a:rPr lang="en-US" altLang="en-US"/>
              <a:pPr/>
              <a:t>‹#›</a:t>
            </a:fld>
            <a:endParaRPr lang="en-US" altLang="en-US" dirty="0"/>
          </a:p>
        </p:txBody>
      </p:sp>
    </p:spTree>
    <p:extLst>
      <p:ext uri="{BB962C8B-B14F-4D97-AF65-F5344CB8AC3E}">
        <p14:creationId xmlns:p14="http://schemas.microsoft.com/office/powerpoint/2010/main" val="21895716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B8BF69BF-A3C7-4D50-8849-6DAA69076544}" type="slidenum">
              <a:rPr lang="en-US" altLang="en-US"/>
              <a:pPr/>
              <a:t>‹#›</a:t>
            </a:fld>
            <a:endParaRPr lang="en-US" altLang="en-US" dirty="0"/>
          </a:p>
        </p:txBody>
      </p:sp>
    </p:spTree>
    <p:extLst>
      <p:ext uri="{BB962C8B-B14F-4D97-AF65-F5344CB8AC3E}">
        <p14:creationId xmlns:p14="http://schemas.microsoft.com/office/powerpoint/2010/main" val="84600527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8D4E1936-0900-4DFD-A3B9-6BA66298BCE9}" type="slidenum">
              <a:rPr lang="en-US" altLang="en-US"/>
              <a:pPr/>
              <a:t>‹#›</a:t>
            </a:fld>
            <a:endParaRPr lang="en-US" altLang="en-US" dirty="0"/>
          </a:p>
        </p:txBody>
      </p:sp>
    </p:spTree>
    <p:extLst>
      <p:ext uri="{BB962C8B-B14F-4D97-AF65-F5344CB8AC3E}">
        <p14:creationId xmlns:p14="http://schemas.microsoft.com/office/powerpoint/2010/main" val="333258235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5FB2DCF5-63D4-4AF3-BD1B-59D75FD27DF2}" type="slidenum">
              <a:rPr lang="en-US" altLang="en-US"/>
              <a:pPr/>
              <a:t>‹#›</a:t>
            </a:fld>
            <a:endParaRPr lang="en-US" altLang="en-US" dirty="0"/>
          </a:p>
        </p:txBody>
      </p:sp>
    </p:spTree>
    <p:extLst>
      <p:ext uri="{BB962C8B-B14F-4D97-AF65-F5344CB8AC3E}">
        <p14:creationId xmlns:p14="http://schemas.microsoft.com/office/powerpoint/2010/main" val="148530853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D83EECBC-8BF7-4CFB-BC45-BD0DB16D032E}" type="slidenum">
              <a:rPr lang="en-US" altLang="en-US"/>
              <a:pPr/>
              <a:t>‹#›</a:t>
            </a:fld>
            <a:endParaRPr lang="en-US" altLang="en-US" dirty="0"/>
          </a:p>
        </p:txBody>
      </p:sp>
    </p:spTree>
    <p:extLst>
      <p:ext uri="{BB962C8B-B14F-4D97-AF65-F5344CB8AC3E}">
        <p14:creationId xmlns:p14="http://schemas.microsoft.com/office/powerpoint/2010/main" val="17916824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5E61A55A-92D2-4151-9867-532850582479}" type="slidenum">
              <a:rPr lang="en-US" altLang="en-US"/>
              <a:pPr/>
              <a:t>‹#›</a:t>
            </a:fld>
            <a:endParaRPr lang="en-US" altLang="en-US" dirty="0"/>
          </a:p>
        </p:txBody>
      </p:sp>
    </p:spTree>
    <p:extLst>
      <p:ext uri="{BB962C8B-B14F-4D97-AF65-F5344CB8AC3E}">
        <p14:creationId xmlns:p14="http://schemas.microsoft.com/office/powerpoint/2010/main" val="360628687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3" y="4589466"/>
            <a:ext cx="10515600" cy="1500187"/>
          </a:xfrm>
        </p:spPr>
        <p:txBody>
          <a:bodyPr/>
          <a:lstStyle>
            <a:lvl1pPr marL="0" indent="0">
              <a:buNone/>
              <a:defRPr sz="2400"/>
            </a:lvl1pPr>
            <a:lvl2pPr marL="457211" indent="0">
              <a:buNone/>
              <a:defRPr sz="2000"/>
            </a:lvl2pPr>
            <a:lvl3pPr marL="914422" indent="0">
              <a:buNone/>
              <a:defRPr sz="1801"/>
            </a:lvl3pPr>
            <a:lvl4pPr marL="1371635" indent="0">
              <a:buNone/>
              <a:defRPr sz="1600"/>
            </a:lvl4pPr>
            <a:lvl5pPr marL="1828846" indent="0">
              <a:buNone/>
              <a:defRPr sz="1600"/>
            </a:lvl5pPr>
            <a:lvl6pPr marL="2286057" indent="0">
              <a:buNone/>
              <a:defRPr sz="1600"/>
            </a:lvl6pPr>
            <a:lvl7pPr marL="2743268" indent="0">
              <a:buNone/>
              <a:defRPr sz="1600"/>
            </a:lvl7pPr>
            <a:lvl8pPr marL="3200481" indent="0">
              <a:buNone/>
              <a:defRPr sz="1600"/>
            </a:lvl8pPr>
            <a:lvl9pPr marL="3657692" indent="0">
              <a:buNone/>
              <a:defRPr sz="16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1C90D9E3-535A-44CF-A4CC-6D78425BD0D3}" type="slidenum">
              <a:rPr lang="en-US" altLang="en-US"/>
              <a:pPr/>
              <a:t>‹#›</a:t>
            </a:fld>
            <a:endParaRPr lang="en-US" altLang="en-US" dirty="0"/>
          </a:p>
        </p:txBody>
      </p:sp>
    </p:spTree>
    <p:extLst>
      <p:ext uri="{BB962C8B-B14F-4D97-AF65-F5344CB8AC3E}">
        <p14:creationId xmlns:p14="http://schemas.microsoft.com/office/powerpoint/2010/main" val="274515992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6278B688-CBE5-451E-A436-779731BF432B}" type="slidenum">
              <a:rPr lang="en-US" altLang="en-US"/>
              <a:pPr/>
              <a:t>‹#›</a:t>
            </a:fld>
            <a:endParaRPr lang="en-US" altLang="en-US" dirty="0"/>
          </a:p>
        </p:txBody>
      </p:sp>
    </p:spTree>
    <p:extLst>
      <p:ext uri="{BB962C8B-B14F-4D97-AF65-F5344CB8AC3E}">
        <p14:creationId xmlns:p14="http://schemas.microsoft.com/office/powerpoint/2010/main" val="356728690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4"/>
            <a:ext cx="5158316"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6"/>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4" y="1681164"/>
            <a:ext cx="5183717"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4" y="2505076"/>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altLang="en-US" dirty="0"/>
          </a:p>
        </p:txBody>
      </p:sp>
      <p:sp>
        <p:nvSpPr>
          <p:cNvPr id="8" name="Slide Number Placeholder 7"/>
          <p:cNvSpPr>
            <a:spLocks noGrp="1"/>
          </p:cNvSpPr>
          <p:nvPr>
            <p:ph type="sldNum" sz="quarter" idx="11"/>
          </p:nvPr>
        </p:nvSpPr>
        <p:spPr/>
        <p:txBody>
          <a:bodyPr/>
          <a:lstStyle>
            <a:lvl1pPr>
              <a:defRPr/>
            </a:lvl1pPr>
          </a:lstStyle>
          <a:p>
            <a:fld id="{5B084EB6-B8BD-48BA-AC61-2D331C55570B}" type="slidenum">
              <a:rPr lang="en-US" altLang="en-US"/>
              <a:pPr/>
              <a:t>‹#›</a:t>
            </a:fld>
            <a:endParaRPr lang="en-US" altLang="en-US" dirty="0"/>
          </a:p>
        </p:txBody>
      </p:sp>
    </p:spTree>
    <p:extLst>
      <p:ext uri="{BB962C8B-B14F-4D97-AF65-F5344CB8AC3E}">
        <p14:creationId xmlns:p14="http://schemas.microsoft.com/office/powerpoint/2010/main" val="351612060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ltLang="en-US" dirty="0"/>
          </a:p>
        </p:txBody>
      </p:sp>
      <p:sp>
        <p:nvSpPr>
          <p:cNvPr id="4" name="Slide Number Placeholder 3"/>
          <p:cNvSpPr>
            <a:spLocks noGrp="1"/>
          </p:cNvSpPr>
          <p:nvPr>
            <p:ph type="sldNum" sz="quarter" idx="11"/>
          </p:nvPr>
        </p:nvSpPr>
        <p:spPr/>
        <p:txBody>
          <a:bodyPr/>
          <a:lstStyle>
            <a:lvl1pPr>
              <a:defRPr/>
            </a:lvl1pPr>
          </a:lstStyle>
          <a:p>
            <a:fld id="{33C103B8-70DC-4887-92F0-F116A0E4CA5F}" type="slidenum">
              <a:rPr lang="en-US" altLang="en-US"/>
              <a:pPr/>
              <a:t>‹#›</a:t>
            </a:fld>
            <a:endParaRPr lang="en-US" altLang="en-US" dirty="0"/>
          </a:p>
        </p:txBody>
      </p:sp>
    </p:spTree>
    <p:extLst>
      <p:ext uri="{BB962C8B-B14F-4D97-AF65-F5344CB8AC3E}">
        <p14:creationId xmlns:p14="http://schemas.microsoft.com/office/powerpoint/2010/main" val="94510431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dirty="0"/>
          </a:p>
        </p:txBody>
      </p:sp>
      <p:sp>
        <p:nvSpPr>
          <p:cNvPr id="3" name="Slide Number Placeholder 2"/>
          <p:cNvSpPr>
            <a:spLocks noGrp="1"/>
          </p:cNvSpPr>
          <p:nvPr>
            <p:ph type="sldNum" sz="quarter" idx="11"/>
          </p:nvPr>
        </p:nvSpPr>
        <p:spPr/>
        <p:txBody>
          <a:bodyPr/>
          <a:lstStyle>
            <a:lvl1pPr>
              <a:defRPr/>
            </a:lvl1pPr>
          </a:lstStyle>
          <a:p>
            <a:fld id="{F6004338-4B26-4C60-9ED3-F12B7862B68B}" type="slidenum">
              <a:rPr lang="en-US" altLang="en-US"/>
              <a:pPr/>
              <a:t>‹#›</a:t>
            </a:fld>
            <a:endParaRPr lang="en-US" altLang="en-US" dirty="0"/>
          </a:p>
        </p:txBody>
      </p:sp>
    </p:spTree>
    <p:extLst>
      <p:ext uri="{BB962C8B-B14F-4D97-AF65-F5344CB8AC3E}">
        <p14:creationId xmlns:p14="http://schemas.microsoft.com/office/powerpoint/2010/main" val="92729848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20"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326F2447-157B-45BC-B040-A0D47B37CF0E}" type="slidenum">
              <a:rPr lang="en-US" altLang="en-US"/>
              <a:pPr/>
              <a:t>‹#›</a:t>
            </a:fld>
            <a:endParaRPr lang="en-US" altLang="en-US" dirty="0"/>
          </a:p>
        </p:txBody>
      </p:sp>
    </p:spTree>
    <p:extLst>
      <p:ext uri="{BB962C8B-B14F-4D97-AF65-F5344CB8AC3E}">
        <p14:creationId xmlns:p14="http://schemas.microsoft.com/office/powerpoint/2010/main" val="11904433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10D8E971-8DE1-4148-A937-11F0127C6D5C}" type="slidenum">
              <a:rPr lang="en-US" altLang="en-US"/>
              <a:pPr/>
              <a:t>‹#›</a:t>
            </a:fld>
            <a:endParaRPr lang="en-US" altLang="en-US" dirty="0"/>
          </a:p>
        </p:txBody>
      </p:sp>
    </p:spTree>
    <p:extLst>
      <p:ext uri="{BB962C8B-B14F-4D97-AF65-F5344CB8AC3E}">
        <p14:creationId xmlns:p14="http://schemas.microsoft.com/office/powerpoint/2010/main" val="402057714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20" y="987428"/>
            <a:ext cx="6172201" cy="4873625"/>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endParaRPr lang="en-US" dirty="0"/>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A3DE98C0-60BA-4F89-A06A-BD939CF8F2DE}" type="slidenum">
              <a:rPr lang="en-US" altLang="en-US"/>
              <a:pPr/>
              <a:t>‹#›</a:t>
            </a:fld>
            <a:endParaRPr lang="en-US" altLang="en-US" dirty="0"/>
          </a:p>
        </p:txBody>
      </p:sp>
    </p:spTree>
    <p:extLst>
      <p:ext uri="{BB962C8B-B14F-4D97-AF65-F5344CB8AC3E}">
        <p14:creationId xmlns:p14="http://schemas.microsoft.com/office/powerpoint/2010/main" val="410521329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4C08F333-F669-4675-B4E1-83B73EE5C0B8}" type="slidenum">
              <a:rPr lang="en-US" altLang="en-US"/>
              <a:pPr/>
              <a:t>‹#›</a:t>
            </a:fld>
            <a:endParaRPr lang="en-US" altLang="en-US" dirty="0"/>
          </a:p>
        </p:txBody>
      </p:sp>
    </p:spTree>
    <p:extLst>
      <p:ext uri="{BB962C8B-B14F-4D97-AF65-F5344CB8AC3E}">
        <p14:creationId xmlns:p14="http://schemas.microsoft.com/office/powerpoint/2010/main" val="337160183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7DB58196-ED20-4DF2-955A-AE68A15294D7}" type="slidenum">
              <a:rPr lang="en-US" altLang="en-US"/>
              <a:pPr/>
              <a:t>‹#›</a:t>
            </a:fld>
            <a:endParaRPr lang="en-US" altLang="en-US" dirty="0"/>
          </a:p>
        </p:txBody>
      </p:sp>
    </p:spTree>
    <p:extLst>
      <p:ext uri="{BB962C8B-B14F-4D97-AF65-F5344CB8AC3E}">
        <p14:creationId xmlns:p14="http://schemas.microsoft.com/office/powerpoint/2010/main" val="52246322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11" indent="0" algn="ctr">
              <a:buNone/>
              <a:defRPr/>
            </a:lvl2pPr>
            <a:lvl3pPr marL="914422" indent="0" algn="ctr">
              <a:buNone/>
              <a:defRPr/>
            </a:lvl3pPr>
            <a:lvl4pPr marL="1371635" indent="0" algn="ctr">
              <a:buNone/>
              <a:defRPr/>
            </a:lvl4pPr>
            <a:lvl5pPr marL="1828846" indent="0" algn="ctr">
              <a:buNone/>
              <a:defRPr/>
            </a:lvl5pPr>
            <a:lvl6pPr marL="2286057" indent="0" algn="ctr">
              <a:buNone/>
              <a:defRPr/>
            </a:lvl6pPr>
            <a:lvl7pPr marL="2743268" indent="0" algn="ctr">
              <a:buNone/>
              <a:defRPr/>
            </a:lvl7pPr>
            <a:lvl8pPr marL="3200481" indent="0" algn="ctr">
              <a:buNone/>
              <a:defRPr/>
            </a:lvl8pPr>
            <a:lvl9pPr marL="3657692"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B3689D3C-3CFE-449E-A82B-00B97A7843F2}"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341767194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CB0CE188-9788-47E8-BBDB-7900BF383B0E}"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415288176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211" indent="0">
              <a:buNone/>
              <a:defRPr sz="1801"/>
            </a:lvl2pPr>
            <a:lvl3pPr marL="914422" indent="0">
              <a:buNone/>
              <a:defRPr sz="1600"/>
            </a:lvl3pPr>
            <a:lvl4pPr marL="1371635" indent="0">
              <a:buNone/>
              <a:defRPr sz="1401"/>
            </a:lvl4pPr>
            <a:lvl5pPr marL="1828846" indent="0">
              <a:buNone/>
              <a:defRPr sz="1401"/>
            </a:lvl5pPr>
            <a:lvl6pPr marL="2286057" indent="0">
              <a:buNone/>
              <a:defRPr sz="1401"/>
            </a:lvl6pPr>
            <a:lvl7pPr marL="2743268" indent="0">
              <a:buNone/>
              <a:defRPr sz="1401"/>
            </a:lvl7pPr>
            <a:lvl8pPr marL="3200481" indent="0">
              <a:buNone/>
              <a:defRPr sz="1401"/>
            </a:lvl8pPr>
            <a:lvl9pPr marL="3657692" indent="0">
              <a:buNone/>
              <a:defRPr sz="1401"/>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04F367A5-B2F1-41F6-90D9-08F387EF7BE3}"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336380794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D2216D01-B948-43C6-A5FF-762B1080F412}"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270558777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7" cy="63976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ABFC1B2D-BA50-4087-816C-FF0AD5241CB7}"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219074572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8D23ECB2-B120-4F3B-8E8B-35813054FB9C}"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154919713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A5800BF9-8FEE-47E5-BCBE-9F4A7616523B}"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26348692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3" y="4589466"/>
            <a:ext cx="10515600" cy="1500187"/>
          </a:xfrm>
        </p:spPr>
        <p:txBody>
          <a:bodyPr/>
          <a:lstStyle>
            <a:lvl1pPr marL="0" indent="0">
              <a:buNone/>
              <a:defRPr sz="2400"/>
            </a:lvl1pPr>
            <a:lvl2pPr marL="457211" indent="0">
              <a:buNone/>
              <a:defRPr sz="2000"/>
            </a:lvl2pPr>
            <a:lvl3pPr marL="914422" indent="0">
              <a:buNone/>
              <a:defRPr sz="1801"/>
            </a:lvl3pPr>
            <a:lvl4pPr marL="1371635" indent="0">
              <a:buNone/>
              <a:defRPr sz="1600"/>
            </a:lvl4pPr>
            <a:lvl5pPr marL="1828846" indent="0">
              <a:buNone/>
              <a:defRPr sz="1600"/>
            </a:lvl5pPr>
            <a:lvl6pPr marL="2286057" indent="0">
              <a:buNone/>
              <a:defRPr sz="1600"/>
            </a:lvl6pPr>
            <a:lvl7pPr marL="2743268" indent="0">
              <a:buNone/>
              <a:defRPr sz="1600"/>
            </a:lvl7pPr>
            <a:lvl8pPr marL="3200481" indent="0">
              <a:buNone/>
              <a:defRPr sz="1600"/>
            </a:lvl8pPr>
            <a:lvl9pPr marL="3657692" indent="0">
              <a:buNone/>
              <a:defRPr sz="16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4756D896-1A9B-4040-84F7-A4B55B711D09}" type="slidenum">
              <a:rPr lang="en-US" altLang="en-US"/>
              <a:pPr/>
              <a:t>‹#›</a:t>
            </a:fld>
            <a:endParaRPr lang="en-US" altLang="en-US" dirty="0"/>
          </a:p>
        </p:txBody>
      </p:sp>
    </p:spTree>
    <p:extLst>
      <p:ext uri="{BB962C8B-B14F-4D97-AF65-F5344CB8AC3E}">
        <p14:creationId xmlns:p14="http://schemas.microsoft.com/office/powerpoint/2010/main" val="256964456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1"/>
            </a:lvl1pPr>
            <a:lvl2pPr marL="457211" indent="0">
              <a:buNone/>
              <a:defRPr sz="1200"/>
            </a:lvl2pPr>
            <a:lvl3pPr marL="914422" indent="0">
              <a:buNone/>
              <a:defRPr sz="1001"/>
            </a:lvl3pPr>
            <a:lvl4pPr marL="1371635" indent="0">
              <a:buNone/>
              <a:defRPr sz="900"/>
            </a:lvl4pPr>
            <a:lvl5pPr marL="1828846" indent="0">
              <a:buNone/>
              <a:defRPr sz="900"/>
            </a:lvl5pPr>
            <a:lvl6pPr marL="2286057" indent="0">
              <a:buNone/>
              <a:defRPr sz="900"/>
            </a:lvl6pPr>
            <a:lvl7pPr marL="2743268" indent="0">
              <a:buNone/>
              <a:defRPr sz="900"/>
            </a:lvl7pPr>
            <a:lvl8pPr marL="3200481" indent="0">
              <a:buNone/>
              <a:defRPr sz="900"/>
            </a:lvl8pPr>
            <a:lvl9pPr marL="3657692"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5C9CADB7-9A95-4658-B330-63463C01223A}"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313613063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1"/>
            </a:lvl1pPr>
            <a:lvl2pPr marL="457211" indent="0">
              <a:buNone/>
              <a:defRPr sz="1200"/>
            </a:lvl2pPr>
            <a:lvl3pPr marL="914422" indent="0">
              <a:buNone/>
              <a:defRPr sz="1001"/>
            </a:lvl3pPr>
            <a:lvl4pPr marL="1371635" indent="0">
              <a:buNone/>
              <a:defRPr sz="900"/>
            </a:lvl4pPr>
            <a:lvl5pPr marL="1828846" indent="0">
              <a:buNone/>
              <a:defRPr sz="900"/>
            </a:lvl5pPr>
            <a:lvl6pPr marL="2286057" indent="0">
              <a:buNone/>
              <a:defRPr sz="900"/>
            </a:lvl6pPr>
            <a:lvl7pPr marL="2743268" indent="0">
              <a:buNone/>
              <a:defRPr sz="900"/>
            </a:lvl7pPr>
            <a:lvl8pPr marL="3200481" indent="0">
              <a:buNone/>
              <a:defRPr sz="900"/>
            </a:lvl8pPr>
            <a:lvl9pPr marL="3657692"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8AEC1ED6-ECFB-43F1-B35B-38D9F87FB64E}"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263958950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2AE71130-2789-4D0F-9CB3-52202E2E88F5}"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288852241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78F4DD4F-BD84-4C58-B4D9-9BD3E15D9F43}"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322250956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40BDF089-DE7D-4F26-A494-93A30D55E608}"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73489371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E41F6E20-34BD-4ED2-853B-C6C68FB3A757}"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99854859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3" y="4589466"/>
            <a:ext cx="10515600" cy="1500187"/>
          </a:xfrm>
        </p:spPr>
        <p:txBody>
          <a:bodyPr/>
          <a:lstStyle>
            <a:lvl1pPr marL="0" indent="0">
              <a:buNone/>
              <a:defRPr sz="2400"/>
            </a:lvl1pPr>
            <a:lvl2pPr marL="457211" indent="0">
              <a:buNone/>
              <a:defRPr sz="2000"/>
            </a:lvl2pPr>
            <a:lvl3pPr marL="914422" indent="0">
              <a:buNone/>
              <a:defRPr sz="1801"/>
            </a:lvl3pPr>
            <a:lvl4pPr marL="1371635" indent="0">
              <a:buNone/>
              <a:defRPr sz="1600"/>
            </a:lvl4pPr>
            <a:lvl5pPr marL="1828846" indent="0">
              <a:buNone/>
              <a:defRPr sz="1600"/>
            </a:lvl5pPr>
            <a:lvl6pPr marL="2286057" indent="0">
              <a:buNone/>
              <a:defRPr sz="1600"/>
            </a:lvl6pPr>
            <a:lvl7pPr marL="2743268" indent="0">
              <a:buNone/>
              <a:defRPr sz="1600"/>
            </a:lvl7pPr>
            <a:lvl8pPr marL="3200481" indent="0">
              <a:buNone/>
              <a:defRPr sz="1600"/>
            </a:lvl8pPr>
            <a:lvl9pPr marL="3657692" indent="0">
              <a:buNone/>
              <a:defRPr sz="16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C9F4A136-16EB-4C06-877C-E5F89926C574}"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62047967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C1944901-4D27-4010-948A-7D8ACA7BF439}"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91869198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4"/>
            <a:ext cx="5158316"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6"/>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4" y="1681164"/>
            <a:ext cx="5183717"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4" y="2505076"/>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8" name="Slide Number Placeholder 7"/>
          <p:cNvSpPr>
            <a:spLocks noGrp="1"/>
          </p:cNvSpPr>
          <p:nvPr>
            <p:ph type="sldNum" sz="quarter" idx="11"/>
          </p:nvPr>
        </p:nvSpPr>
        <p:spPr/>
        <p:txBody>
          <a:bodyPr/>
          <a:lstStyle>
            <a:lvl1pPr>
              <a:defRPr/>
            </a:lvl1pPr>
          </a:lstStyle>
          <a:p>
            <a:fld id="{B4E4CC3E-497F-449F-A7E7-FEC3D52D7315}"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20573034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4" name="Slide Number Placeholder 3"/>
          <p:cNvSpPr>
            <a:spLocks noGrp="1"/>
          </p:cNvSpPr>
          <p:nvPr>
            <p:ph type="sldNum" sz="quarter" idx="11"/>
          </p:nvPr>
        </p:nvSpPr>
        <p:spPr/>
        <p:txBody>
          <a:bodyPr/>
          <a:lstStyle>
            <a:lvl1pPr>
              <a:defRPr/>
            </a:lvl1pPr>
          </a:lstStyle>
          <a:p>
            <a:fld id="{4364F489-B17F-4DEC-9B71-E5C9AC4CBC6C}"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6478924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D25D5083-7C3D-4EF8-85AB-ED3FA8BB27BB}" type="slidenum">
              <a:rPr lang="en-US" altLang="en-US"/>
              <a:pPr/>
              <a:t>‹#›</a:t>
            </a:fld>
            <a:endParaRPr lang="en-US" altLang="en-US" dirty="0"/>
          </a:p>
        </p:txBody>
      </p:sp>
    </p:spTree>
    <p:extLst>
      <p:ext uri="{BB962C8B-B14F-4D97-AF65-F5344CB8AC3E}">
        <p14:creationId xmlns:p14="http://schemas.microsoft.com/office/powerpoint/2010/main" val="32605208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3" name="Slide Number Placeholder 2"/>
          <p:cNvSpPr>
            <a:spLocks noGrp="1"/>
          </p:cNvSpPr>
          <p:nvPr>
            <p:ph type="sldNum" sz="quarter" idx="11"/>
          </p:nvPr>
        </p:nvSpPr>
        <p:spPr/>
        <p:txBody>
          <a:bodyPr/>
          <a:lstStyle>
            <a:lvl1pPr>
              <a:defRPr/>
            </a:lvl1pPr>
          </a:lstStyle>
          <a:p>
            <a:fld id="{75589B0D-5A58-4671-BB69-C7ADB687ABB6}"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8189697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20"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E2090D56-6203-478B-93A6-6A0B1BE66695}"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98377732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20" y="987428"/>
            <a:ext cx="6172201" cy="4873625"/>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endParaRPr lang="en-US" dirty="0"/>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1A1A1901-8B32-4BEA-9555-9F4F4D7EE651}"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36181830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E9ACBDD2-340A-4219-8240-91ECEF512DAC}"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36661281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CE6AA957-0887-4677-9085-F5DA3037B440}"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39935987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57900430-F274-44E0-8C6F-C94FAAAB84AF}"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60433039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2DBB2AC7-51B9-477C-A203-3CB0962E9C33}"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69228618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3" y="4589466"/>
            <a:ext cx="10515600" cy="1500187"/>
          </a:xfrm>
        </p:spPr>
        <p:txBody>
          <a:bodyPr/>
          <a:lstStyle>
            <a:lvl1pPr marL="0" indent="0">
              <a:buNone/>
              <a:defRPr sz="2400"/>
            </a:lvl1pPr>
            <a:lvl2pPr marL="457211" indent="0">
              <a:buNone/>
              <a:defRPr sz="2000"/>
            </a:lvl2pPr>
            <a:lvl3pPr marL="914422" indent="0">
              <a:buNone/>
              <a:defRPr sz="1801"/>
            </a:lvl3pPr>
            <a:lvl4pPr marL="1371635" indent="0">
              <a:buNone/>
              <a:defRPr sz="1600"/>
            </a:lvl4pPr>
            <a:lvl5pPr marL="1828846" indent="0">
              <a:buNone/>
              <a:defRPr sz="1600"/>
            </a:lvl5pPr>
            <a:lvl6pPr marL="2286057" indent="0">
              <a:buNone/>
              <a:defRPr sz="1600"/>
            </a:lvl6pPr>
            <a:lvl7pPr marL="2743268" indent="0">
              <a:buNone/>
              <a:defRPr sz="1600"/>
            </a:lvl7pPr>
            <a:lvl8pPr marL="3200481" indent="0">
              <a:buNone/>
              <a:defRPr sz="1600"/>
            </a:lvl8pPr>
            <a:lvl9pPr marL="3657692" indent="0">
              <a:buNone/>
              <a:defRPr sz="16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77D07815-F77C-44FC-9F88-B8F3AB010F95}"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47254146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07E76EB5-2163-45B2-8DE8-7426172AA881}"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85192986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4"/>
            <a:ext cx="5158316"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6"/>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4" y="1681164"/>
            <a:ext cx="5183717"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4" y="2505076"/>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8" name="Slide Number Placeholder 7"/>
          <p:cNvSpPr>
            <a:spLocks noGrp="1"/>
          </p:cNvSpPr>
          <p:nvPr>
            <p:ph type="sldNum" sz="quarter" idx="11"/>
          </p:nvPr>
        </p:nvSpPr>
        <p:spPr/>
        <p:txBody>
          <a:bodyPr/>
          <a:lstStyle>
            <a:lvl1pPr>
              <a:defRPr/>
            </a:lvl1pPr>
          </a:lstStyle>
          <a:p>
            <a:fld id="{30CD4D75-11B4-4A0F-BE63-9A273E5C9E02}"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8308924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4"/>
            <a:ext cx="5158316"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6"/>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4" y="1681164"/>
            <a:ext cx="5183717"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4" y="2505076"/>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altLang="en-US" dirty="0"/>
          </a:p>
        </p:txBody>
      </p:sp>
      <p:sp>
        <p:nvSpPr>
          <p:cNvPr id="8" name="Slide Number Placeholder 7"/>
          <p:cNvSpPr>
            <a:spLocks noGrp="1"/>
          </p:cNvSpPr>
          <p:nvPr>
            <p:ph type="sldNum" sz="quarter" idx="11"/>
          </p:nvPr>
        </p:nvSpPr>
        <p:spPr/>
        <p:txBody>
          <a:bodyPr/>
          <a:lstStyle>
            <a:lvl1pPr>
              <a:defRPr/>
            </a:lvl1pPr>
          </a:lstStyle>
          <a:p>
            <a:fld id="{3E759501-1F38-47C2-B443-1A718A63024D}" type="slidenum">
              <a:rPr lang="en-US" altLang="en-US"/>
              <a:pPr/>
              <a:t>‹#›</a:t>
            </a:fld>
            <a:endParaRPr lang="en-US" altLang="en-US" dirty="0"/>
          </a:p>
        </p:txBody>
      </p:sp>
    </p:spTree>
    <p:extLst>
      <p:ext uri="{BB962C8B-B14F-4D97-AF65-F5344CB8AC3E}">
        <p14:creationId xmlns:p14="http://schemas.microsoft.com/office/powerpoint/2010/main" val="372310172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4" name="Slide Number Placeholder 3"/>
          <p:cNvSpPr>
            <a:spLocks noGrp="1"/>
          </p:cNvSpPr>
          <p:nvPr>
            <p:ph type="sldNum" sz="quarter" idx="11"/>
          </p:nvPr>
        </p:nvSpPr>
        <p:spPr/>
        <p:txBody>
          <a:bodyPr/>
          <a:lstStyle>
            <a:lvl1pPr>
              <a:defRPr/>
            </a:lvl1pPr>
          </a:lstStyle>
          <a:p>
            <a:fld id="{BB26DC3F-72EC-46E0-8BFD-980D44D11F49}"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40170797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3" name="Slide Number Placeholder 2"/>
          <p:cNvSpPr>
            <a:spLocks noGrp="1"/>
          </p:cNvSpPr>
          <p:nvPr>
            <p:ph type="sldNum" sz="quarter" idx="11"/>
          </p:nvPr>
        </p:nvSpPr>
        <p:spPr/>
        <p:txBody>
          <a:bodyPr/>
          <a:lstStyle>
            <a:lvl1pPr>
              <a:defRPr/>
            </a:lvl1pPr>
          </a:lstStyle>
          <a:p>
            <a:fld id="{F8580C7C-F945-4522-90E2-AFA8BB8A8471}"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02201572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20"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90D3C049-6C5C-4DF4-89AD-E379CBCF9C21}"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97315079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20" y="987428"/>
            <a:ext cx="6172201" cy="4873625"/>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endParaRPr lang="en-US" dirty="0"/>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F597BD97-8653-4056-8E1B-A864EB6F3C9F}"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05914666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464FA348-55F6-49E0-A5B2-786134429625}"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82539613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8FA4CEEE-BC82-4FDF-ACF7-18C6A3BA93DF}"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58601479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F436F9F1-2A03-4052-8927-A2D621AC1610}" type="slidenum">
              <a:rPr lang="en-US" altLang="en-US"/>
              <a:pPr>
                <a:defRPr/>
              </a:pPr>
              <a:t>‹#›</a:t>
            </a:fld>
            <a:endParaRPr lang="en-US" altLang="en-US" dirty="0"/>
          </a:p>
        </p:txBody>
      </p:sp>
    </p:spTree>
    <p:extLst>
      <p:ext uri="{BB962C8B-B14F-4D97-AF65-F5344CB8AC3E}">
        <p14:creationId xmlns:p14="http://schemas.microsoft.com/office/powerpoint/2010/main" val="290115502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77B07584-C794-4828-9272-C4743EAA4847}" type="slidenum">
              <a:rPr lang="en-US" altLang="en-US"/>
              <a:pPr>
                <a:defRPr/>
              </a:pPr>
              <a:t>‹#›</a:t>
            </a:fld>
            <a:endParaRPr lang="en-US" altLang="en-US" dirty="0"/>
          </a:p>
        </p:txBody>
      </p:sp>
    </p:spTree>
    <p:extLst>
      <p:ext uri="{BB962C8B-B14F-4D97-AF65-F5344CB8AC3E}">
        <p14:creationId xmlns:p14="http://schemas.microsoft.com/office/powerpoint/2010/main" val="98926764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3" y="4589466"/>
            <a:ext cx="10515600" cy="1500187"/>
          </a:xfrm>
        </p:spPr>
        <p:txBody>
          <a:bodyPr/>
          <a:lstStyle>
            <a:lvl1pPr marL="0" indent="0">
              <a:buNone/>
              <a:defRPr sz="2400"/>
            </a:lvl1pPr>
            <a:lvl2pPr marL="457211" indent="0">
              <a:buNone/>
              <a:defRPr sz="2000"/>
            </a:lvl2pPr>
            <a:lvl3pPr marL="914422" indent="0">
              <a:buNone/>
              <a:defRPr sz="1801"/>
            </a:lvl3pPr>
            <a:lvl4pPr marL="1371635" indent="0">
              <a:buNone/>
              <a:defRPr sz="1600"/>
            </a:lvl4pPr>
            <a:lvl5pPr marL="1828846" indent="0">
              <a:buNone/>
              <a:defRPr sz="1600"/>
            </a:lvl5pPr>
            <a:lvl6pPr marL="2286057" indent="0">
              <a:buNone/>
              <a:defRPr sz="1600"/>
            </a:lvl6pPr>
            <a:lvl7pPr marL="2743268" indent="0">
              <a:buNone/>
              <a:defRPr sz="1600"/>
            </a:lvl7pPr>
            <a:lvl8pPr marL="3200481" indent="0">
              <a:buNone/>
              <a:defRPr sz="1600"/>
            </a:lvl8pPr>
            <a:lvl9pPr marL="3657692" indent="0">
              <a:buNone/>
              <a:defRPr sz="16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78F66B11-5267-4CF4-AAEC-4FB9E5B96C20}" type="slidenum">
              <a:rPr lang="en-US" altLang="en-US"/>
              <a:pPr>
                <a:defRPr/>
              </a:pPr>
              <a:t>‹#›</a:t>
            </a:fld>
            <a:endParaRPr lang="en-US" altLang="en-US" dirty="0"/>
          </a:p>
        </p:txBody>
      </p:sp>
    </p:spTree>
    <p:extLst>
      <p:ext uri="{BB962C8B-B14F-4D97-AF65-F5344CB8AC3E}">
        <p14:creationId xmlns:p14="http://schemas.microsoft.com/office/powerpoint/2010/main" val="8159234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C8B206D6-20A2-4C68-8753-040347951321}" type="slidenum">
              <a:rPr lang="en-US" altLang="en-US"/>
              <a:pPr>
                <a:defRPr/>
              </a:pPr>
              <a:t>‹#›</a:t>
            </a:fld>
            <a:endParaRPr lang="en-US" altLang="en-US" dirty="0"/>
          </a:p>
        </p:txBody>
      </p:sp>
    </p:spTree>
    <p:extLst>
      <p:ext uri="{BB962C8B-B14F-4D97-AF65-F5344CB8AC3E}">
        <p14:creationId xmlns:p14="http://schemas.microsoft.com/office/powerpoint/2010/main" val="8046359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ltLang="en-US" dirty="0"/>
          </a:p>
        </p:txBody>
      </p:sp>
      <p:sp>
        <p:nvSpPr>
          <p:cNvPr id="4" name="Slide Number Placeholder 3"/>
          <p:cNvSpPr>
            <a:spLocks noGrp="1"/>
          </p:cNvSpPr>
          <p:nvPr>
            <p:ph type="sldNum" sz="quarter" idx="11"/>
          </p:nvPr>
        </p:nvSpPr>
        <p:spPr/>
        <p:txBody>
          <a:bodyPr/>
          <a:lstStyle>
            <a:lvl1pPr>
              <a:defRPr/>
            </a:lvl1pPr>
          </a:lstStyle>
          <a:p>
            <a:fld id="{45B1DE33-BAA7-4988-836D-554C0213B697}" type="slidenum">
              <a:rPr lang="en-US" altLang="en-US"/>
              <a:pPr/>
              <a:t>‹#›</a:t>
            </a:fld>
            <a:endParaRPr lang="en-US" altLang="en-US" dirty="0"/>
          </a:p>
        </p:txBody>
      </p:sp>
    </p:spTree>
    <p:extLst>
      <p:ext uri="{BB962C8B-B14F-4D97-AF65-F5344CB8AC3E}">
        <p14:creationId xmlns:p14="http://schemas.microsoft.com/office/powerpoint/2010/main" val="45110587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4"/>
            <a:ext cx="5158316"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6"/>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4" y="1681164"/>
            <a:ext cx="5183717"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4" y="2505076"/>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1"/>
          </p:nvPr>
        </p:nvSpPr>
        <p:spPr>
          <a:ln/>
        </p:spPr>
        <p:txBody>
          <a:bodyPr/>
          <a:lstStyle>
            <a:lvl1pPr>
              <a:defRPr/>
            </a:lvl1pPr>
          </a:lstStyle>
          <a:p>
            <a:pPr>
              <a:defRPr/>
            </a:pPr>
            <a:fld id="{D76AC4CC-69AC-407E-8F1F-29E61F9E496F}" type="slidenum">
              <a:rPr lang="en-US" altLang="en-US"/>
              <a:pPr>
                <a:defRPr/>
              </a:pPr>
              <a:t>‹#›</a:t>
            </a:fld>
            <a:endParaRPr lang="en-US" altLang="en-US" dirty="0"/>
          </a:p>
        </p:txBody>
      </p:sp>
    </p:spTree>
    <p:extLst>
      <p:ext uri="{BB962C8B-B14F-4D97-AF65-F5344CB8AC3E}">
        <p14:creationId xmlns:p14="http://schemas.microsoft.com/office/powerpoint/2010/main" val="254151852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1"/>
          </p:nvPr>
        </p:nvSpPr>
        <p:spPr>
          <a:ln/>
        </p:spPr>
        <p:txBody>
          <a:bodyPr/>
          <a:lstStyle>
            <a:lvl1pPr>
              <a:defRPr/>
            </a:lvl1pPr>
          </a:lstStyle>
          <a:p>
            <a:pPr>
              <a:defRPr/>
            </a:pPr>
            <a:fld id="{526628DB-3ACD-4A42-8562-D634A79C5EE6}" type="slidenum">
              <a:rPr lang="en-US" altLang="en-US"/>
              <a:pPr>
                <a:defRPr/>
              </a:pPr>
              <a:t>‹#›</a:t>
            </a:fld>
            <a:endParaRPr lang="en-US" altLang="en-US" dirty="0"/>
          </a:p>
        </p:txBody>
      </p:sp>
    </p:spTree>
    <p:extLst>
      <p:ext uri="{BB962C8B-B14F-4D97-AF65-F5344CB8AC3E}">
        <p14:creationId xmlns:p14="http://schemas.microsoft.com/office/powerpoint/2010/main" val="207438194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3" name="Rectangle 6"/>
          <p:cNvSpPr>
            <a:spLocks noGrp="1" noChangeArrowheads="1"/>
          </p:cNvSpPr>
          <p:nvPr>
            <p:ph type="sldNum" sz="quarter" idx="11"/>
          </p:nvPr>
        </p:nvSpPr>
        <p:spPr>
          <a:ln/>
        </p:spPr>
        <p:txBody>
          <a:bodyPr/>
          <a:lstStyle>
            <a:lvl1pPr>
              <a:defRPr/>
            </a:lvl1pPr>
          </a:lstStyle>
          <a:p>
            <a:pPr>
              <a:defRPr/>
            </a:pPr>
            <a:fld id="{D518B3AA-C696-4F9F-9BF3-2DEC8D6098C3}" type="slidenum">
              <a:rPr lang="en-US" altLang="en-US"/>
              <a:pPr>
                <a:defRPr/>
              </a:pPr>
              <a:t>‹#›</a:t>
            </a:fld>
            <a:endParaRPr lang="en-US" altLang="en-US" dirty="0"/>
          </a:p>
        </p:txBody>
      </p:sp>
    </p:spTree>
    <p:extLst>
      <p:ext uri="{BB962C8B-B14F-4D97-AF65-F5344CB8AC3E}">
        <p14:creationId xmlns:p14="http://schemas.microsoft.com/office/powerpoint/2010/main" val="324426030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20"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B80D0D24-5724-48E1-A16B-5A82CE9D8ED7}" type="slidenum">
              <a:rPr lang="en-US" altLang="en-US"/>
              <a:pPr>
                <a:defRPr/>
              </a:pPr>
              <a:t>‹#›</a:t>
            </a:fld>
            <a:endParaRPr lang="en-US" altLang="en-US" dirty="0"/>
          </a:p>
        </p:txBody>
      </p:sp>
    </p:spTree>
    <p:extLst>
      <p:ext uri="{BB962C8B-B14F-4D97-AF65-F5344CB8AC3E}">
        <p14:creationId xmlns:p14="http://schemas.microsoft.com/office/powerpoint/2010/main" val="200615286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20" y="987428"/>
            <a:ext cx="6172201" cy="4873625"/>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pPr lvl="0"/>
            <a:endParaRPr lang="en-US" noProof="0" dirty="0"/>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AA1F4ABC-383C-459A-9397-453564961160}" type="slidenum">
              <a:rPr lang="en-US" altLang="en-US"/>
              <a:pPr>
                <a:defRPr/>
              </a:pPr>
              <a:t>‹#›</a:t>
            </a:fld>
            <a:endParaRPr lang="en-US" altLang="en-US" dirty="0"/>
          </a:p>
        </p:txBody>
      </p:sp>
    </p:spTree>
    <p:extLst>
      <p:ext uri="{BB962C8B-B14F-4D97-AF65-F5344CB8AC3E}">
        <p14:creationId xmlns:p14="http://schemas.microsoft.com/office/powerpoint/2010/main" val="192037606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674B2F61-276F-4B12-93C8-7EC4ABE8625C}" type="slidenum">
              <a:rPr lang="en-US" altLang="en-US"/>
              <a:pPr>
                <a:defRPr/>
              </a:pPr>
              <a:t>‹#›</a:t>
            </a:fld>
            <a:endParaRPr lang="en-US" altLang="en-US" dirty="0"/>
          </a:p>
        </p:txBody>
      </p:sp>
    </p:spTree>
    <p:extLst>
      <p:ext uri="{BB962C8B-B14F-4D97-AF65-F5344CB8AC3E}">
        <p14:creationId xmlns:p14="http://schemas.microsoft.com/office/powerpoint/2010/main" val="253910518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D669C23C-62F1-4C8E-9F13-FCAE7301ADD3}" type="slidenum">
              <a:rPr lang="en-US" altLang="en-US"/>
              <a:pPr>
                <a:defRPr/>
              </a:pPr>
              <a:t>‹#›</a:t>
            </a:fld>
            <a:endParaRPr lang="en-US" altLang="en-US" dirty="0"/>
          </a:p>
        </p:txBody>
      </p:sp>
    </p:spTree>
    <p:extLst>
      <p:ext uri="{BB962C8B-B14F-4D97-AF65-F5344CB8AC3E}">
        <p14:creationId xmlns:p14="http://schemas.microsoft.com/office/powerpoint/2010/main" val="21145264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7A6895AD-117C-45E0-A12C-A5D1ED2EA9A0}" type="slidenum">
              <a:rPr lang="en-US" altLang="en-US"/>
              <a:pPr/>
              <a:t>‹#›</a:t>
            </a:fld>
            <a:endParaRPr lang="en-US" altLang="en-US" dirty="0"/>
          </a:p>
        </p:txBody>
      </p:sp>
    </p:spTree>
    <p:extLst>
      <p:ext uri="{BB962C8B-B14F-4D97-AF65-F5344CB8AC3E}">
        <p14:creationId xmlns:p14="http://schemas.microsoft.com/office/powerpoint/2010/main" val="152978047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887C37A5-5A28-4F79-B4F0-CF0F08589C26}" type="slidenum">
              <a:rPr lang="en-US" altLang="en-US"/>
              <a:pPr/>
              <a:t>‹#›</a:t>
            </a:fld>
            <a:endParaRPr lang="en-US" altLang="en-US" dirty="0"/>
          </a:p>
        </p:txBody>
      </p:sp>
    </p:spTree>
    <p:extLst>
      <p:ext uri="{BB962C8B-B14F-4D97-AF65-F5344CB8AC3E}">
        <p14:creationId xmlns:p14="http://schemas.microsoft.com/office/powerpoint/2010/main" val="143568482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3" y="4589466"/>
            <a:ext cx="10515600" cy="1500187"/>
          </a:xfrm>
        </p:spPr>
        <p:txBody>
          <a:bodyPr/>
          <a:lstStyle>
            <a:lvl1pPr marL="0" indent="0">
              <a:buNone/>
              <a:defRPr sz="2400"/>
            </a:lvl1pPr>
            <a:lvl2pPr marL="457211" indent="0">
              <a:buNone/>
              <a:defRPr sz="2000"/>
            </a:lvl2pPr>
            <a:lvl3pPr marL="914422" indent="0">
              <a:buNone/>
              <a:defRPr sz="1801"/>
            </a:lvl3pPr>
            <a:lvl4pPr marL="1371635" indent="0">
              <a:buNone/>
              <a:defRPr sz="1600"/>
            </a:lvl4pPr>
            <a:lvl5pPr marL="1828846" indent="0">
              <a:buNone/>
              <a:defRPr sz="1600"/>
            </a:lvl5pPr>
            <a:lvl6pPr marL="2286057" indent="0">
              <a:buNone/>
              <a:defRPr sz="1600"/>
            </a:lvl6pPr>
            <a:lvl7pPr marL="2743268" indent="0">
              <a:buNone/>
              <a:defRPr sz="1600"/>
            </a:lvl7pPr>
            <a:lvl8pPr marL="3200481" indent="0">
              <a:buNone/>
              <a:defRPr sz="1600"/>
            </a:lvl8pPr>
            <a:lvl9pPr marL="3657692" indent="0">
              <a:buNone/>
              <a:defRPr sz="16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60B22335-82B3-4117-895A-CA0EDAD05D62}" type="slidenum">
              <a:rPr lang="en-US" altLang="en-US"/>
              <a:pPr/>
              <a:t>‹#›</a:t>
            </a:fld>
            <a:endParaRPr lang="en-US" altLang="en-US" dirty="0"/>
          </a:p>
        </p:txBody>
      </p:sp>
    </p:spTree>
    <p:extLst>
      <p:ext uri="{BB962C8B-B14F-4D97-AF65-F5344CB8AC3E}">
        <p14:creationId xmlns:p14="http://schemas.microsoft.com/office/powerpoint/2010/main" val="40266932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dirty="0"/>
          </a:p>
        </p:txBody>
      </p:sp>
      <p:sp>
        <p:nvSpPr>
          <p:cNvPr id="3" name="Slide Number Placeholder 2"/>
          <p:cNvSpPr>
            <a:spLocks noGrp="1"/>
          </p:cNvSpPr>
          <p:nvPr>
            <p:ph type="sldNum" sz="quarter" idx="11"/>
          </p:nvPr>
        </p:nvSpPr>
        <p:spPr/>
        <p:txBody>
          <a:bodyPr/>
          <a:lstStyle>
            <a:lvl1pPr>
              <a:defRPr/>
            </a:lvl1pPr>
          </a:lstStyle>
          <a:p>
            <a:fld id="{87691C9E-CC11-42CD-B27E-EF75B5E298B3}" type="slidenum">
              <a:rPr lang="en-US" altLang="en-US"/>
              <a:pPr/>
              <a:t>‹#›</a:t>
            </a:fld>
            <a:endParaRPr lang="en-US" altLang="en-US" dirty="0"/>
          </a:p>
        </p:txBody>
      </p:sp>
    </p:spTree>
    <p:extLst>
      <p:ext uri="{BB962C8B-B14F-4D97-AF65-F5344CB8AC3E}">
        <p14:creationId xmlns:p14="http://schemas.microsoft.com/office/powerpoint/2010/main" val="36826509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BF44F932-A6F1-41AF-B627-88EB9F4ABC34}" type="slidenum">
              <a:rPr lang="en-US" altLang="en-US"/>
              <a:pPr/>
              <a:t>‹#›</a:t>
            </a:fld>
            <a:endParaRPr lang="en-US" altLang="en-US" dirty="0"/>
          </a:p>
        </p:txBody>
      </p:sp>
    </p:spTree>
    <p:extLst>
      <p:ext uri="{BB962C8B-B14F-4D97-AF65-F5344CB8AC3E}">
        <p14:creationId xmlns:p14="http://schemas.microsoft.com/office/powerpoint/2010/main" val="360937678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4"/>
            <a:ext cx="5158316"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6"/>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4" y="1681164"/>
            <a:ext cx="5183717"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4" y="2505076"/>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altLang="en-US" dirty="0"/>
          </a:p>
        </p:txBody>
      </p:sp>
      <p:sp>
        <p:nvSpPr>
          <p:cNvPr id="8" name="Slide Number Placeholder 7"/>
          <p:cNvSpPr>
            <a:spLocks noGrp="1"/>
          </p:cNvSpPr>
          <p:nvPr>
            <p:ph type="sldNum" sz="quarter" idx="11"/>
          </p:nvPr>
        </p:nvSpPr>
        <p:spPr/>
        <p:txBody>
          <a:bodyPr/>
          <a:lstStyle>
            <a:lvl1pPr>
              <a:defRPr/>
            </a:lvl1pPr>
          </a:lstStyle>
          <a:p>
            <a:fld id="{E587B5B3-C8C7-40BA-9FC1-C9411E29B95D}" type="slidenum">
              <a:rPr lang="en-US" altLang="en-US"/>
              <a:pPr/>
              <a:t>‹#›</a:t>
            </a:fld>
            <a:endParaRPr lang="en-US" altLang="en-US" dirty="0"/>
          </a:p>
        </p:txBody>
      </p:sp>
    </p:spTree>
    <p:extLst>
      <p:ext uri="{BB962C8B-B14F-4D97-AF65-F5344CB8AC3E}">
        <p14:creationId xmlns:p14="http://schemas.microsoft.com/office/powerpoint/2010/main" val="378116971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ltLang="en-US" dirty="0"/>
          </a:p>
        </p:txBody>
      </p:sp>
      <p:sp>
        <p:nvSpPr>
          <p:cNvPr id="4" name="Slide Number Placeholder 3"/>
          <p:cNvSpPr>
            <a:spLocks noGrp="1"/>
          </p:cNvSpPr>
          <p:nvPr>
            <p:ph type="sldNum" sz="quarter" idx="11"/>
          </p:nvPr>
        </p:nvSpPr>
        <p:spPr/>
        <p:txBody>
          <a:bodyPr/>
          <a:lstStyle>
            <a:lvl1pPr>
              <a:defRPr/>
            </a:lvl1pPr>
          </a:lstStyle>
          <a:p>
            <a:fld id="{C4924C1C-8CCE-4A5C-86FF-C60298C70177}" type="slidenum">
              <a:rPr lang="en-US" altLang="en-US"/>
              <a:pPr/>
              <a:t>‹#›</a:t>
            </a:fld>
            <a:endParaRPr lang="en-US" altLang="en-US" dirty="0"/>
          </a:p>
        </p:txBody>
      </p:sp>
    </p:spTree>
    <p:extLst>
      <p:ext uri="{BB962C8B-B14F-4D97-AF65-F5344CB8AC3E}">
        <p14:creationId xmlns:p14="http://schemas.microsoft.com/office/powerpoint/2010/main" val="153314222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dirty="0"/>
          </a:p>
        </p:txBody>
      </p:sp>
      <p:sp>
        <p:nvSpPr>
          <p:cNvPr id="3" name="Slide Number Placeholder 2"/>
          <p:cNvSpPr>
            <a:spLocks noGrp="1"/>
          </p:cNvSpPr>
          <p:nvPr>
            <p:ph type="sldNum" sz="quarter" idx="11"/>
          </p:nvPr>
        </p:nvSpPr>
        <p:spPr/>
        <p:txBody>
          <a:bodyPr/>
          <a:lstStyle>
            <a:lvl1pPr>
              <a:defRPr/>
            </a:lvl1pPr>
          </a:lstStyle>
          <a:p>
            <a:fld id="{EC8D1316-56D1-4E27-A9D1-786F5136A9EE}" type="slidenum">
              <a:rPr lang="en-US" altLang="en-US"/>
              <a:pPr/>
              <a:t>‹#›</a:t>
            </a:fld>
            <a:endParaRPr lang="en-US" altLang="en-US" dirty="0"/>
          </a:p>
        </p:txBody>
      </p:sp>
    </p:spTree>
    <p:extLst>
      <p:ext uri="{BB962C8B-B14F-4D97-AF65-F5344CB8AC3E}">
        <p14:creationId xmlns:p14="http://schemas.microsoft.com/office/powerpoint/2010/main" val="194645543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20"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89AA1A26-ECDC-414C-A5AA-9F5EEF1CC576}" type="slidenum">
              <a:rPr lang="en-US" altLang="en-US"/>
              <a:pPr/>
              <a:t>‹#›</a:t>
            </a:fld>
            <a:endParaRPr lang="en-US" altLang="en-US" dirty="0"/>
          </a:p>
        </p:txBody>
      </p:sp>
    </p:spTree>
    <p:extLst>
      <p:ext uri="{BB962C8B-B14F-4D97-AF65-F5344CB8AC3E}">
        <p14:creationId xmlns:p14="http://schemas.microsoft.com/office/powerpoint/2010/main" val="371110091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20" y="987428"/>
            <a:ext cx="6172201" cy="4873625"/>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endParaRPr lang="en-US" dirty="0"/>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6F8F590A-1C28-4E38-BD71-FEBF9FA1BCD8}" type="slidenum">
              <a:rPr lang="en-US" altLang="en-US"/>
              <a:pPr/>
              <a:t>‹#›</a:t>
            </a:fld>
            <a:endParaRPr lang="en-US" altLang="en-US" dirty="0"/>
          </a:p>
        </p:txBody>
      </p:sp>
    </p:spTree>
    <p:extLst>
      <p:ext uri="{BB962C8B-B14F-4D97-AF65-F5344CB8AC3E}">
        <p14:creationId xmlns:p14="http://schemas.microsoft.com/office/powerpoint/2010/main" val="190459109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DCFF401A-77FA-4BEC-A328-90C063F33D29}" type="slidenum">
              <a:rPr lang="en-US" altLang="en-US"/>
              <a:pPr/>
              <a:t>‹#›</a:t>
            </a:fld>
            <a:endParaRPr lang="en-US" altLang="en-US" dirty="0"/>
          </a:p>
        </p:txBody>
      </p:sp>
    </p:spTree>
    <p:extLst>
      <p:ext uri="{BB962C8B-B14F-4D97-AF65-F5344CB8AC3E}">
        <p14:creationId xmlns:p14="http://schemas.microsoft.com/office/powerpoint/2010/main" val="323575017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9B419B68-7CC9-4429-9284-019D7A0CB106}" type="slidenum">
              <a:rPr lang="en-US" altLang="en-US"/>
              <a:pPr/>
              <a:t>‹#›</a:t>
            </a:fld>
            <a:endParaRPr lang="en-US" altLang="en-US" dirty="0"/>
          </a:p>
        </p:txBody>
      </p:sp>
    </p:spTree>
    <p:extLst>
      <p:ext uri="{BB962C8B-B14F-4D97-AF65-F5344CB8AC3E}">
        <p14:creationId xmlns:p14="http://schemas.microsoft.com/office/powerpoint/2010/main" val="14504096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1C86A147-48D3-4404-A9F2-114925CFAA7B}" type="slidenum">
              <a:rPr lang="en-US" altLang="en-US"/>
              <a:pPr>
                <a:defRPr/>
              </a:pPr>
              <a:t>‹#›</a:t>
            </a:fld>
            <a:endParaRPr lang="en-US" altLang="en-US" dirty="0"/>
          </a:p>
        </p:txBody>
      </p:sp>
    </p:spTree>
    <p:extLst>
      <p:ext uri="{BB962C8B-B14F-4D97-AF65-F5344CB8AC3E}">
        <p14:creationId xmlns:p14="http://schemas.microsoft.com/office/powerpoint/2010/main" val="100571614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DE443454-85B4-4523-95DE-47823737F26C}" type="slidenum">
              <a:rPr lang="en-US" altLang="en-US"/>
              <a:pPr>
                <a:defRPr/>
              </a:pPr>
              <a:t>‹#›</a:t>
            </a:fld>
            <a:endParaRPr lang="en-US" altLang="en-US" dirty="0"/>
          </a:p>
        </p:txBody>
      </p:sp>
    </p:spTree>
    <p:extLst>
      <p:ext uri="{BB962C8B-B14F-4D97-AF65-F5344CB8AC3E}">
        <p14:creationId xmlns:p14="http://schemas.microsoft.com/office/powerpoint/2010/main" val="469654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6"/>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200" indent="0">
              <a:buNone/>
              <a:defRPr sz="1801"/>
            </a:lvl2pPr>
            <a:lvl3pPr marL="914399" indent="0">
              <a:buNone/>
              <a:defRPr sz="1600"/>
            </a:lvl3pPr>
            <a:lvl4pPr marL="1371599" indent="0">
              <a:buNone/>
              <a:defRPr sz="1401"/>
            </a:lvl4pPr>
            <a:lvl5pPr marL="1828800" indent="0">
              <a:buNone/>
              <a:defRPr sz="1401"/>
            </a:lvl5pPr>
            <a:lvl6pPr marL="2286000" indent="0">
              <a:buNone/>
              <a:defRPr sz="1401"/>
            </a:lvl6pPr>
            <a:lvl7pPr marL="2743199" indent="0">
              <a:buNone/>
              <a:defRPr sz="1401"/>
            </a:lvl7pPr>
            <a:lvl8pPr marL="3200401" indent="0">
              <a:buNone/>
              <a:defRPr sz="1401"/>
            </a:lvl8pPr>
            <a:lvl9pPr marL="3657601" indent="0">
              <a:buNone/>
              <a:defRPr sz="1401"/>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EC3D818-ADE9-4633-9872-4BDDC8DAED3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008698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20"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065BDE99-C34F-4B43-B6D5-F1B68971C70D}" type="slidenum">
              <a:rPr lang="en-US" altLang="en-US"/>
              <a:pPr/>
              <a:t>‹#›</a:t>
            </a:fld>
            <a:endParaRPr lang="en-US" altLang="en-US" dirty="0"/>
          </a:p>
        </p:txBody>
      </p:sp>
    </p:spTree>
    <p:extLst>
      <p:ext uri="{BB962C8B-B14F-4D97-AF65-F5344CB8AC3E}">
        <p14:creationId xmlns:p14="http://schemas.microsoft.com/office/powerpoint/2010/main" val="245831947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3" y="4589466"/>
            <a:ext cx="10515600" cy="1500187"/>
          </a:xfrm>
        </p:spPr>
        <p:txBody>
          <a:bodyPr/>
          <a:lstStyle>
            <a:lvl1pPr marL="0" indent="0">
              <a:buNone/>
              <a:defRPr sz="2400"/>
            </a:lvl1pPr>
            <a:lvl2pPr marL="457211" indent="0">
              <a:buNone/>
              <a:defRPr sz="2000"/>
            </a:lvl2pPr>
            <a:lvl3pPr marL="914422" indent="0">
              <a:buNone/>
              <a:defRPr sz="1801"/>
            </a:lvl3pPr>
            <a:lvl4pPr marL="1371635" indent="0">
              <a:buNone/>
              <a:defRPr sz="1600"/>
            </a:lvl4pPr>
            <a:lvl5pPr marL="1828846" indent="0">
              <a:buNone/>
              <a:defRPr sz="1600"/>
            </a:lvl5pPr>
            <a:lvl6pPr marL="2286057" indent="0">
              <a:buNone/>
              <a:defRPr sz="1600"/>
            </a:lvl6pPr>
            <a:lvl7pPr marL="2743268" indent="0">
              <a:buNone/>
              <a:defRPr sz="1600"/>
            </a:lvl7pPr>
            <a:lvl8pPr marL="3200481" indent="0">
              <a:buNone/>
              <a:defRPr sz="1600"/>
            </a:lvl8pPr>
            <a:lvl9pPr marL="3657692" indent="0">
              <a:buNone/>
              <a:defRPr sz="16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D7D857C9-0277-4D7C-9C7E-C08F1EBA7BC1}" type="slidenum">
              <a:rPr lang="en-US" altLang="en-US"/>
              <a:pPr>
                <a:defRPr/>
              </a:pPr>
              <a:t>‹#›</a:t>
            </a:fld>
            <a:endParaRPr lang="en-US" altLang="en-US" dirty="0"/>
          </a:p>
        </p:txBody>
      </p:sp>
    </p:spTree>
    <p:extLst>
      <p:ext uri="{BB962C8B-B14F-4D97-AF65-F5344CB8AC3E}">
        <p14:creationId xmlns:p14="http://schemas.microsoft.com/office/powerpoint/2010/main" val="79948494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7A534B26-BDBD-4D8D-8677-297D56173399}" type="slidenum">
              <a:rPr lang="en-US" altLang="en-US"/>
              <a:pPr>
                <a:defRPr/>
              </a:pPr>
              <a:t>‹#›</a:t>
            </a:fld>
            <a:endParaRPr lang="en-US" altLang="en-US" dirty="0"/>
          </a:p>
        </p:txBody>
      </p:sp>
    </p:spTree>
    <p:extLst>
      <p:ext uri="{BB962C8B-B14F-4D97-AF65-F5344CB8AC3E}">
        <p14:creationId xmlns:p14="http://schemas.microsoft.com/office/powerpoint/2010/main" val="220526016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4"/>
            <a:ext cx="5158316"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6"/>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4" y="1681164"/>
            <a:ext cx="5183717"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4" y="2505076"/>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1"/>
          </p:nvPr>
        </p:nvSpPr>
        <p:spPr>
          <a:ln/>
        </p:spPr>
        <p:txBody>
          <a:bodyPr/>
          <a:lstStyle>
            <a:lvl1pPr>
              <a:defRPr/>
            </a:lvl1pPr>
          </a:lstStyle>
          <a:p>
            <a:pPr>
              <a:defRPr/>
            </a:pPr>
            <a:fld id="{B207C4AD-0D03-42D9-AF85-C038F531F981}" type="slidenum">
              <a:rPr lang="en-US" altLang="en-US"/>
              <a:pPr>
                <a:defRPr/>
              </a:pPr>
              <a:t>‹#›</a:t>
            </a:fld>
            <a:endParaRPr lang="en-US" altLang="en-US" dirty="0"/>
          </a:p>
        </p:txBody>
      </p:sp>
    </p:spTree>
    <p:extLst>
      <p:ext uri="{BB962C8B-B14F-4D97-AF65-F5344CB8AC3E}">
        <p14:creationId xmlns:p14="http://schemas.microsoft.com/office/powerpoint/2010/main" val="19873711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1"/>
          </p:nvPr>
        </p:nvSpPr>
        <p:spPr>
          <a:ln/>
        </p:spPr>
        <p:txBody>
          <a:bodyPr/>
          <a:lstStyle>
            <a:lvl1pPr>
              <a:defRPr/>
            </a:lvl1pPr>
          </a:lstStyle>
          <a:p>
            <a:pPr>
              <a:defRPr/>
            </a:pPr>
            <a:fld id="{8D917F44-4E8B-4AD7-A243-BD074FFD93CF}" type="slidenum">
              <a:rPr lang="en-US" altLang="en-US"/>
              <a:pPr>
                <a:defRPr/>
              </a:pPr>
              <a:t>‹#›</a:t>
            </a:fld>
            <a:endParaRPr lang="en-US" altLang="en-US" dirty="0"/>
          </a:p>
        </p:txBody>
      </p:sp>
    </p:spTree>
    <p:extLst>
      <p:ext uri="{BB962C8B-B14F-4D97-AF65-F5344CB8AC3E}">
        <p14:creationId xmlns:p14="http://schemas.microsoft.com/office/powerpoint/2010/main" val="47456977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3" name="Rectangle 6"/>
          <p:cNvSpPr>
            <a:spLocks noGrp="1" noChangeArrowheads="1"/>
          </p:cNvSpPr>
          <p:nvPr>
            <p:ph type="sldNum" sz="quarter" idx="11"/>
          </p:nvPr>
        </p:nvSpPr>
        <p:spPr>
          <a:ln/>
        </p:spPr>
        <p:txBody>
          <a:bodyPr/>
          <a:lstStyle>
            <a:lvl1pPr>
              <a:defRPr/>
            </a:lvl1pPr>
          </a:lstStyle>
          <a:p>
            <a:pPr>
              <a:defRPr/>
            </a:pPr>
            <a:fld id="{DFAF2142-2E27-49A1-AE39-96F230C8CFC3}" type="slidenum">
              <a:rPr lang="en-US" altLang="en-US"/>
              <a:pPr>
                <a:defRPr/>
              </a:pPr>
              <a:t>‹#›</a:t>
            </a:fld>
            <a:endParaRPr lang="en-US" altLang="en-US" dirty="0"/>
          </a:p>
        </p:txBody>
      </p:sp>
    </p:spTree>
    <p:extLst>
      <p:ext uri="{BB962C8B-B14F-4D97-AF65-F5344CB8AC3E}">
        <p14:creationId xmlns:p14="http://schemas.microsoft.com/office/powerpoint/2010/main" val="64959792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20"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B1579AC3-4F33-4BDD-8251-6C5FDC2E6093}" type="slidenum">
              <a:rPr lang="en-US" altLang="en-US"/>
              <a:pPr>
                <a:defRPr/>
              </a:pPr>
              <a:t>‹#›</a:t>
            </a:fld>
            <a:endParaRPr lang="en-US" altLang="en-US" dirty="0"/>
          </a:p>
        </p:txBody>
      </p:sp>
    </p:spTree>
    <p:extLst>
      <p:ext uri="{BB962C8B-B14F-4D97-AF65-F5344CB8AC3E}">
        <p14:creationId xmlns:p14="http://schemas.microsoft.com/office/powerpoint/2010/main" val="59920591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20" y="987428"/>
            <a:ext cx="6172201" cy="4873625"/>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pPr lvl="0"/>
            <a:endParaRPr lang="en-US" noProof="0" dirty="0"/>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CB8F723E-DD29-40D8-87C7-FD011D67B893}" type="slidenum">
              <a:rPr lang="en-US" altLang="en-US"/>
              <a:pPr>
                <a:defRPr/>
              </a:pPr>
              <a:t>‹#›</a:t>
            </a:fld>
            <a:endParaRPr lang="en-US" altLang="en-US" dirty="0"/>
          </a:p>
        </p:txBody>
      </p:sp>
    </p:spTree>
    <p:extLst>
      <p:ext uri="{BB962C8B-B14F-4D97-AF65-F5344CB8AC3E}">
        <p14:creationId xmlns:p14="http://schemas.microsoft.com/office/powerpoint/2010/main" val="314043108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9D2922D3-D8B0-4DC1-A593-8E68D84F9585}" type="slidenum">
              <a:rPr lang="en-US" altLang="en-US"/>
              <a:pPr>
                <a:defRPr/>
              </a:pPr>
              <a:t>‹#›</a:t>
            </a:fld>
            <a:endParaRPr lang="en-US" altLang="en-US" dirty="0"/>
          </a:p>
        </p:txBody>
      </p:sp>
    </p:spTree>
    <p:extLst>
      <p:ext uri="{BB962C8B-B14F-4D97-AF65-F5344CB8AC3E}">
        <p14:creationId xmlns:p14="http://schemas.microsoft.com/office/powerpoint/2010/main" val="258461145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CB1CBC2D-962A-4A6E-B55F-D7BE57C1993C}" type="slidenum">
              <a:rPr lang="en-US" altLang="en-US"/>
              <a:pPr>
                <a:defRPr/>
              </a:pPr>
              <a:t>‹#›</a:t>
            </a:fld>
            <a:endParaRPr lang="en-US" altLang="en-US" dirty="0"/>
          </a:p>
        </p:txBody>
      </p:sp>
    </p:spTree>
    <p:extLst>
      <p:ext uri="{BB962C8B-B14F-4D97-AF65-F5344CB8AC3E}">
        <p14:creationId xmlns:p14="http://schemas.microsoft.com/office/powerpoint/2010/main" val="383496993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CD4D91-644C-4D36-9EC1-8190A2454DC1}"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7565269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20" y="987428"/>
            <a:ext cx="6172201" cy="4873625"/>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endParaRPr lang="en-US" dirty="0"/>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C11B2585-1A83-430E-A288-60EB9677C8E0}" type="slidenum">
              <a:rPr lang="en-US" altLang="en-US"/>
              <a:pPr/>
              <a:t>‹#›</a:t>
            </a:fld>
            <a:endParaRPr lang="en-US" altLang="en-US" dirty="0"/>
          </a:p>
        </p:txBody>
      </p:sp>
    </p:spTree>
    <p:extLst>
      <p:ext uri="{BB962C8B-B14F-4D97-AF65-F5344CB8AC3E}">
        <p14:creationId xmlns:p14="http://schemas.microsoft.com/office/powerpoint/2010/main" val="134553853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3D9EA5-7466-452A-AF7F-1E7596CBF9F0}"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5987052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3" y="4589466"/>
            <a:ext cx="10515600" cy="1500187"/>
          </a:xfrm>
        </p:spPr>
        <p:txBody>
          <a:bodyPr/>
          <a:lstStyle>
            <a:lvl1pPr marL="0" indent="0">
              <a:buNone/>
              <a:defRPr sz="2400"/>
            </a:lvl1pPr>
            <a:lvl2pPr marL="457211" indent="0">
              <a:buNone/>
              <a:defRPr sz="2000"/>
            </a:lvl2pPr>
            <a:lvl3pPr marL="914422" indent="0">
              <a:buNone/>
              <a:defRPr sz="1801"/>
            </a:lvl3pPr>
            <a:lvl4pPr marL="1371635" indent="0">
              <a:buNone/>
              <a:defRPr sz="1600"/>
            </a:lvl4pPr>
            <a:lvl5pPr marL="1828846" indent="0">
              <a:buNone/>
              <a:defRPr sz="1600"/>
            </a:lvl5pPr>
            <a:lvl6pPr marL="2286057" indent="0">
              <a:buNone/>
              <a:defRPr sz="1600"/>
            </a:lvl6pPr>
            <a:lvl7pPr marL="2743268" indent="0">
              <a:buNone/>
              <a:defRPr sz="1600"/>
            </a:lvl7pPr>
            <a:lvl8pPr marL="3200481" indent="0">
              <a:buNone/>
              <a:defRPr sz="1600"/>
            </a:lvl8pPr>
            <a:lvl9pPr marL="3657692"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77EB2C-F9AD-4BB8-8F0F-01CCBC7B0FC4}"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82803993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1"/>
            <a:ext cx="5080000" cy="83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1"/>
            <a:ext cx="5080000" cy="83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DDE3AE-0948-4ADC-B461-82FA62698C17}"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77966542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4"/>
            <a:ext cx="5158316"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6"/>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4" y="1681164"/>
            <a:ext cx="5183717"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4" y="2505076"/>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831A681-F35D-4919-9E75-8B37CA929394}"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42391188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B6B56A-757F-4508-B3FC-D08DBC4223D8}"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59103056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379A5EB-52BF-461A-9E3F-A87D23BC4DA8}"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50994199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20"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24CA81-AFA7-4382-8A45-3BBE01EE392F}"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87385082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20" y="987428"/>
            <a:ext cx="6172201" cy="4873625"/>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pPr lvl="0"/>
            <a:endParaRPr lang="en-US" noProof="0" dirty="0"/>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280E9F-903C-4AF1-A43F-92DECABB1133}"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5507446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54C87E-2854-481A-833D-25D29151765E}"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03728260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609601"/>
            <a:ext cx="3048000" cy="220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609601"/>
            <a:ext cx="8940800" cy="220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9EB81D-0554-4DBE-87CA-5A3E01D03729}"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7879656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8EF2E1C9-20E3-451F-B8F1-7553C1037D48}" type="slidenum">
              <a:rPr lang="en-US" altLang="en-US"/>
              <a:pPr/>
              <a:t>‹#›</a:t>
            </a:fld>
            <a:endParaRPr lang="en-US" altLang="en-US" dirty="0"/>
          </a:p>
        </p:txBody>
      </p:sp>
    </p:spTree>
    <p:extLst>
      <p:ext uri="{BB962C8B-B14F-4D97-AF65-F5344CB8AC3E}">
        <p14:creationId xmlns:p14="http://schemas.microsoft.com/office/powerpoint/2010/main" val="15249666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F64C0B2F-1DE4-4157-8300-4FD2A696C457}"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48867578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76BD92C0-838A-4A7D-BAD6-E0A608C564C6}"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71093686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3" y="4589466"/>
            <a:ext cx="10515600" cy="1500187"/>
          </a:xfrm>
        </p:spPr>
        <p:txBody>
          <a:bodyPr/>
          <a:lstStyle>
            <a:lvl1pPr marL="0" indent="0">
              <a:buNone/>
              <a:defRPr sz="2400"/>
            </a:lvl1pPr>
            <a:lvl2pPr marL="457211" indent="0">
              <a:buNone/>
              <a:defRPr sz="2000"/>
            </a:lvl2pPr>
            <a:lvl3pPr marL="914422" indent="0">
              <a:buNone/>
              <a:defRPr sz="1801"/>
            </a:lvl3pPr>
            <a:lvl4pPr marL="1371635" indent="0">
              <a:buNone/>
              <a:defRPr sz="1600"/>
            </a:lvl4pPr>
            <a:lvl5pPr marL="1828846" indent="0">
              <a:buNone/>
              <a:defRPr sz="1600"/>
            </a:lvl5pPr>
            <a:lvl6pPr marL="2286057" indent="0">
              <a:buNone/>
              <a:defRPr sz="1600"/>
            </a:lvl6pPr>
            <a:lvl7pPr marL="2743268" indent="0">
              <a:buNone/>
              <a:defRPr sz="1600"/>
            </a:lvl7pPr>
            <a:lvl8pPr marL="3200481" indent="0">
              <a:buNone/>
              <a:defRPr sz="1600"/>
            </a:lvl8pPr>
            <a:lvl9pPr marL="3657692" indent="0">
              <a:buNone/>
              <a:defRPr sz="16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AB74B5AB-6939-4D4E-B4CB-372C22E684BB}"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66256318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9C384FC0-8CF9-4D6A-86B8-0EDC05168C52}"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340293141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4"/>
            <a:ext cx="5158316"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6"/>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4" y="1681164"/>
            <a:ext cx="5183717"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4" y="2505076"/>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15703358-9041-484D-B2AE-D162E4493870}"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168597239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9C4DC27B-A088-4DD6-A4B2-91AC0CC1CB22}"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261492106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CE845815-0AB1-4C4A-B3CA-B64335605035}"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149497827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20"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003909AE-58FA-426A-A29D-67BB481300F1}"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195894054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20" y="987428"/>
            <a:ext cx="6172201" cy="4873625"/>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pPr lvl="0"/>
            <a:endParaRPr lang="en-US" noProof="0" dirty="0"/>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92A1F248-B700-4848-ACB0-0BD358C66687}"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122970769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B55DC9EC-6AED-4D41-888B-CE631D4FF323}"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11932670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9FAD3F84-F901-4A65-B13B-4268CB1AF940}" type="slidenum">
              <a:rPr lang="en-US" altLang="en-US"/>
              <a:pPr/>
              <a:t>‹#›</a:t>
            </a:fld>
            <a:endParaRPr lang="en-US" altLang="en-US" dirty="0"/>
          </a:p>
        </p:txBody>
      </p:sp>
    </p:spTree>
    <p:extLst>
      <p:ext uri="{BB962C8B-B14F-4D97-AF65-F5344CB8AC3E}">
        <p14:creationId xmlns:p14="http://schemas.microsoft.com/office/powerpoint/2010/main" val="34382468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B78C1690-8721-460A-AA2C-D239605866CD}"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141069134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11" indent="0" algn="ctr">
              <a:buNone/>
              <a:defRPr/>
            </a:lvl2pPr>
            <a:lvl3pPr marL="914422" indent="0" algn="ctr">
              <a:buNone/>
              <a:defRPr/>
            </a:lvl3pPr>
            <a:lvl4pPr marL="1371635" indent="0" algn="ctr">
              <a:buNone/>
              <a:defRPr/>
            </a:lvl4pPr>
            <a:lvl5pPr marL="1828846" indent="0" algn="ctr">
              <a:buNone/>
              <a:defRPr/>
            </a:lvl5pPr>
            <a:lvl6pPr marL="2286057" indent="0" algn="ctr">
              <a:buNone/>
              <a:defRPr/>
            </a:lvl6pPr>
            <a:lvl7pPr marL="2743268" indent="0" algn="ctr">
              <a:buNone/>
              <a:defRPr/>
            </a:lvl7pPr>
            <a:lvl8pPr marL="3200481" indent="0" algn="ctr">
              <a:buNone/>
              <a:defRPr/>
            </a:lvl8pPr>
            <a:lvl9pPr marL="3657692"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fld id="{94FD9505-EFA4-4928-9C36-6EEDC5FCFC97}" type="slidenum">
              <a:rPr lang="en-US" altLang="en-US"/>
              <a:pPr/>
              <a:t>‹#›</a:t>
            </a:fld>
            <a:endParaRPr lang="en-US" altLang="en-US" dirty="0"/>
          </a:p>
        </p:txBody>
      </p:sp>
    </p:spTree>
    <p:extLst>
      <p:ext uri="{BB962C8B-B14F-4D97-AF65-F5344CB8AC3E}">
        <p14:creationId xmlns:p14="http://schemas.microsoft.com/office/powerpoint/2010/main" val="363969161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fld id="{F63524DF-F7D1-4926-B53E-C3CFD188F722}" type="slidenum">
              <a:rPr lang="en-US" altLang="en-US"/>
              <a:pPr/>
              <a:t>‹#›</a:t>
            </a:fld>
            <a:endParaRPr lang="en-US" altLang="en-US" dirty="0"/>
          </a:p>
        </p:txBody>
      </p:sp>
    </p:spTree>
    <p:extLst>
      <p:ext uri="{BB962C8B-B14F-4D97-AF65-F5344CB8AC3E}">
        <p14:creationId xmlns:p14="http://schemas.microsoft.com/office/powerpoint/2010/main" val="349636722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211" indent="0">
              <a:buNone/>
              <a:defRPr sz="1801"/>
            </a:lvl2pPr>
            <a:lvl3pPr marL="914422" indent="0">
              <a:buNone/>
              <a:defRPr sz="1600"/>
            </a:lvl3pPr>
            <a:lvl4pPr marL="1371635" indent="0">
              <a:buNone/>
              <a:defRPr sz="1401"/>
            </a:lvl4pPr>
            <a:lvl5pPr marL="1828846" indent="0">
              <a:buNone/>
              <a:defRPr sz="1401"/>
            </a:lvl5pPr>
            <a:lvl6pPr marL="2286057" indent="0">
              <a:buNone/>
              <a:defRPr sz="1401"/>
            </a:lvl6pPr>
            <a:lvl7pPr marL="2743268" indent="0">
              <a:buNone/>
              <a:defRPr sz="1401"/>
            </a:lvl7pPr>
            <a:lvl8pPr marL="3200481" indent="0">
              <a:buNone/>
              <a:defRPr sz="1401"/>
            </a:lvl8pPr>
            <a:lvl9pPr marL="3657692" indent="0">
              <a:buNone/>
              <a:defRPr sz="1401"/>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fld id="{23DE4727-34FA-44D9-8288-3F15C51BF785}" type="slidenum">
              <a:rPr lang="en-US" altLang="en-US"/>
              <a:pPr/>
              <a:t>‹#›</a:t>
            </a:fld>
            <a:endParaRPr lang="en-US" altLang="en-US" dirty="0"/>
          </a:p>
        </p:txBody>
      </p:sp>
    </p:spTree>
    <p:extLst>
      <p:ext uri="{BB962C8B-B14F-4D97-AF65-F5344CB8AC3E}">
        <p14:creationId xmlns:p14="http://schemas.microsoft.com/office/powerpoint/2010/main" val="106673443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524000"/>
            <a:ext cx="5384800" cy="914400"/>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0" y="1524000"/>
            <a:ext cx="5384800" cy="914400"/>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fld id="{7118159F-1C23-4152-981E-4E42A9901307}" type="slidenum">
              <a:rPr lang="en-US" altLang="en-US"/>
              <a:pPr/>
              <a:t>‹#›</a:t>
            </a:fld>
            <a:endParaRPr lang="en-US" altLang="en-US" dirty="0"/>
          </a:p>
        </p:txBody>
      </p:sp>
    </p:spTree>
    <p:extLst>
      <p:ext uri="{BB962C8B-B14F-4D97-AF65-F5344CB8AC3E}">
        <p14:creationId xmlns:p14="http://schemas.microsoft.com/office/powerpoint/2010/main" val="121485868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7" cy="63976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1"/>
          </p:nvPr>
        </p:nvSpPr>
        <p:spPr>
          <a:ln/>
        </p:spPr>
        <p:txBody>
          <a:bodyPr/>
          <a:lstStyle>
            <a:lvl1pPr>
              <a:defRPr/>
            </a:lvl1pPr>
          </a:lstStyle>
          <a:p>
            <a:fld id="{E4AB4485-E0C1-49CD-9533-94797DB35B17}" type="slidenum">
              <a:rPr lang="en-US" altLang="en-US"/>
              <a:pPr/>
              <a:t>‹#›</a:t>
            </a:fld>
            <a:endParaRPr lang="en-US" altLang="en-US" dirty="0"/>
          </a:p>
        </p:txBody>
      </p:sp>
    </p:spTree>
    <p:extLst>
      <p:ext uri="{BB962C8B-B14F-4D97-AF65-F5344CB8AC3E}">
        <p14:creationId xmlns:p14="http://schemas.microsoft.com/office/powerpoint/2010/main" val="328518602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1"/>
          </p:nvPr>
        </p:nvSpPr>
        <p:spPr>
          <a:ln/>
        </p:spPr>
        <p:txBody>
          <a:bodyPr/>
          <a:lstStyle>
            <a:lvl1pPr>
              <a:defRPr/>
            </a:lvl1pPr>
          </a:lstStyle>
          <a:p>
            <a:fld id="{65BC6B94-DD5D-46E3-B8CD-8FAFE8E8C716}" type="slidenum">
              <a:rPr lang="en-US" altLang="en-US"/>
              <a:pPr/>
              <a:t>‹#›</a:t>
            </a:fld>
            <a:endParaRPr lang="en-US" altLang="en-US" dirty="0"/>
          </a:p>
        </p:txBody>
      </p:sp>
    </p:spTree>
    <p:extLst>
      <p:ext uri="{BB962C8B-B14F-4D97-AF65-F5344CB8AC3E}">
        <p14:creationId xmlns:p14="http://schemas.microsoft.com/office/powerpoint/2010/main" val="252643609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3" name="Rectangle 6"/>
          <p:cNvSpPr>
            <a:spLocks noGrp="1" noChangeArrowheads="1"/>
          </p:cNvSpPr>
          <p:nvPr>
            <p:ph type="sldNum" sz="quarter" idx="11"/>
          </p:nvPr>
        </p:nvSpPr>
        <p:spPr>
          <a:ln/>
        </p:spPr>
        <p:txBody>
          <a:bodyPr/>
          <a:lstStyle>
            <a:lvl1pPr>
              <a:defRPr/>
            </a:lvl1pPr>
          </a:lstStyle>
          <a:p>
            <a:fld id="{126F2942-0102-40AB-9252-1A77F9F9D7D7}" type="slidenum">
              <a:rPr lang="en-US" altLang="en-US"/>
              <a:pPr/>
              <a:t>‹#›</a:t>
            </a:fld>
            <a:endParaRPr lang="en-US" altLang="en-US" dirty="0"/>
          </a:p>
        </p:txBody>
      </p:sp>
    </p:spTree>
    <p:extLst>
      <p:ext uri="{BB962C8B-B14F-4D97-AF65-F5344CB8AC3E}">
        <p14:creationId xmlns:p14="http://schemas.microsoft.com/office/powerpoint/2010/main" val="290859467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1"/>
            </a:lvl1pPr>
            <a:lvl2pPr marL="457211" indent="0">
              <a:buNone/>
              <a:defRPr sz="1200"/>
            </a:lvl2pPr>
            <a:lvl3pPr marL="914422" indent="0">
              <a:buNone/>
              <a:defRPr sz="1001"/>
            </a:lvl3pPr>
            <a:lvl4pPr marL="1371635" indent="0">
              <a:buNone/>
              <a:defRPr sz="900"/>
            </a:lvl4pPr>
            <a:lvl5pPr marL="1828846" indent="0">
              <a:buNone/>
              <a:defRPr sz="900"/>
            </a:lvl5pPr>
            <a:lvl6pPr marL="2286057" indent="0">
              <a:buNone/>
              <a:defRPr sz="900"/>
            </a:lvl6pPr>
            <a:lvl7pPr marL="2743268" indent="0">
              <a:buNone/>
              <a:defRPr sz="900"/>
            </a:lvl7pPr>
            <a:lvl8pPr marL="3200481" indent="0">
              <a:buNone/>
              <a:defRPr sz="900"/>
            </a:lvl8pPr>
            <a:lvl9pPr marL="3657692"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fld id="{C4CEC665-FD29-4AD1-B31F-D7828218673B}" type="slidenum">
              <a:rPr lang="en-US" altLang="en-US"/>
              <a:pPr/>
              <a:t>‹#›</a:t>
            </a:fld>
            <a:endParaRPr lang="en-US" altLang="en-US" dirty="0"/>
          </a:p>
        </p:txBody>
      </p:sp>
    </p:spTree>
    <p:extLst>
      <p:ext uri="{BB962C8B-B14F-4D97-AF65-F5344CB8AC3E}">
        <p14:creationId xmlns:p14="http://schemas.microsoft.com/office/powerpoint/2010/main" val="355409526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1"/>
            </a:lvl1pPr>
            <a:lvl2pPr marL="457211" indent="0">
              <a:buNone/>
              <a:defRPr sz="1200"/>
            </a:lvl2pPr>
            <a:lvl3pPr marL="914422" indent="0">
              <a:buNone/>
              <a:defRPr sz="1001"/>
            </a:lvl3pPr>
            <a:lvl4pPr marL="1371635" indent="0">
              <a:buNone/>
              <a:defRPr sz="900"/>
            </a:lvl4pPr>
            <a:lvl5pPr marL="1828846" indent="0">
              <a:buNone/>
              <a:defRPr sz="900"/>
            </a:lvl5pPr>
            <a:lvl6pPr marL="2286057" indent="0">
              <a:buNone/>
              <a:defRPr sz="900"/>
            </a:lvl6pPr>
            <a:lvl7pPr marL="2743268" indent="0">
              <a:buNone/>
              <a:defRPr sz="900"/>
            </a:lvl7pPr>
            <a:lvl8pPr marL="3200481" indent="0">
              <a:buNone/>
              <a:defRPr sz="900"/>
            </a:lvl8pPr>
            <a:lvl9pPr marL="3657692"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fld id="{5B25375C-CD3C-4875-BDBA-7974CEF50632}" type="slidenum">
              <a:rPr lang="en-US" altLang="en-US"/>
              <a:pPr/>
              <a:t>‹#›</a:t>
            </a:fld>
            <a:endParaRPr lang="en-US" altLang="en-US" dirty="0"/>
          </a:p>
        </p:txBody>
      </p:sp>
    </p:spTree>
    <p:extLst>
      <p:ext uri="{BB962C8B-B14F-4D97-AF65-F5344CB8AC3E}">
        <p14:creationId xmlns:p14="http://schemas.microsoft.com/office/powerpoint/2010/main" val="29490999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3D264DB0-23EE-484D-9A7C-14333AF72F99}" type="slidenum">
              <a:rPr lang="en-US" altLang="en-US"/>
              <a:pPr/>
              <a:t>‹#›</a:t>
            </a:fld>
            <a:endParaRPr lang="en-US" altLang="en-US" dirty="0"/>
          </a:p>
        </p:txBody>
      </p:sp>
    </p:spTree>
    <p:extLst>
      <p:ext uri="{BB962C8B-B14F-4D97-AF65-F5344CB8AC3E}">
        <p14:creationId xmlns:p14="http://schemas.microsoft.com/office/powerpoint/2010/main" val="187598539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fld id="{5BB64DBC-E0BF-462B-865B-DD7DEBB19680}" type="slidenum">
              <a:rPr lang="en-US" altLang="en-US"/>
              <a:pPr/>
              <a:t>‹#›</a:t>
            </a:fld>
            <a:endParaRPr lang="en-US" altLang="en-US" dirty="0"/>
          </a:p>
        </p:txBody>
      </p:sp>
    </p:spTree>
    <p:extLst>
      <p:ext uri="{BB962C8B-B14F-4D97-AF65-F5344CB8AC3E}">
        <p14:creationId xmlns:p14="http://schemas.microsoft.com/office/powerpoint/2010/main" val="63105144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1"/>
            <a:ext cx="3048000" cy="213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04801"/>
            <a:ext cx="8940800" cy="213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fld id="{12F4732F-21EF-485D-967D-DC66944EC7DC}" type="slidenum">
              <a:rPr lang="en-US" altLang="en-US"/>
              <a:pPr/>
              <a:t>‹#›</a:t>
            </a:fld>
            <a:endParaRPr lang="en-US" altLang="en-US" dirty="0"/>
          </a:p>
        </p:txBody>
      </p:sp>
    </p:spTree>
    <p:extLst>
      <p:ext uri="{BB962C8B-B14F-4D97-AF65-F5344CB8AC3E}">
        <p14:creationId xmlns:p14="http://schemas.microsoft.com/office/powerpoint/2010/main" val="341279677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11" indent="0" algn="ctr">
              <a:buNone/>
              <a:defRPr/>
            </a:lvl2pPr>
            <a:lvl3pPr marL="914422" indent="0" algn="ctr">
              <a:buNone/>
              <a:defRPr/>
            </a:lvl3pPr>
            <a:lvl4pPr marL="1371635" indent="0" algn="ctr">
              <a:buNone/>
              <a:defRPr/>
            </a:lvl4pPr>
            <a:lvl5pPr marL="1828846" indent="0" algn="ctr">
              <a:buNone/>
              <a:defRPr/>
            </a:lvl5pPr>
            <a:lvl6pPr marL="2286057" indent="0" algn="ctr">
              <a:buNone/>
              <a:defRPr/>
            </a:lvl6pPr>
            <a:lvl7pPr marL="2743268" indent="0" algn="ctr">
              <a:buNone/>
              <a:defRPr/>
            </a:lvl7pPr>
            <a:lvl8pPr marL="3200481" indent="0" algn="ctr">
              <a:buNone/>
              <a:defRPr/>
            </a:lvl8pPr>
            <a:lvl9pPr marL="3657692"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fld id="{7190379B-1CF3-466A-BAE8-0388D521C17B}" type="slidenum">
              <a:rPr lang="en-US" altLang="en-US"/>
              <a:pPr/>
              <a:t>‹#›</a:t>
            </a:fld>
            <a:endParaRPr lang="en-US" altLang="en-US" dirty="0"/>
          </a:p>
        </p:txBody>
      </p:sp>
    </p:spTree>
    <p:extLst>
      <p:ext uri="{BB962C8B-B14F-4D97-AF65-F5344CB8AC3E}">
        <p14:creationId xmlns:p14="http://schemas.microsoft.com/office/powerpoint/2010/main" val="181533579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fld id="{BEA915FD-E9D7-4887-826D-E56C6526F121}" type="slidenum">
              <a:rPr lang="en-US" altLang="en-US"/>
              <a:pPr/>
              <a:t>‹#›</a:t>
            </a:fld>
            <a:endParaRPr lang="en-US" altLang="en-US" dirty="0"/>
          </a:p>
        </p:txBody>
      </p:sp>
    </p:spTree>
    <p:extLst>
      <p:ext uri="{BB962C8B-B14F-4D97-AF65-F5344CB8AC3E}">
        <p14:creationId xmlns:p14="http://schemas.microsoft.com/office/powerpoint/2010/main" val="251806875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211" indent="0">
              <a:buNone/>
              <a:defRPr sz="1801"/>
            </a:lvl2pPr>
            <a:lvl3pPr marL="914422" indent="0">
              <a:buNone/>
              <a:defRPr sz="1600"/>
            </a:lvl3pPr>
            <a:lvl4pPr marL="1371635" indent="0">
              <a:buNone/>
              <a:defRPr sz="1401"/>
            </a:lvl4pPr>
            <a:lvl5pPr marL="1828846" indent="0">
              <a:buNone/>
              <a:defRPr sz="1401"/>
            </a:lvl5pPr>
            <a:lvl6pPr marL="2286057" indent="0">
              <a:buNone/>
              <a:defRPr sz="1401"/>
            </a:lvl6pPr>
            <a:lvl7pPr marL="2743268" indent="0">
              <a:buNone/>
              <a:defRPr sz="1401"/>
            </a:lvl7pPr>
            <a:lvl8pPr marL="3200481" indent="0">
              <a:buNone/>
              <a:defRPr sz="1401"/>
            </a:lvl8pPr>
            <a:lvl9pPr marL="3657692" indent="0">
              <a:buNone/>
              <a:defRPr sz="1401"/>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fld id="{3A2FFFAA-E950-44DD-A27A-389688DD12B5}" type="slidenum">
              <a:rPr lang="en-US" altLang="en-US"/>
              <a:pPr/>
              <a:t>‹#›</a:t>
            </a:fld>
            <a:endParaRPr lang="en-US" altLang="en-US" dirty="0"/>
          </a:p>
        </p:txBody>
      </p:sp>
    </p:spTree>
    <p:extLst>
      <p:ext uri="{BB962C8B-B14F-4D97-AF65-F5344CB8AC3E}">
        <p14:creationId xmlns:p14="http://schemas.microsoft.com/office/powerpoint/2010/main" val="68461904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fld id="{B601404A-C4CA-453D-8842-72C79AB0BE34}" type="slidenum">
              <a:rPr lang="en-US" altLang="en-US"/>
              <a:pPr/>
              <a:t>‹#›</a:t>
            </a:fld>
            <a:endParaRPr lang="en-US" altLang="en-US" dirty="0"/>
          </a:p>
        </p:txBody>
      </p:sp>
    </p:spTree>
    <p:extLst>
      <p:ext uri="{BB962C8B-B14F-4D97-AF65-F5344CB8AC3E}">
        <p14:creationId xmlns:p14="http://schemas.microsoft.com/office/powerpoint/2010/main" val="243316310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7" cy="63976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1"/>
          </p:nvPr>
        </p:nvSpPr>
        <p:spPr>
          <a:ln/>
        </p:spPr>
        <p:txBody>
          <a:bodyPr/>
          <a:lstStyle>
            <a:lvl1pPr>
              <a:defRPr/>
            </a:lvl1pPr>
          </a:lstStyle>
          <a:p>
            <a:fld id="{5D7F0EA3-C41E-44E9-8087-D4EC1D6646F9}" type="slidenum">
              <a:rPr lang="en-US" altLang="en-US"/>
              <a:pPr/>
              <a:t>‹#›</a:t>
            </a:fld>
            <a:endParaRPr lang="en-US" altLang="en-US" dirty="0"/>
          </a:p>
        </p:txBody>
      </p:sp>
    </p:spTree>
    <p:extLst>
      <p:ext uri="{BB962C8B-B14F-4D97-AF65-F5344CB8AC3E}">
        <p14:creationId xmlns:p14="http://schemas.microsoft.com/office/powerpoint/2010/main" val="309692843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1"/>
          </p:nvPr>
        </p:nvSpPr>
        <p:spPr>
          <a:ln/>
        </p:spPr>
        <p:txBody>
          <a:bodyPr/>
          <a:lstStyle>
            <a:lvl1pPr>
              <a:defRPr/>
            </a:lvl1pPr>
          </a:lstStyle>
          <a:p>
            <a:fld id="{940F01AE-7661-4CE2-B204-60D0DD9DBE95}" type="slidenum">
              <a:rPr lang="en-US" altLang="en-US"/>
              <a:pPr/>
              <a:t>‹#›</a:t>
            </a:fld>
            <a:endParaRPr lang="en-US" altLang="en-US" dirty="0"/>
          </a:p>
        </p:txBody>
      </p:sp>
    </p:spTree>
    <p:extLst>
      <p:ext uri="{BB962C8B-B14F-4D97-AF65-F5344CB8AC3E}">
        <p14:creationId xmlns:p14="http://schemas.microsoft.com/office/powerpoint/2010/main" val="12082429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3" name="Rectangle 6"/>
          <p:cNvSpPr>
            <a:spLocks noGrp="1" noChangeArrowheads="1"/>
          </p:cNvSpPr>
          <p:nvPr>
            <p:ph type="sldNum" sz="quarter" idx="11"/>
          </p:nvPr>
        </p:nvSpPr>
        <p:spPr>
          <a:ln/>
        </p:spPr>
        <p:txBody>
          <a:bodyPr/>
          <a:lstStyle>
            <a:lvl1pPr>
              <a:defRPr/>
            </a:lvl1pPr>
          </a:lstStyle>
          <a:p>
            <a:fld id="{FC8C62B1-7144-4769-965E-F53D492C7285}" type="slidenum">
              <a:rPr lang="en-US" altLang="en-US"/>
              <a:pPr/>
              <a:t>‹#›</a:t>
            </a:fld>
            <a:endParaRPr lang="en-US" altLang="en-US" dirty="0"/>
          </a:p>
        </p:txBody>
      </p:sp>
    </p:spTree>
    <p:extLst>
      <p:ext uri="{BB962C8B-B14F-4D97-AF65-F5344CB8AC3E}">
        <p14:creationId xmlns:p14="http://schemas.microsoft.com/office/powerpoint/2010/main" val="169561088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1"/>
            </a:lvl1pPr>
            <a:lvl2pPr marL="457211" indent="0">
              <a:buNone/>
              <a:defRPr sz="1200"/>
            </a:lvl2pPr>
            <a:lvl3pPr marL="914422" indent="0">
              <a:buNone/>
              <a:defRPr sz="1001"/>
            </a:lvl3pPr>
            <a:lvl4pPr marL="1371635" indent="0">
              <a:buNone/>
              <a:defRPr sz="900"/>
            </a:lvl4pPr>
            <a:lvl5pPr marL="1828846" indent="0">
              <a:buNone/>
              <a:defRPr sz="900"/>
            </a:lvl5pPr>
            <a:lvl6pPr marL="2286057" indent="0">
              <a:buNone/>
              <a:defRPr sz="900"/>
            </a:lvl6pPr>
            <a:lvl7pPr marL="2743268" indent="0">
              <a:buNone/>
              <a:defRPr sz="900"/>
            </a:lvl7pPr>
            <a:lvl8pPr marL="3200481" indent="0">
              <a:buNone/>
              <a:defRPr sz="900"/>
            </a:lvl8pPr>
            <a:lvl9pPr marL="3657692"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fld id="{57BEBB29-0F94-4D62-BF46-515EDB9F0339}" type="slidenum">
              <a:rPr lang="en-US" altLang="en-US"/>
              <a:pPr/>
              <a:t>‹#›</a:t>
            </a:fld>
            <a:endParaRPr lang="en-US" altLang="en-US" dirty="0"/>
          </a:p>
        </p:txBody>
      </p:sp>
    </p:spTree>
    <p:extLst>
      <p:ext uri="{BB962C8B-B14F-4D97-AF65-F5344CB8AC3E}">
        <p14:creationId xmlns:p14="http://schemas.microsoft.com/office/powerpoint/2010/main" val="8229471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F8508824-B304-4460-9208-B067EE019399}" type="slidenum">
              <a:rPr lang="en-US" altLang="en-US"/>
              <a:pPr/>
              <a:t>‹#›</a:t>
            </a:fld>
            <a:endParaRPr lang="en-US" altLang="en-US" dirty="0"/>
          </a:p>
        </p:txBody>
      </p:sp>
    </p:spTree>
    <p:extLst>
      <p:ext uri="{BB962C8B-B14F-4D97-AF65-F5344CB8AC3E}">
        <p14:creationId xmlns:p14="http://schemas.microsoft.com/office/powerpoint/2010/main" val="89133371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1"/>
            </a:lvl1pPr>
            <a:lvl2pPr marL="457211" indent="0">
              <a:buNone/>
              <a:defRPr sz="1200"/>
            </a:lvl2pPr>
            <a:lvl3pPr marL="914422" indent="0">
              <a:buNone/>
              <a:defRPr sz="1001"/>
            </a:lvl3pPr>
            <a:lvl4pPr marL="1371635" indent="0">
              <a:buNone/>
              <a:defRPr sz="900"/>
            </a:lvl4pPr>
            <a:lvl5pPr marL="1828846" indent="0">
              <a:buNone/>
              <a:defRPr sz="900"/>
            </a:lvl5pPr>
            <a:lvl6pPr marL="2286057" indent="0">
              <a:buNone/>
              <a:defRPr sz="900"/>
            </a:lvl6pPr>
            <a:lvl7pPr marL="2743268" indent="0">
              <a:buNone/>
              <a:defRPr sz="900"/>
            </a:lvl7pPr>
            <a:lvl8pPr marL="3200481" indent="0">
              <a:buNone/>
              <a:defRPr sz="900"/>
            </a:lvl8pPr>
            <a:lvl9pPr marL="3657692"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fld id="{9549EDA9-A1A3-4885-8E90-DE35CCB0EA3E}" type="slidenum">
              <a:rPr lang="en-US" altLang="en-US"/>
              <a:pPr/>
              <a:t>‹#›</a:t>
            </a:fld>
            <a:endParaRPr lang="en-US" altLang="en-US" dirty="0"/>
          </a:p>
        </p:txBody>
      </p:sp>
    </p:spTree>
    <p:extLst>
      <p:ext uri="{BB962C8B-B14F-4D97-AF65-F5344CB8AC3E}">
        <p14:creationId xmlns:p14="http://schemas.microsoft.com/office/powerpoint/2010/main" val="54807980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fld id="{A4B60312-D1C9-4273-BD3A-DD4D84B03D6F}" type="slidenum">
              <a:rPr lang="en-US" altLang="en-US"/>
              <a:pPr/>
              <a:t>‹#›</a:t>
            </a:fld>
            <a:endParaRPr lang="en-US" altLang="en-US" dirty="0"/>
          </a:p>
        </p:txBody>
      </p:sp>
    </p:spTree>
    <p:extLst>
      <p:ext uri="{BB962C8B-B14F-4D97-AF65-F5344CB8AC3E}">
        <p14:creationId xmlns:p14="http://schemas.microsoft.com/office/powerpoint/2010/main" val="303495347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fld id="{92FDB9D2-9EEA-4CD9-BF59-8CC780A58731}" type="slidenum">
              <a:rPr lang="en-US" altLang="en-US"/>
              <a:pPr/>
              <a:t>‹#›</a:t>
            </a:fld>
            <a:endParaRPr lang="en-US" altLang="en-US" dirty="0"/>
          </a:p>
        </p:txBody>
      </p:sp>
    </p:spTree>
    <p:extLst>
      <p:ext uri="{BB962C8B-B14F-4D97-AF65-F5344CB8AC3E}">
        <p14:creationId xmlns:p14="http://schemas.microsoft.com/office/powerpoint/2010/main" val="328326473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11" indent="0" algn="ctr">
              <a:buNone/>
              <a:defRPr/>
            </a:lvl2pPr>
            <a:lvl3pPr marL="914422" indent="0" algn="ctr">
              <a:buNone/>
              <a:defRPr/>
            </a:lvl3pPr>
            <a:lvl4pPr marL="1371635" indent="0" algn="ctr">
              <a:buNone/>
              <a:defRPr/>
            </a:lvl4pPr>
            <a:lvl5pPr marL="1828846" indent="0" algn="ctr">
              <a:buNone/>
              <a:defRPr/>
            </a:lvl5pPr>
            <a:lvl6pPr marL="2286057" indent="0" algn="ctr">
              <a:buNone/>
              <a:defRPr/>
            </a:lvl6pPr>
            <a:lvl7pPr marL="2743268" indent="0" algn="ctr">
              <a:buNone/>
              <a:defRPr/>
            </a:lvl7pPr>
            <a:lvl8pPr marL="3200481" indent="0" algn="ctr">
              <a:buNone/>
              <a:defRPr/>
            </a:lvl8pPr>
            <a:lvl9pPr marL="3657692"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fld id="{88BE9635-063D-44BB-A4B7-E5F1BF3AC744}" type="slidenum">
              <a:rPr lang="en-US" altLang="en-US"/>
              <a:pPr/>
              <a:t>‹#›</a:t>
            </a:fld>
            <a:endParaRPr lang="en-US" altLang="en-US" dirty="0"/>
          </a:p>
        </p:txBody>
      </p:sp>
    </p:spTree>
    <p:extLst>
      <p:ext uri="{BB962C8B-B14F-4D97-AF65-F5344CB8AC3E}">
        <p14:creationId xmlns:p14="http://schemas.microsoft.com/office/powerpoint/2010/main" val="179387756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fld id="{A21E3C63-7A9D-4027-AD64-6F22318495ED}" type="slidenum">
              <a:rPr lang="en-US" altLang="en-US"/>
              <a:pPr/>
              <a:t>‹#›</a:t>
            </a:fld>
            <a:endParaRPr lang="en-US" altLang="en-US" dirty="0"/>
          </a:p>
        </p:txBody>
      </p:sp>
    </p:spTree>
    <p:extLst>
      <p:ext uri="{BB962C8B-B14F-4D97-AF65-F5344CB8AC3E}">
        <p14:creationId xmlns:p14="http://schemas.microsoft.com/office/powerpoint/2010/main" val="33237761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211" indent="0">
              <a:buNone/>
              <a:defRPr sz="1801"/>
            </a:lvl2pPr>
            <a:lvl3pPr marL="914422" indent="0">
              <a:buNone/>
              <a:defRPr sz="1600"/>
            </a:lvl3pPr>
            <a:lvl4pPr marL="1371635" indent="0">
              <a:buNone/>
              <a:defRPr sz="1401"/>
            </a:lvl4pPr>
            <a:lvl5pPr marL="1828846" indent="0">
              <a:buNone/>
              <a:defRPr sz="1401"/>
            </a:lvl5pPr>
            <a:lvl6pPr marL="2286057" indent="0">
              <a:buNone/>
              <a:defRPr sz="1401"/>
            </a:lvl6pPr>
            <a:lvl7pPr marL="2743268" indent="0">
              <a:buNone/>
              <a:defRPr sz="1401"/>
            </a:lvl7pPr>
            <a:lvl8pPr marL="3200481" indent="0">
              <a:buNone/>
              <a:defRPr sz="1401"/>
            </a:lvl8pPr>
            <a:lvl9pPr marL="3657692" indent="0">
              <a:buNone/>
              <a:defRPr sz="1401"/>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fld id="{8651A657-B8FE-47B2-8AD2-48522B9F4502}" type="slidenum">
              <a:rPr lang="en-US" altLang="en-US"/>
              <a:pPr/>
              <a:t>‹#›</a:t>
            </a:fld>
            <a:endParaRPr lang="en-US" altLang="en-US" dirty="0"/>
          </a:p>
        </p:txBody>
      </p:sp>
    </p:spTree>
    <p:extLst>
      <p:ext uri="{BB962C8B-B14F-4D97-AF65-F5344CB8AC3E}">
        <p14:creationId xmlns:p14="http://schemas.microsoft.com/office/powerpoint/2010/main" val="416262593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fld id="{B9C58AAC-A3C8-4E32-87C4-36FC73C20923}" type="slidenum">
              <a:rPr lang="en-US" altLang="en-US"/>
              <a:pPr/>
              <a:t>‹#›</a:t>
            </a:fld>
            <a:endParaRPr lang="en-US" altLang="en-US" dirty="0"/>
          </a:p>
        </p:txBody>
      </p:sp>
    </p:spTree>
    <p:extLst>
      <p:ext uri="{BB962C8B-B14F-4D97-AF65-F5344CB8AC3E}">
        <p14:creationId xmlns:p14="http://schemas.microsoft.com/office/powerpoint/2010/main" val="168841166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7" cy="63976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1"/>
          </p:nvPr>
        </p:nvSpPr>
        <p:spPr>
          <a:ln/>
        </p:spPr>
        <p:txBody>
          <a:bodyPr/>
          <a:lstStyle>
            <a:lvl1pPr>
              <a:defRPr/>
            </a:lvl1pPr>
          </a:lstStyle>
          <a:p>
            <a:fld id="{85C05370-D396-4DF8-ACC0-777CBAE9F6A3}" type="slidenum">
              <a:rPr lang="en-US" altLang="en-US"/>
              <a:pPr/>
              <a:t>‹#›</a:t>
            </a:fld>
            <a:endParaRPr lang="en-US" altLang="en-US" dirty="0"/>
          </a:p>
        </p:txBody>
      </p:sp>
    </p:spTree>
    <p:extLst>
      <p:ext uri="{BB962C8B-B14F-4D97-AF65-F5344CB8AC3E}">
        <p14:creationId xmlns:p14="http://schemas.microsoft.com/office/powerpoint/2010/main" val="133449185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1"/>
          </p:nvPr>
        </p:nvSpPr>
        <p:spPr>
          <a:ln/>
        </p:spPr>
        <p:txBody>
          <a:bodyPr/>
          <a:lstStyle>
            <a:lvl1pPr>
              <a:defRPr/>
            </a:lvl1pPr>
          </a:lstStyle>
          <a:p>
            <a:fld id="{1A635014-BEBD-4D14-B8F2-F36DAB1DC9CD}" type="slidenum">
              <a:rPr lang="en-US" altLang="en-US"/>
              <a:pPr/>
              <a:t>‹#›</a:t>
            </a:fld>
            <a:endParaRPr lang="en-US" altLang="en-US" dirty="0"/>
          </a:p>
        </p:txBody>
      </p:sp>
    </p:spTree>
    <p:extLst>
      <p:ext uri="{BB962C8B-B14F-4D97-AF65-F5344CB8AC3E}">
        <p14:creationId xmlns:p14="http://schemas.microsoft.com/office/powerpoint/2010/main" val="385782458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3" name="Rectangle 6"/>
          <p:cNvSpPr>
            <a:spLocks noGrp="1" noChangeArrowheads="1"/>
          </p:cNvSpPr>
          <p:nvPr>
            <p:ph type="sldNum" sz="quarter" idx="11"/>
          </p:nvPr>
        </p:nvSpPr>
        <p:spPr>
          <a:ln/>
        </p:spPr>
        <p:txBody>
          <a:bodyPr/>
          <a:lstStyle>
            <a:lvl1pPr>
              <a:defRPr/>
            </a:lvl1pPr>
          </a:lstStyle>
          <a:p>
            <a:fld id="{6BBD9AEE-345B-41B6-8900-3DA8A14FD618}" type="slidenum">
              <a:rPr lang="en-US" altLang="en-US"/>
              <a:pPr/>
              <a:t>‹#›</a:t>
            </a:fld>
            <a:endParaRPr lang="en-US" altLang="en-US" dirty="0"/>
          </a:p>
        </p:txBody>
      </p:sp>
    </p:spTree>
    <p:extLst>
      <p:ext uri="{BB962C8B-B14F-4D97-AF65-F5344CB8AC3E}">
        <p14:creationId xmlns:p14="http://schemas.microsoft.com/office/powerpoint/2010/main" val="2343874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3" y="4589466"/>
            <a:ext cx="10515600" cy="1500187"/>
          </a:xfrm>
        </p:spPr>
        <p:txBody>
          <a:bodyPr/>
          <a:lstStyle>
            <a:lvl1pPr marL="0" indent="0">
              <a:buNone/>
              <a:defRPr sz="2400"/>
            </a:lvl1pPr>
            <a:lvl2pPr marL="457211" indent="0">
              <a:buNone/>
              <a:defRPr sz="2000"/>
            </a:lvl2pPr>
            <a:lvl3pPr marL="914422" indent="0">
              <a:buNone/>
              <a:defRPr sz="1801"/>
            </a:lvl3pPr>
            <a:lvl4pPr marL="1371635" indent="0">
              <a:buNone/>
              <a:defRPr sz="1600"/>
            </a:lvl4pPr>
            <a:lvl5pPr marL="1828846" indent="0">
              <a:buNone/>
              <a:defRPr sz="1600"/>
            </a:lvl5pPr>
            <a:lvl6pPr marL="2286057" indent="0">
              <a:buNone/>
              <a:defRPr sz="1600"/>
            </a:lvl6pPr>
            <a:lvl7pPr marL="2743268" indent="0">
              <a:buNone/>
              <a:defRPr sz="1600"/>
            </a:lvl7pPr>
            <a:lvl8pPr marL="3200481" indent="0">
              <a:buNone/>
              <a:defRPr sz="1600"/>
            </a:lvl8pPr>
            <a:lvl9pPr marL="3657692" indent="0">
              <a:buNone/>
              <a:defRPr sz="16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36CFD064-C4B3-49A9-A201-E36D60454AE9}" type="slidenum">
              <a:rPr lang="en-US" altLang="en-US"/>
              <a:pPr/>
              <a:t>‹#›</a:t>
            </a:fld>
            <a:endParaRPr lang="en-US" altLang="en-US" dirty="0"/>
          </a:p>
        </p:txBody>
      </p:sp>
    </p:spTree>
    <p:extLst>
      <p:ext uri="{BB962C8B-B14F-4D97-AF65-F5344CB8AC3E}">
        <p14:creationId xmlns:p14="http://schemas.microsoft.com/office/powerpoint/2010/main" val="390492610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1"/>
            </a:lvl1pPr>
            <a:lvl2pPr marL="457211" indent="0">
              <a:buNone/>
              <a:defRPr sz="1200"/>
            </a:lvl2pPr>
            <a:lvl3pPr marL="914422" indent="0">
              <a:buNone/>
              <a:defRPr sz="1001"/>
            </a:lvl3pPr>
            <a:lvl4pPr marL="1371635" indent="0">
              <a:buNone/>
              <a:defRPr sz="900"/>
            </a:lvl4pPr>
            <a:lvl5pPr marL="1828846" indent="0">
              <a:buNone/>
              <a:defRPr sz="900"/>
            </a:lvl5pPr>
            <a:lvl6pPr marL="2286057" indent="0">
              <a:buNone/>
              <a:defRPr sz="900"/>
            </a:lvl6pPr>
            <a:lvl7pPr marL="2743268" indent="0">
              <a:buNone/>
              <a:defRPr sz="900"/>
            </a:lvl7pPr>
            <a:lvl8pPr marL="3200481" indent="0">
              <a:buNone/>
              <a:defRPr sz="900"/>
            </a:lvl8pPr>
            <a:lvl9pPr marL="3657692"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fld id="{1C16365E-233B-432B-B0A4-E8D3BF08ADD8}" type="slidenum">
              <a:rPr lang="en-US" altLang="en-US"/>
              <a:pPr/>
              <a:t>‹#›</a:t>
            </a:fld>
            <a:endParaRPr lang="en-US" altLang="en-US" dirty="0"/>
          </a:p>
        </p:txBody>
      </p:sp>
    </p:spTree>
    <p:extLst>
      <p:ext uri="{BB962C8B-B14F-4D97-AF65-F5344CB8AC3E}">
        <p14:creationId xmlns:p14="http://schemas.microsoft.com/office/powerpoint/2010/main" val="359262406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1"/>
            </a:lvl1pPr>
            <a:lvl2pPr marL="457211" indent="0">
              <a:buNone/>
              <a:defRPr sz="1200"/>
            </a:lvl2pPr>
            <a:lvl3pPr marL="914422" indent="0">
              <a:buNone/>
              <a:defRPr sz="1001"/>
            </a:lvl3pPr>
            <a:lvl4pPr marL="1371635" indent="0">
              <a:buNone/>
              <a:defRPr sz="900"/>
            </a:lvl4pPr>
            <a:lvl5pPr marL="1828846" indent="0">
              <a:buNone/>
              <a:defRPr sz="900"/>
            </a:lvl5pPr>
            <a:lvl6pPr marL="2286057" indent="0">
              <a:buNone/>
              <a:defRPr sz="900"/>
            </a:lvl6pPr>
            <a:lvl7pPr marL="2743268" indent="0">
              <a:buNone/>
              <a:defRPr sz="900"/>
            </a:lvl7pPr>
            <a:lvl8pPr marL="3200481" indent="0">
              <a:buNone/>
              <a:defRPr sz="900"/>
            </a:lvl8pPr>
            <a:lvl9pPr marL="3657692"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fld id="{E370D2BF-4A2F-4CE3-B31B-31CD09B49FD8}" type="slidenum">
              <a:rPr lang="en-US" altLang="en-US"/>
              <a:pPr/>
              <a:t>‹#›</a:t>
            </a:fld>
            <a:endParaRPr lang="en-US" altLang="en-US" dirty="0"/>
          </a:p>
        </p:txBody>
      </p:sp>
    </p:spTree>
    <p:extLst>
      <p:ext uri="{BB962C8B-B14F-4D97-AF65-F5344CB8AC3E}">
        <p14:creationId xmlns:p14="http://schemas.microsoft.com/office/powerpoint/2010/main" val="290432222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fld id="{C1494ACF-E642-4C1F-A10F-F011C46B442E}" type="slidenum">
              <a:rPr lang="en-US" altLang="en-US"/>
              <a:pPr/>
              <a:t>‹#›</a:t>
            </a:fld>
            <a:endParaRPr lang="en-US" altLang="en-US" dirty="0"/>
          </a:p>
        </p:txBody>
      </p:sp>
    </p:spTree>
    <p:extLst>
      <p:ext uri="{BB962C8B-B14F-4D97-AF65-F5344CB8AC3E}">
        <p14:creationId xmlns:p14="http://schemas.microsoft.com/office/powerpoint/2010/main" val="244983902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fld id="{6F101041-5575-40CC-B2F3-D9DCDB58CD52}" type="slidenum">
              <a:rPr lang="en-US" altLang="en-US"/>
              <a:pPr/>
              <a:t>‹#›</a:t>
            </a:fld>
            <a:endParaRPr lang="en-US" altLang="en-US" dirty="0"/>
          </a:p>
        </p:txBody>
      </p:sp>
    </p:spTree>
    <p:extLst>
      <p:ext uri="{BB962C8B-B14F-4D97-AF65-F5344CB8AC3E}">
        <p14:creationId xmlns:p14="http://schemas.microsoft.com/office/powerpoint/2010/main" val="186478532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D4B731DF-21F4-4B64-B9AE-E61428627A62}" type="slidenum">
              <a:rPr lang="en-US" altLang="en-US"/>
              <a:pPr/>
              <a:t>‹#›</a:t>
            </a:fld>
            <a:endParaRPr lang="en-US" altLang="en-US" dirty="0"/>
          </a:p>
        </p:txBody>
      </p:sp>
    </p:spTree>
    <p:extLst>
      <p:ext uri="{BB962C8B-B14F-4D97-AF65-F5344CB8AC3E}">
        <p14:creationId xmlns:p14="http://schemas.microsoft.com/office/powerpoint/2010/main" val="392431518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C6DFA5B8-1F94-44FF-87E6-86E59CCCC758}" type="slidenum">
              <a:rPr lang="en-US" altLang="en-US"/>
              <a:pPr/>
              <a:t>‹#›</a:t>
            </a:fld>
            <a:endParaRPr lang="en-US" altLang="en-US" dirty="0"/>
          </a:p>
        </p:txBody>
      </p:sp>
    </p:spTree>
    <p:extLst>
      <p:ext uri="{BB962C8B-B14F-4D97-AF65-F5344CB8AC3E}">
        <p14:creationId xmlns:p14="http://schemas.microsoft.com/office/powerpoint/2010/main" val="38037156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3" y="4589466"/>
            <a:ext cx="10515600" cy="1500187"/>
          </a:xfrm>
        </p:spPr>
        <p:txBody>
          <a:bodyPr/>
          <a:lstStyle>
            <a:lvl1pPr marL="0" indent="0">
              <a:buNone/>
              <a:defRPr sz="2400"/>
            </a:lvl1pPr>
            <a:lvl2pPr marL="457211" indent="0">
              <a:buNone/>
              <a:defRPr sz="2000"/>
            </a:lvl2pPr>
            <a:lvl3pPr marL="914422" indent="0">
              <a:buNone/>
              <a:defRPr sz="1801"/>
            </a:lvl3pPr>
            <a:lvl4pPr marL="1371635" indent="0">
              <a:buNone/>
              <a:defRPr sz="1600"/>
            </a:lvl4pPr>
            <a:lvl5pPr marL="1828846" indent="0">
              <a:buNone/>
              <a:defRPr sz="1600"/>
            </a:lvl5pPr>
            <a:lvl6pPr marL="2286057" indent="0">
              <a:buNone/>
              <a:defRPr sz="1600"/>
            </a:lvl6pPr>
            <a:lvl7pPr marL="2743268" indent="0">
              <a:buNone/>
              <a:defRPr sz="1600"/>
            </a:lvl7pPr>
            <a:lvl8pPr marL="3200481" indent="0">
              <a:buNone/>
              <a:defRPr sz="1600"/>
            </a:lvl8pPr>
            <a:lvl9pPr marL="3657692" indent="0">
              <a:buNone/>
              <a:defRPr sz="16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1DB838AE-1FAA-4F2C-B7F1-E2996A5978AF}" type="slidenum">
              <a:rPr lang="en-US" altLang="en-US"/>
              <a:pPr/>
              <a:t>‹#›</a:t>
            </a:fld>
            <a:endParaRPr lang="en-US" altLang="en-US" dirty="0"/>
          </a:p>
        </p:txBody>
      </p:sp>
    </p:spTree>
    <p:extLst>
      <p:ext uri="{BB962C8B-B14F-4D97-AF65-F5344CB8AC3E}">
        <p14:creationId xmlns:p14="http://schemas.microsoft.com/office/powerpoint/2010/main" val="419409777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3F3A374B-C39E-440F-B5BC-BE7C1DF3ADA9}" type="slidenum">
              <a:rPr lang="en-US" altLang="en-US"/>
              <a:pPr/>
              <a:t>‹#›</a:t>
            </a:fld>
            <a:endParaRPr lang="en-US" altLang="en-US" dirty="0"/>
          </a:p>
        </p:txBody>
      </p:sp>
    </p:spTree>
    <p:extLst>
      <p:ext uri="{BB962C8B-B14F-4D97-AF65-F5344CB8AC3E}">
        <p14:creationId xmlns:p14="http://schemas.microsoft.com/office/powerpoint/2010/main" val="1590478121"/>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4"/>
            <a:ext cx="5158316"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6"/>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4" y="1681164"/>
            <a:ext cx="5183717"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4" y="2505076"/>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altLang="en-US" dirty="0"/>
          </a:p>
        </p:txBody>
      </p:sp>
      <p:sp>
        <p:nvSpPr>
          <p:cNvPr id="8" name="Slide Number Placeholder 7"/>
          <p:cNvSpPr>
            <a:spLocks noGrp="1"/>
          </p:cNvSpPr>
          <p:nvPr>
            <p:ph type="sldNum" sz="quarter" idx="11"/>
          </p:nvPr>
        </p:nvSpPr>
        <p:spPr/>
        <p:txBody>
          <a:bodyPr/>
          <a:lstStyle>
            <a:lvl1pPr>
              <a:defRPr/>
            </a:lvl1pPr>
          </a:lstStyle>
          <a:p>
            <a:fld id="{CAB9DB5E-C212-44E9-9E6B-60749C39879F}" type="slidenum">
              <a:rPr lang="en-US" altLang="en-US"/>
              <a:pPr/>
              <a:t>‹#›</a:t>
            </a:fld>
            <a:endParaRPr lang="en-US" altLang="en-US" dirty="0"/>
          </a:p>
        </p:txBody>
      </p:sp>
    </p:spTree>
    <p:extLst>
      <p:ext uri="{BB962C8B-B14F-4D97-AF65-F5344CB8AC3E}">
        <p14:creationId xmlns:p14="http://schemas.microsoft.com/office/powerpoint/2010/main" val="204991665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ltLang="en-US" dirty="0"/>
          </a:p>
        </p:txBody>
      </p:sp>
      <p:sp>
        <p:nvSpPr>
          <p:cNvPr id="4" name="Slide Number Placeholder 3"/>
          <p:cNvSpPr>
            <a:spLocks noGrp="1"/>
          </p:cNvSpPr>
          <p:nvPr>
            <p:ph type="sldNum" sz="quarter" idx="11"/>
          </p:nvPr>
        </p:nvSpPr>
        <p:spPr/>
        <p:txBody>
          <a:bodyPr/>
          <a:lstStyle>
            <a:lvl1pPr>
              <a:defRPr/>
            </a:lvl1pPr>
          </a:lstStyle>
          <a:p>
            <a:fld id="{8533B57B-6B8E-4FF9-B994-94A25AF47E57}" type="slidenum">
              <a:rPr lang="en-US" altLang="en-US"/>
              <a:pPr/>
              <a:t>‹#›</a:t>
            </a:fld>
            <a:endParaRPr lang="en-US" altLang="en-US" dirty="0"/>
          </a:p>
        </p:txBody>
      </p:sp>
    </p:spTree>
    <p:extLst>
      <p:ext uri="{BB962C8B-B14F-4D97-AF65-F5344CB8AC3E}">
        <p14:creationId xmlns:p14="http://schemas.microsoft.com/office/powerpoint/2010/main" val="38574449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8565F6AF-C031-4AEB-BD3A-92CFAC372FD9}" type="slidenum">
              <a:rPr lang="en-US" altLang="en-US"/>
              <a:pPr/>
              <a:t>‹#›</a:t>
            </a:fld>
            <a:endParaRPr lang="en-US" altLang="en-US" dirty="0"/>
          </a:p>
        </p:txBody>
      </p:sp>
    </p:spTree>
    <p:extLst>
      <p:ext uri="{BB962C8B-B14F-4D97-AF65-F5344CB8AC3E}">
        <p14:creationId xmlns:p14="http://schemas.microsoft.com/office/powerpoint/2010/main" val="317408514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dirty="0"/>
          </a:p>
        </p:txBody>
      </p:sp>
      <p:sp>
        <p:nvSpPr>
          <p:cNvPr id="3" name="Slide Number Placeholder 2"/>
          <p:cNvSpPr>
            <a:spLocks noGrp="1"/>
          </p:cNvSpPr>
          <p:nvPr>
            <p:ph type="sldNum" sz="quarter" idx="11"/>
          </p:nvPr>
        </p:nvSpPr>
        <p:spPr/>
        <p:txBody>
          <a:bodyPr/>
          <a:lstStyle>
            <a:lvl1pPr>
              <a:defRPr/>
            </a:lvl1pPr>
          </a:lstStyle>
          <a:p>
            <a:fld id="{65667F0E-C47B-4E1B-AF71-F0CEB2EE5646}" type="slidenum">
              <a:rPr lang="en-US" altLang="en-US"/>
              <a:pPr/>
              <a:t>‹#›</a:t>
            </a:fld>
            <a:endParaRPr lang="en-US" altLang="en-US" dirty="0"/>
          </a:p>
        </p:txBody>
      </p:sp>
    </p:spTree>
    <p:extLst>
      <p:ext uri="{BB962C8B-B14F-4D97-AF65-F5344CB8AC3E}">
        <p14:creationId xmlns:p14="http://schemas.microsoft.com/office/powerpoint/2010/main" val="76494788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20"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83F5DCF5-EB9B-47DC-B06B-C1EA51D7DDA0}" type="slidenum">
              <a:rPr lang="en-US" altLang="en-US"/>
              <a:pPr/>
              <a:t>‹#›</a:t>
            </a:fld>
            <a:endParaRPr lang="en-US" altLang="en-US" dirty="0"/>
          </a:p>
        </p:txBody>
      </p:sp>
    </p:spTree>
    <p:extLst>
      <p:ext uri="{BB962C8B-B14F-4D97-AF65-F5344CB8AC3E}">
        <p14:creationId xmlns:p14="http://schemas.microsoft.com/office/powerpoint/2010/main" val="407599327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20" y="987428"/>
            <a:ext cx="6172201" cy="4873625"/>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endParaRPr lang="en-US" dirty="0"/>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5DF4714A-E592-40BD-BB89-E5F9FDEA10A2}" type="slidenum">
              <a:rPr lang="en-US" altLang="en-US"/>
              <a:pPr/>
              <a:t>‹#›</a:t>
            </a:fld>
            <a:endParaRPr lang="en-US" altLang="en-US" dirty="0"/>
          </a:p>
        </p:txBody>
      </p:sp>
    </p:spTree>
    <p:extLst>
      <p:ext uri="{BB962C8B-B14F-4D97-AF65-F5344CB8AC3E}">
        <p14:creationId xmlns:p14="http://schemas.microsoft.com/office/powerpoint/2010/main" val="122048199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01C75DE9-3087-41CF-A7E5-6E47D3B72425}" type="slidenum">
              <a:rPr lang="en-US" altLang="en-US"/>
              <a:pPr/>
              <a:t>‹#›</a:t>
            </a:fld>
            <a:endParaRPr lang="en-US" altLang="en-US" dirty="0"/>
          </a:p>
        </p:txBody>
      </p:sp>
    </p:spTree>
    <p:extLst>
      <p:ext uri="{BB962C8B-B14F-4D97-AF65-F5344CB8AC3E}">
        <p14:creationId xmlns:p14="http://schemas.microsoft.com/office/powerpoint/2010/main" val="68182983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75EC7C3C-E1FC-4EB5-BE3E-FD01CD3B439C}" type="slidenum">
              <a:rPr lang="en-US" altLang="en-US"/>
              <a:pPr/>
              <a:t>‹#›</a:t>
            </a:fld>
            <a:endParaRPr lang="en-US" altLang="en-US" dirty="0"/>
          </a:p>
        </p:txBody>
      </p:sp>
    </p:spTree>
    <p:extLst>
      <p:ext uri="{BB962C8B-B14F-4D97-AF65-F5344CB8AC3E}">
        <p14:creationId xmlns:p14="http://schemas.microsoft.com/office/powerpoint/2010/main" val="319615096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B939431E-FEBC-4EB7-AB80-A7C4317E5E58}" type="slidenum">
              <a:rPr lang="en-US" altLang="en-US"/>
              <a:pPr>
                <a:defRPr/>
              </a:pPr>
              <a:t>‹#›</a:t>
            </a:fld>
            <a:endParaRPr lang="en-US" altLang="en-US" dirty="0"/>
          </a:p>
        </p:txBody>
      </p:sp>
    </p:spTree>
    <p:extLst>
      <p:ext uri="{BB962C8B-B14F-4D97-AF65-F5344CB8AC3E}">
        <p14:creationId xmlns:p14="http://schemas.microsoft.com/office/powerpoint/2010/main" val="124269246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6EF4A469-2E0B-4E28-935F-73F4E684CB11}" type="slidenum">
              <a:rPr lang="en-US" altLang="en-US"/>
              <a:pPr>
                <a:defRPr/>
              </a:pPr>
              <a:t>‹#›</a:t>
            </a:fld>
            <a:endParaRPr lang="en-US" altLang="en-US" dirty="0"/>
          </a:p>
        </p:txBody>
      </p:sp>
    </p:spTree>
    <p:extLst>
      <p:ext uri="{BB962C8B-B14F-4D97-AF65-F5344CB8AC3E}">
        <p14:creationId xmlns:p14="http://schemas.microsoft.com/office/powerpoint/2010/main" val="91882170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3" y="4589466"/>
            <a:ext cx="10515600" cy="1500187"/>
          </a:xfrm>
        </p:spPr>
        <p:txBody>
          <a:bodyPr/>
          <a:lstStyle>
            <a:lvl1pPr marL="0" indent="0">
              <a:buNone/>
              <a:defRPr sz="2400"/>
            </a:lvl1pPr>
            <a:lvl2pPr marL="457211" indent="0">
              <a:buNone/>
              <a:defRPr sz="2000"/>
            </a:lvl2pPr>
            <a:lvl3pPr marL="914422" indent="0">
              <a:buNone/>
              <a:defRPr sz="1801"/>
            </a:lvl3pPr>
            <a:lvl4pPr marL="1371635" indent="0">
              <a:buNone/>
              <a:defRPr sz="1600"/>
            </a:lvl4pPr>
            <a:lvl5pPr marL="1828846" indent="0">
              <a:buNone/>
              <a:defRPr sz="1600"/>
            </a:lvl5pPr>
            <a:lvl6pPr marL="2286057" indent="0">
              <a:buNone/>
              <a:defRPr sz="1600"/>
            </a:lvl6pPr>
            <a:lvl7pPr marL="2743268" indent="0">
              <a:buNone/>
              <a:defRPr sz="1600"/>
            </a:lvl7pPr>
            <a:lvl8pPr marL="3200481" indent="0">
              <a:buNone/>
              <a:defRPr sz="1600"/>
            </a:lvl8pPr>
            <a:lvl9pPr marL="3657692" indent="0">
              <a:buNone/>
              <a:defRPr sz="16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05393D0A-990C-44C5-98C5-54B3CE6652F8}" type="slidenum">
              <a:rPr lang="en-US" altLang="en-US"/>
              <a:pPr>
                <a:defRPr/>
              </a:pPr>
              <a:t>‹#›</a:t>
            </a:fld>
            <a:endParaRPr lang="en-US" altLang="en-US" dirty="0"/>
          </a:p>
        </p:txBody>
      </p:sp>
    </p:spTree>
    <p:extLst>
      <p:ext uri="{BB962C8B-B14F-4D97-AF65-F5344CB8AC3E}">
        <p14:creationId xmlns:p14="http://schemas.microsoft.com/office/powerpoint/2010/main" val="215861404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CB9F31E3-03FE-49F9-8D0C-F411C5840E9F}" type="slidenum">
              <a:rPr lang="en-US" altLang="en-US"/>
              <a:pPr>
                <a:defRPr/>
              </a:pPr>
              <a:t>‹#›</a:t>
            </a:fld>
            <a:endParaRPr lang="en-US" altLang="en-US" dirty="0"/>
          </a:p>
        </p:txBody>
      </p:sp>
    </p:spTree>
    <p:extLst>
      <p:ext uri="{BB962C8B-B14F-4D97-AF65-F5344CB8AC3E}">
        <p14:creationId xmlns:p14="http://schemas.microsoft.com/office/powerpoint/2010/main" val="219182809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4"/>
            <a:ext cx="5158316"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6"/>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4" y="1681164"/>
            <a:ext cx="5183717"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4" y="2505076"/>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1"/>
          </p:nvPr>
        </p:nvSpPr>
        <p:spPr>
          <a:ln/>
        </p:spPr>
        <p:txBody>
          <a:bodyPr/>
          <a:lstStyle>
            <a:lvl1pPr>
              <a:defRPr/>
            </a:lvl1pPr>
          </a:lstStyle>
          <a:p>
            <a:pPr>
              <a:defRPr/>
            </a:pPr>
            <a:fld id="{E501CBA0-C09A-4A73-84BE-3E4A08D7FBA8}" type="slidenum">
              <a:rPr lang="en-US" altLang="en-US"/>
              <a:pPr>
                <a:defRPr/>
              </a:pPr>
              <a:t>‹#›</a:t>
            </a:fld>
            <a:endParaRPr lang="en-US" altLang="en-US" dirty="0"/>
          </a:p>
        </p:txBody>
      </p:sp>
    </p:spTree>
    <p:extLst>
      <p:ext uri="{BB962C8B-B14F-4D97-AF65-F5344CB8AC3E}">
        <p14:creationId xmlns:p14="http://schemas.microsoft.com/office/powerpoint/2010/main" val="25442543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4"/>
            <a:ext cx="5158316"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6"/>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4" y="1681164"/>
            <a:ext cx="5183717"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4" y="2505076"/>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altLang="en-US" dirty="0"/>
          </a:p>
        </p:txBody>
      </p:sp>
      <p:sp>
        <p:nvSpPr>
          <p:cNvPr id="8" name="Slide Number Placeholder 7"/>
          <p:cNvSpPr>
            <a:spLocks noGrp="1"/>
          </p:cNvSpPr>
          <p:nvPr>
            <p:ph type="sldNum" sz="quarter" idx="11"/>
          </p:nvPr>
        </p:nvSpPr>
        <p:spPr/>
        <p:txBody>
          <a:bodyPr/>
          <a:lstStyle>
            <a:lvl1pPr>
              <a:defRPr/>
            </a:lvl1pPr>
          </a:lstStyle>
          <a:p>
            <a:fld id="{ABB47FE9-4302-4BD2-85BB-4D27F636CCB6}" type="slidenum">
              <a:rPr lang="en-US" altLang="en-US"/>
              <a:pPr/>
              <a:t>‹#›</a:t>
            </a:fld>
            <a:endParaRPr lang="en-US" altLang="en-US" dirty="0"/>
          </a:p>
        </p:txBody>
      </p:sp>
    </p:spTree>
    <p:extLst>
      <p:ext uri="{BB962C8B-B14F-4D97-AF65-F5344CB8AC3E}">
        <p14:creationId xmlns:p14="http://schemas.microsoft.com/office/powerpoint/2010/main" val="392271751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1"/>
          </p:nvPr>
        </p:nvSpPr>
        <p:spPr>
          <a:ln/>
        </p:spPr>
        <p:txBody>
          <a:bodyPr/>
          <a:lstStyle>
            <a:lvl1pPr>
              <a:defRPr/>
            </a:lvl1pPr>
          </a:lstStyle>
          <a:p>
            <a:pPr>
              <a:defRPr/>
            </a:pPr>
            <a:fld id="{766BF979-94E2-4200-A248-77A3858B3BBF}" type="slidenum">
              <a:rPr lang="en-US" altLang="en-US"/>
              <a:pPr>
                <a:defRPr/>
              </a:pPr>
              <a:t>‹#›</a:t>
            </a:fld>
            <a:endParaRPr lang="en-US" altLang="en-US" dirty="0"/>
          </a:p>
        </p:txBody>
      </p:sp>
    </p:spTree>
    <p:extLst>
      <p:ext uri="{BB962C8B-B14F-4D97-AF65-F5344CB8AC3E}">
        <p14:creationId xmlns:p14="http://schemas.microsoft.com/office/powerpoint/2010/main" val="417192707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3" name="Rectangle 6"/>
          <p:cNvSpPr>
            <a:spLocks noGrp="1" noChangeArrowheads="1"/>
          </p:cNvSpPr>
          <p:nvPr>
            <p:ph type="sldNum" sz="quarter" idx="11"/>
          </p:nvPr>
        </p:nvSpPr>
        <p:spPr>
          <a:ln/>
        </p:spPr>
        <p:txBody>
          <a:bodyPr/>
          <a:lstStyle>
            <a:lvl1pPr>
              <a:defRPr/>
            </a:lvl1pPr>
          </a:lstStyle>
          <a:p>
            <a:pPr>
              <a:defRPr/>
            </a:pPr>
            <a:fld id="{7AE2EB56-6C26-4E00-BC57-0E8C20322D8B}" type="slidenum">
              <a:rPr lang="en-US" altLang="en-US"/>
              <a:pPr>
                <a:defRPr/>
              </a:pPr>
              <a:t>‹#›</a:t>
            </a:fld>
            <a:endParaRPr lang="en-US" altLang="en-US" dirty="0"/>
          </a:p>
        </p:txBody>
      </p:sp>
    </p:spTree>
    <p:extLst>
      <p:ext uri="{BB962C8B-B14F-4D97-AF65-F5344CB8AC3E}">
        <p14:creationId xmlns:p14="http://schemas.microsoft.com/office/powerpoint/2010/main" val="159655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20"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4F35B335-4521-4020-BA0D-9EF377BABE39}" type="slidenum">
              <a:rPr lang="en-US" altLang="en-US"/>
              <a:pPr>
                <a:defRPr/>
              </a:pPr>
              <a:t>‹#›</a:t>
            </a:fld>
            <a:endParaRPr lang="en-US" altLang="en-US" dirty="0"/>
          </a:p>
        </p:txBody>
      </p:sp>
    </p:spTree>
    <p:extLst>
      <p:ext uri="{BB962C8B-B14F-4D97-AF65-F5344CB8AC3E}">
        <p14:creationId xmlns:p14="http://schemas.microsoft.com/office/powerpoint/2010/main" val="159482707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20" y="987428"/>
            <a:ext cx="6172201" cy="4873625"/>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pPr lvl="0"/>
            <a:endParaRPr lang="en-US" noProof="0" dirty="0"/>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413505FE-1041-416A-B698-33B730829CB9}" type="slidenum">
              <a:rPr lang="en-US" altLang="en-US"/>
              <a:pPr>
                <a:defRPr/>
              </a:pPr>
              <a:t>‹#›</a:t>
            </a:fld>
            <a:endParaRPr lang="en-US" altLang="en-US" dirty="0"/>
          </a:p>
        </p:txBody>
      </p:sp>
    </p:spTree>
    <p:extLst>
      <p:ext uri="{BB962C8B-B14F-4D97-AF65-F5344CB8AC3E}">
        <p14:creationId xmlns:p14="http://schemas.microsoft.com/office/powerpoint/2010/main" val="401945445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758519CD-CC33-48AF-A33C-91D769F03313}" type="slidenum">
              <a:rPr lang="en-US" altLang="en-US"/>
              <a:pPr>
                <a:defRPr/>
              </a:pPr>
              <a:t>‹#›</a:t>
            </a:fld>
            <a:endParaRPr lang="en-US" altLang="en-US" dirty="0"/>
          </a:p>
        </p:txBody>
      </p:sp>
    </p:spTree>
    <p:extLst>
      <p:ext uri="{BB962C8B-B14F-4D97-AF65-F5344CB8AC3E}">
        <p14:creationId xmlns:p14="http://schemas.microsoft.com/office/powerpoint/2010/main" val="102280075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DCEFFE1F-1A73-4376-8650-F374A85276A5}" type="slidenum">
              <a:rPr lang="en-US" altLang="en-US"/>
              <a:pPr>
                <a:defRPr/>
              </a:pPr>
              <a:t>‹#›</a:t>
            </a:fld>
            <a:endParaRPr lang="en-US" altLang="en-US" dirty="0"/>
          </a:p>
        </p:txBody>
      </p:sp>
    </p:spTree>
    <p:extLst>
      <p:ext uri="{BB962C8B-B14F-4D97-AF65-F5344CB8AC3E}">
        <p14:creationId xmlns:p14="http://schemas.microsoft.com/office/powerpoint/2010/main" val="159835648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11" indent="0" algn="ctr">
              <a:buNone/>
              <a:defRPr/>
            </a:lvl2pPr>
            <a:lvl3pPr marL="914422" indent="0" algn="ctr">
              <a:buNone/>
              <a:defRPr/>
            </a:lvl3pPr>
            <a:lvl4pPr marL="1371635" indent="0" algn="ctr">
              <a:buNone/>
              <a:defRPr/>
            </a:lvl4pPr>
            <a:lvl5pPr marL="1828846" indent="0" algn="ctr">
              <a:buNone/>
              <a:defRPr/>
            </a:lvl5pPr>
            <a:lvl6pPr marL="2286057" indent="0" algn="ctr">
              <a:buNone/>
              <a:defRPr/>
            </a:lvl6pPr>
            <a:lvl7pPr marL="2743268" indent="0" algn="ctr">
              <a:buNone/>
              <a:defRPr/>
            </a:lvl7pPr>
            <a:lvl8pPr marL="3200481" indent="0" algn="ctr">
              <a:buNone/>
              <a:defRPr/>
            </a:lvl8pPr>
            <a:lvl9pPr marL="3657692"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fld id="{8119FCC9-092B-40F4-B7E2-77B1D0647C93}" type="slidenum">
              <a:rPr lang="en-US" altLang="en-US"/>
              <a:pPr/>
              <a:t>‹#›</a:t>
            </a:fld>
            <a:endParaRPr lang="en-US" altLang="en-US" dirty="0"/>
          </a:p>
        </p:txBody>
      </p:sp>
    </p:spTree>
    <p:extLst>
      <p:ext uri="{BB962C8B-B14F-4D97-AF65-F5344CB8AC3E}">
        <p14:creationId xmlns:p14="http://schemas.microsoft.com/office/powerpoint/2010/main" val="2150021250"/>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fld id="{88DDFDAA-05B3-481A-B8C3-7379CFCE4626}" type="slidenum">
              <a:rPr lang="en-US" altLang="en-US"/>
              <a:pPr/>
              <a:t>‹#›</a:t>
            </a:fld>
            <a:endParaRPr lang="en-US" altLang="en-US" dirty="0"/>
          </a:p>
        </p:txBody>
      </p:sp>
    </p:spTree>
    <p:extLst>
      <p:ext uri="{BB962C8B-B14F-4D97-AF65-F5344CB8AC3E}">
        <p14:creationId xmlns:p14="http://schemas.microsoft.com/office/powerpoint/2010/main" val="71482096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211" indent="0">
              <a:buNone/>
              <a:defRPr sz="1801"/>
            </a:lvl2pPr>
            <a:lvl3pPr marL="914422" indent="0">
              <a:buNone/>
              <a:defRPr sz="1600"/>
            </a:lvl3pPr>
            <a:lvl4pPr marL="1371635" indent="0">
              <a:buNone/>
              <a:defRPr sz="1401"/>
            </a:lvl4pPr>
            <a:lvl5pPr marL="1828846" indent="0">
              <a:buNone/>
              <a:defRPr sz="1401"/>
            </a:lvl5pPr>
            <a:lvl6pPr marL="2286057" indent="0">
              <a:buNone/>
              <a:defRPr sz="1401"/>
            </a:lvl6pPr>
            <a:lvl7pPr marL="2743268" indent="0">
              <a:buNone/>
              <a:defRPr sz="1401"/>
            </a:lvl7pPr>
            <a:lvl8pPr marL="3200481" indent="0">
              <a:buNone/>
              <a:defRPr sz="1401"/>
            </a:lvl8pPr>
            <a:lvl9pPr marL="3657692" indent="0">
              <a:buNone/>
              <a:defRPr sz="1401"/>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fld id="{AF72EB31-454A-4252-AA44-4A1FAC4C865F}" type="slidenum">
              <a:rPr lang="en-US" altLang="en-US"/>
              <a:pPr/>
              <a:t>‹#›</a:t>
            </a:fld>
            <a:endParaRPr lang="en-US" altLang="en-US" dirty="0"/>
          </a:p>
        </p:txBody>
      </p:sp>
    </p:spTree>
    <p:extLst>
      <p:ext uri="{BB962C8B-B14F-4D97-AF65-F5344CB8AC3E}">
        <p14:creationId xmlns:p14="http://schemas.microsoft.com/office/powerpoint/2010/main" val="362454663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fld id="{C540B4FF-535E-499A-A5CF-275AD8054A44}" type="slidenum">
              <a:rPr lang="en-US" altLang="en-US"/>
              <a:pPr/>
              <a:t>‹#›</a:t>
            </a:fld>
            <a:endParaRPr lang="en-US" altLang="en-US" dirty="0"/>
          </a:p>
        </p:txBody>
      </p:sp>
    </p:spTree>
    <p:extLst>
      <p:ext uri="{BB962C8B-B14F-4D97-AF65-F5344CB8AC3E}">
        <p14:creationId xmlns:p14="http://schemas.microsoft.com/office/powerpoint/2010/main" val="25992288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ltLang="en-US" dirty="0"/>
          </a:p>
        </p:txBody>
      </p:sp>
      <p:sp>
        <p:nvSpPr>
          <p:cNvPr id="4" name="Slide Number Placeholder 3"/>
          <p:cNvSpPr>
            <a:spLocks noGrp="1"/>
          </p:cNvSpPr>
          <p:nvPr>
            <p:ph type="sldNum" sz="quarter" idx="11"/>
          </p:nvPr>
        </p:nvSpPr>
        <p:spPr/>
        <p:txBody>
          <a:bodyPr/>
          <a:lstStyle>
            <a:lvl1pPr>
              <a:defRPr/>
            </a:lvl1pPr>
          </a:lstStyle>
          <a:p>
            <a:fld id="{C07E532B-F771-4083-B0C4-932101050475}" type="slidenum">
              <a:rPr lang="en-US" altLang="en-US"/>
              <a:pPr/>
              <a:t>‹#›</a:t>
            </a:fld>
            <a:endParaRPr lang="en-US" altLang="en-US" dirty="0"/>
          </a:p>
        </p:txBody>
      </p:sp>
    </p:spTree>
    <p:extLst>
      <p:ext uri="{BB962C8B-B14F-4D97-AF65-F5344CB8AC3E}">
        <p14:creationId xmlns:p14="http://schemas.microsoft.com/office/powerpoint/2010/main" val="227312253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7" cy="63976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1"/>
          </p:nvPr>
        </p:nvSpPr>
        <p:spPr>
          <a:ln/>
        </p:spPr>
        <p:txBody>
          <a:bodyPr/>
          <a:lstStyle>
            <a:lvl1pPr>
              <a:defRPr/>
            </a:lvl1pPr>
          </a:lstStyle>
          <a:p>
            <a:fld id="{D4562C95-EAA4-4CC3-A772-EBDB1EED37BD}" type="slidenum">
              <a:rPr lang="en-US" altLang="en-US"/>
              <a:pPr/>
              <a:t>‹#›</a:t>
            </a:fld>
            <a:endParaRPr lang="en-US" altLang="en-US" dirty="0"/>
          </a:p>
        </p:txBody>
      </p:sp>
    </p:spTree>
    <p:extLst>
      <p:ext uri="{BB962C8B-B14F-4D97-AF65-F5344CB8AC3E}">
        <p14:creationId xmlns:p14="http://schemas.microsoft.com/office/powerpoint/2010/main" val="214165997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1"/>
          </p:nvPr>
        </p:nvSpPr>
        <p:spPr>
          <a:ln/>
        </p:spPr>
        <p:txBody>
          <a:bodyPr/>
          <a:lstStyle>
            <a:lvl1pPr>
              <a:defRPr/>
            </a:lvl1pPr>
          </a:lstStyle>
          <a:p>
            <a:fld id="{3988A774-E6B6-4ED7-B164-348C57268553}" type="slidenum">
              <a:rPr lang="en-US" altLang="en-US"/>
              <a:pPr/>
              <a:t>‹#›</a:t>
            </a:fld>
            <a:endParaRPr lang="en-US" altLang="en-US" dirty="0"/>
          </a:p>
        </p:txBody>
      </p:sp>
    </p:spTree>
    <p:extLst>
      <p:ext uri="{BB962C8B-B14F-4D97-AF65-F5344CB8AC3E}">
        <p14:creationId xmlns:p14="http://schemas.microsoft.com/office/powerpoint/2010/main" val="4281453269"/>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3" name="Rectangle 6"/>
          <p:cNvSpPr>
            <a:spLocks noGrp="1" noChangeArrowheads="1"/>
          </p:cNvSpPr>
          <p:nvPr>
            <p:ph type="sldNum" sz="quarter" idx="11"/>
          </p:nvPr>
        </p:nvSpPr>
        <p:spPr>
          <a:ln/>
        </p:spPr>
        <p:txBody>
          <a:bodyPr/>
          <a:lstStyle>
            <a:lvl1pPr>
              <a:defRPr/>
            </a:lvl1pPr>
          </a:lstStyle>
          <a:p>
            <a:fld id="{FCE8828F-5792-47A0-8155-FFA1495869E3}" type="slidenum">
              <a:rPr lang="en-US" altLang="en-US"/>
              <a:pPr/>
              <a:t>‹#›</a:t>
            </a:fld>
            <a:endParaRPr lang="en-US" altLang="en-US" dirty="0"/>
          </a:p>
        </p:txBody>
      </p:sp>
    </p:spTree>
    <p:extLst>
      <p:ext uri="{BB962C8B-B14F-4D97-AF65-F5344CB8AC3E}">
        <p14:creationId xmlns:p14="http://schemas.microsoft.com/office/powerpoint/2010/main" val="625815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1"/>
            </a:lvl1pPr>
            <a:lvl2pPr marL="457211" indent="0">
              <a:buNone/>
              <a:defRPr sz="1200"/>
            </a:lvl2pPr>
            <a:lvl3pPr marL="914422" indent="0">
              <a:buNone/>
              <a:defRPr sz="1001"/>
            </a:lvl3pPr>
            <a:lvl4pPr marL="1371635" indent="0">
              <a:buNone/>
              <a:defRPr sz="900"/>
            </a:lvl4pPr>
            <a:lvl5pPr marL="1828846" indent="0">
              <a:buNone/>
              <a:defRPr sz="900"/>
            </a:lvl5pPr>
            <a:lvl6pPr marL="2286057" indent="0">
              <a:buNone/>
              <a:defRPr sz="900"/>
            </a:lvl6pPr>
            <a:lvl7pPr marL="2743268" indent="0">
              <a:buNone/>
              <a:defRPr sz="900"/>
            </a:lvl7pPr>
            <a:lvl8pPr marL="3200481" indent="0">
              <a:buNone/>
              <a:defRPr sz="900"/>
            </a:lvl8pPr>
            <a:lvl9pPr marL="3657692"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fld id="{2D7C4534-D967-45E4-8443-6140D0F0B300}" type="slidenum">
              <a:rPr lang="en-US" altLang="en-US"/>
              <a:pPr/>
              <a:t>‹#›</a:t>
            </a:fld>
            <a:endParaRPr lang="en-US" altLang="en-US" dirty="0"/>
          </a:p>
        </p:txBody>
      </p:sp>
    </p:spTree>
    <p:extLst>
      <p:ext uri="{BB962C8B-B14F-4D97-AF65-F5344CB8AC3E}">
        <p14:creationId xmlns:p14="http://schemas.microsoft.com/office/powerpoint/2010/main" val="79639582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1"/>
            </a:lvl1pPr>
            <a:lvl2pPr marL="457211" indent="0">
              <a:buNone/>
              <a:defRPr sz="1200"/>
            </a:lvl2pPr>
            <a:lvl3pPr marL="914422" indent="0">
              <a:buNone/>
              <a:defRPr sz="1001"/>
            </a:lvl3pPr>
            <a:lvl4pPr marL="1371635" indent="0">
              <a:buNone/>
              <a:defRPr sz="900"/>
            </a:lvl4pPr>
            <a:lvl5pPr marL="1828846" indent="0">
              <a:buNone/>
              <a:defRPr sz="900"/>
            </a:lvl5pPr>
            <a:lvl6pPr marL="2286057" indent="0">
              <a:buNone/>
              <a:defRPr sz="900"/>
            </a:lvl6pPr>
            <a:lvl7pPr marL="2743268" indent="0">
              <a:buNone/>
              <a:defRPr sz="900"/>
            </a:lvl7pPr>
            <a:lvl8pPr marL="3200481" indent="0">
              <a:buNone/>
              <a:defRPr sz="900"/>
            </a:lvl8pPr>
            <a:lvl9pPr marL="3657692"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fld id="{BD3040FB-BCB1-4A7A-9B55-2185A442F09C}" type="slidenum">
              <a:rPr lang="en-US" altLang="en-US"/>
              <a:pPr/>
              <a:t>‹#›</a:t>
            </a:fld>
            <a:endParaRPr lang="en-US" altLang="en-US" dirty="0"/>
          </a:p>
        </p:txBody>
      </p:sp>
    </p:spTree>
    <p:extLst>
      <p:ext uri="{BB962C8B-B14F-4D97-AF65-F5344CB8AC3E}">
        <p14:creationId xmlns:p14="http://schemas.microsoft.com/office/powerpoint/2010/main" val="92462053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fld id="{A34C0EDA-0640-4F52-8BD0-87195F1BFB34}" type="slidenum">
              <a:rPr lang="en-US" altLang="en-US"/>
              <a:pPr/>
              <a:t>‹#›</a:t>
            </a:fld>
            <a:endParaRPr lang="en-US" altLang="en-US" dirty="0"/>
          </a:p>
        </p:txBody>
      </p:sp>
    </p:spTree>
    <p:extLst>
      <p:ext uri="{BB962C8B-B14F-4D97-AF65-F5344CB8AC3E}">
        <p14:creationId xmlns:p14="http://schemas.microsoft.com/office/powerpoint/2010/main" val="1250471434"/>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fld id="{4469FBDA-7CB7-4EB8-8914-91F49F8F12EF}" type="slidenum">
              <a:rPr lang="en-US" altLang="en-US"/>
              <a:pPr/>
              <a:t>‹#›</a:t>
            </a:fld>
            <a:endParaRPr lang="en-US" altLang="en-US" dirty="0"/>
          </a:p>
        </p:txBody>
      </p:sp>
    </p:spTree>
    <p:extLst>
      <p:ext uri="{BB962C8B-B14F-4D97-AF65-F5344CB8AC3E}">
        <p14:creationId xmlns:p14="http://schemas.microsoft.com/office/powerpoint/2010/main" val="162063790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AEDA4C79-FD0D-483D-A142-4BDB6B976872}"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41816634"/>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8C929C5F-7ECB-4D07-89D7-1BFF640FF8F2}"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90172438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3" y="4589466"/>
            <a:ext cx="10515600" cy="1500187"/>
          </a:xfrm>
        </p:spPr>
        <p:txBody>
          <a:bodyPr/>
          <a:lstStyle>
            <a:lvl1pPr marL="0" indent="0">
              <a:buNone/>
              <a:defRPr sz="2400"/>
            </a:lvl1pPr>
            <a:lvl2pPr marL="457211" indent="0">
              <a:buNone/>
              <a:defRPr sz="2000"/>
            </a:lvl2pPr>
            <a:lvl3pPr marL="914422" indent="0">
              <a:buNone/>
              <a:defRPr sz="1801"/>
            </a:lvl3pPr>
            <a:lvl4pPr marL="1371635" indent="0">
              <a:buNone/>
              <a:defRPr sz="1600"/>
            </a:lvl4pPr>
            <a:lvl5pPr marL="1828846" indent="0">
              <a:buNone/>
              <a:defRPr sz="1600"/>
            </a:lvl5pPr>
            <a:lvl6pPr marL="2286057" indent="0">
              <a:buNone/>
              <a:defRPr sz="1600"/>
            </a:lvl6pPr>
            <a:lvl7pPr marL="2743268" indent="0">
              <a:buNone/>
              <a:defRPr sz="1600"/>
            </a:lvl7pPr>
            <a:lvl8pPr marL="3200481" indent="0">
              <a:buNone/>
              <a:defRPr sz="1600"/>
            </a:lvl8pPr>
            <a:lvl9pPr marL="3657692" indent="0">
              <a:buNone/>
              <a:defRPr sz="16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1075CB3A-0957-433C-A178-BC37FCCD8E07}"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557335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7"/>
            <a:ext cx="5384800" cy="4525963"/>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7"/>
            <a:ext cx="5384800" cy="4525963"/>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85BC772-3FDA-414D-916C-C5332F98F087}"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05577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dirty="0"/>
          </a:p>
        </p:txBody>
      </p:sp>
      <p:sp>
        <p:nvSpPr>
          <p:cNvPr id="3" name="Slide Number Placeholder 2"/>
          <p:cNvSpPr>
            <a:spLocks noGrp="1"/>
          </p:cNvSpPr>
          <p:nvPr>
            <p:ph type="sldNum" sz="quarter" idx="11"/>
          </p:nvPr>
        </p:nvSpPr>
        <p:spPr/>
        <p:txBody>
          <a:bodyPr/>
          <a:lstStyle>
            <a:lvl1pPr>
              <a:defRPr/>
            </a:lvl1pPr>
          </a:lstStyle>
          <a:p>
            <a:fld id="{C9B25901-902E-44C2-A433-6FB62FCA4610}" type="slidenum">
              <a:rPr lang="en-US" altLang="en-US"/>
              <a:pPr/>
              <a:t>‹#›</a:t>
            </a:fld>
            <a:endParaRPr lang="en-US" altLang="en-US" dirty="0"/>
          </a:p>
        </p:txBody>
      </p:sp>
    </p:spTree>
    <p:extLst>
      <p:ext uri="{BB962C8B-B14F-4D97-AF65-F5344CB8AC3E}">
        <p14:creationId xmlns:p14="http://schemas.microsoft.com/office/powerpoint/2010/main" val="165622446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03265632-9F91-4FFD-B970-6F331CE2EB58}"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89084740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4"/>
            <a:ext cx="5158316"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6"/>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4" y="1681164"/>
            <a:ext cx="5183717"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4" y="2505076"/>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8" name="Slide Number Placeholder 7"/>
          <p:cNvSpPr>
            <a:spLocks noGrp="1"/>
          </p:cNvSpPr>
          <p:nvPr>
            <p:ph type="sldNum" sz="quarter" idx="11"/>
          </p:nvPr>
        </p:nvSpPr>
        <p:spPr/>
        <p:txBody>
          <a:bodyPr/>
          <a:lstStyle>
            <a:lvl1pPr>
              <a:defRPr/>
            </a:lvl1pPr>
          </a:lstStyle>
          <a:p>
            <a:fld id="{046B1058-7329-4452-A351-22DB00F605B1}"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57216579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4" name="Slide Number Placeholder 3"/>
          <p:cNvSpPr>
            <a:spLocks noGrp="1"/>
          </p:cNvSpPr>
          <p:nvPr>
            <p:ph type="sldNum" sz="quarter" idx="11"/>
          </p:nvPr>
        </p:nvSpPr>
        <p:spPr/>
        <p:txBody>
          <a:bodyPr/>
          <a:lstStyle>
            <a:lvl1pPr>
              <a:defRPr/>
            </a:lvl1pPr>
          </a:lstStyle>
          <a:p>
            <a:fld id="{9E3A3D93-16AA-44D5-A7B8-F269ACC6C381}"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39791434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3" name="Slide Number Placeholder 2"/>
          <p:cNvSpPr>
            <a:spLocks noGrp="1"/>
          </p:cNvSpPr>
          <p:nvPr>
            <p:ph type="sldNum" sz="quarter" idx="11"/>
          </p:nvPr>
        </p:nvSpPr>
        <p:spPr/>
        <p:txBody>
          <a:bodyPr/>
          <a:lstStyle>
            <a:lvl1pPr>
              <a:defRPr/>
            </a:lvl1pPr>
          </a:lstStyle>
          <a:p>
            <a:fld id="{6874DD9E-FA85-4F20-B037-42B2F75ED64C}"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41104626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20"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720B00BF-3E8C-4BC4-B457-687754E18D16}"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13836168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20" y="987428"/>
            <a:ext cx="6172201" cy="4873625"/>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endParaRPr lang="en-US" dirty="0"/>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A67264A9-E352-46D7-8BD1-5619687B0CE9}"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417312071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41460ADB-B8E3-40F7-B010-F1BF73B85CBB}"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601796323"/>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43789268-2C6F-4CAD-9F48-2A90F61CEBE8}"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54177253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1FFD064B-5411-4E5B-A99D-2018A7D9011F}" type="slidenum">
              <a:rPr lang="en-US" altLang="en-US"/>
              <a:pPr>
                <a:defRPr/>
              </a:pPr>
              <a:t>‹#›</a:t>
            </a:fld>
            <a:endParaRPr lang="en-US" altLang="en-US" dirty="0"/>
          </a:p>
        </p:txBody>
      </p:sp>
    </p:spTree>
    <p:extLst>
      <p:ext uri="{BB962C8B-B14F-4D97-AF65-F5344CB8AC3E}">
        <p14:creationId xmlns:p14="http://schemas.microsoft.com/office/powerpoint/2010/main" val="155944919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EA8ACAA8-38B3-4CFF-9FA4-1BFC96849A51}" type="slidenum">
              <a:rPr lang="en-US" altLang="en-US"/>
              <a:pPr>
                <a:defRPr/>
              </a:pPr>
              <a:t>‹#›</a:t>
            </a:fld>
            <a:endParaRPr lang="en-US" altLang="en-US" dirty="0"/>
          </a:p>
        </p:txBody>
      </p:sp>
    </p:spTree>
    <p:extLst>
      <p:ext uri="{BB962C8B-B14F-4D97-AF65-F5344CB8AC3E}">
        <p14:creationId xmlns:p14="http://schemas.microsoft.com/office/powerpoint/2010/main" val="25913331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20"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18A94744-BA17-4917-A340-8C4204E5E70F}" type="slidenum">
              <a:rPr lang="en-US" altLang="en-US"/>
              <a:pPr/>
              <a:t>‹#›</a:t>
            </a:fld>
            <a:endParaRPr lang="en-US" altLang="en-US" dirty="0"/>
          </a:p>
        </p:txBody>
      </p:sp>
    </p:spTree>
    <p:extLst>
      <p:ext uri="{BB962C8B-B14F-4D97-AF65-F5344CB8AC3E}">
        <p14:creationId xmlns:p14="http://schemas.microsoft.com/office/powerpoint/2010/main" val="321247212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3" y="4589466"/>
            <a:ext cx="10515600" cy="1500187"/>
          </a:xfrm>
        </p:spPr>
        <p:txBody>
          <a:bodyPr/>
          <a:lstStyle>
            <a:lvl1pPr marL="0" indent="0">
              <a:buNone/>
              <a:defRPr sz="2400"/>
            </a:lvl1pPr>
            <a:lvl2pPr marL="457211" indent="0">
              <a:buNone/>
              <a:defRPr sz="2000"/>
            </a:lvl2pPr>
            <a:lvl3pPr marL="914422" indent="0">
              <a:buNone/>
              <a:defRPr sz="1801"/>
            </a:lvl3pPr>
            <a:lvl4pPr marL="1371635" indent="0">
              <a:buNone/>
              <a:defRPr sz="1600"/>
            </a:lvl4pPr>
            <a:lvl5pPr marL="1828846" indent="0">
              <a:buNone/>
              <a:defRPr sz="1600"/>
            </a:lvl5pPr>
            <a:lvl6pPr marL="2286057" indent="0">
              <a:buNone/>
              <a:defRPr sz="1600"/>
            </a:lvl6pPr>
            <a:lvl7pPr marL="2743268" indent="0">
              <a:buNone/>
              <a:defRPr sz="1600"/>
            </a:lvl7pPr>
            <a:lvl8pPr marL="3200481" indent="0">
              <a:buNone/>
              <a:defRPr sz="1600"/>
            </a:lvl8pPr>
            <a:lvl9pPr marL="3657692" indent="0">
              <a:buNone/>
              <a:defRPr sz="16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7CE56F73-43F2-4DC1-9952-17A0294EC983}" type="slidenum">
              <a:rPr lang="en-US" altLang="en-US"/>
              <a:pPr>
                <a:defRPr/>
              </a:pPr>
              <a:t>‹#›</a:t>
            </a:fld>
            <a:endParaRPr lang="en-US" altLang="en-US" dirty="0"/>
          </a:p>
        </p:txBody>
      </p:sp>
    </p:spTree>
    <p:extLst>
      <p:ext uri="{BB962C8B-B14F-4D97-AF65-F5344CB8AC3E}">
        <p14:creationId xmlns:p14="http://schemas.microsoft.com/office/powerpoint/2010/main" val="479001777"/>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E2B3EBB0-C584-43D1-A96D-BD3EDCFD8E9B}" type="slidenum">
              <a:rPr lang="en-US" altLang="en-US"/>
              <a:pPr>
                <a:defRPr/>
              </a:pPr>
              <a:t>‹#›</a:t>
            </a:fld>
            <a:endParaRPr lang="en-US" altLang="en-US" dirty="0"/>
          </a:p>
        </p:txBody>
      </p:sp>
    </p:spTree>
    <p:extLst>
      <p:ext uri="{BB962C8B-B14F-4D97-AF65-F5344CB8AC3E}">
        <p14:creationId xmlns:p14="http://schemas.microsoft.com/office/powerpoint/2010/main" val="2573439435"/>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4"/>
            <a:ext cx="5158316"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6"/>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4" y="1681164"/>
            <a:ext cx="5183717"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4" y="2505076"/>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1"/>
          </p:nvPr>
        </p:nvSpPr>
        <p:spPr>
          <a:ln/>
        </p:spPr>
        <p:txBody>
          <a:bodyPr/>
          <a:lstStyle>
            <a:lvl1pPr>
              <a:defRPr/>
            </a:lvl1pPr>
          </a:lstStyle>
          <a:p>
            <a:pPr>
              <a:defRPr/>
            </a:pPr>
            <a:fld id="{C35043F8-0346-4BB3-9EA8-7C0954152AC4}" type="slidenum">
              <a:rPr lang="en-US" altLang="en-US"/>
              <a:pPr>
                <a:defRPr/>
              </a:pPr>
              <a:t>‹#›</a:t>
            </a:fld>
            <a:endParaRPr lang="en-US" altLang="en-US" dirty="0"/>
          </a:p>
        </p:txBody>
      </p:sp>
    </p:spTree>
    <p:extLst>
      <p:ext uri="{BB962C8B-B14F-4D97-AF65-F5344CB8AC3E}">
        <p14:creationId xmlns:p14="http://schemas.microsoft.com/office/powerpoint/2010/main" val="275866600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1"/>
          </p:nvPr>
        </p:nvSpPr>
        <p:spPr>
          <a:ln/>
        </p:spPr>
        <p:txBody>
          <a:bodyPr/>
          <a:lstStyle>
            <a:lvl1pPr>
              <a:defRPr/>
            </a:lvl1pPr>
          </a:lstStyle>
          <a:p>
            <a:pPr>
              <a:defRPr/>
            </a:pPr>
            <a:fld id="{A0E78C3D-9BA6-4F79-A178-15327A9E782F}" type="slidenum">
              <a:rPr lang="en-US" altLang="en-US"/>
              <a:pPr>
                <a:defRPr/>
              </a:pPr>
              <a:t>‹#›</a:t>
            </a:fld>
            <a:endParaRPr lang="en-US" altLang="en-US" dirty="0"/>
          </a:p>
        </p:txBody>
      </p:sp>
    </p:spTree>
    <p:extLst>
      <p:ext uri="{BB962C8B-B14F-4D97-AF65-F5344CB8AC3E}">
        <p14:creationId xmlns:p14="http://schemas.microsoft.com/office/powerpoint/2010/main" val="330742002"/>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3" name="Rectangle 6"/>
          <p:cNvSpPr>
            <a:spLocks noGrp="1" noChangeArrowheads="1"/>
          </p:cNvSpPr>
          <p:nvPr>
            <p:ph type="sldNum" sz="quarter" idx="11"/>
          </p:nvPr>
        </p:nvSpPr>
        <p:spPr>
          <a:ln/>
        </p:spPr>
        <p:txBody>
          <a:bodyPr/>
          <a:lstStyle>
            <a:lvl1pPr>
              <a:defRPr/>
            </a:lvl1pPr>
          </a:lstStyle>
          <a:p>
            <a:pPr>
              <a:defRPr/>
            </a:pPr>
            <a:fld id="{B5455960-DB2E-4348-8790-1620FFEEE3A9}" type="slidenum">
              <a:rPr lang="en-US" altLang="en-US"/>
              <a:pPr>
                <a:defRPr/>
              </a:pPr>
              <a:t>‹#›</a:t>
            </a:fld>
            <a:endParaRPr lang="en-US" altLang="en-US" dirty="0"/>
          </a:p>
        </p:txBody>
      </p:sp>
    </p:spTree>
    <p:extLst>
      <p:ext uri="{BB962C8B-B14F-4D97-AF65-F5344CB8AC3E}">
        <p14:creationId xmlns:p14="http://schemas.microsoft.com/office/powerpoint/2010/main" val="3204002498"/>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20"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EAA337F1-E6BB-44AD-9375-65707D4B6A12}" type="slidenum">
              <a:rPr lang="en-US" altLang="en-US"/>
              <a:pPr>
                <a:defRPr/>
              </a:pPr>
              <a:t>‹#›</a:t>
            </a:fld>
            <a:endParaRPr lang="en-US" altLang="en-US" dirty="0"/>
          </a:p>
        </p:txBody>
      </p:sp>
    </p:spTree>
    <p:extLst>
      <p:ext uri="{BB962C8B-B14F-4D97-AF65-F5344CB8AC3E}">
        <p14:creationId xmlns:p14="http://schemas.microsoft.com/office/powerpoint/2010/main" val="281869862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20" y="987428"/>
            <a:ext cx="6172201" cy="4873625"/>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pPr lvl="0"/>
            <a:endParaRPr lang="en-US" noProof="0" dirty="0"/>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9DE19FF4-E336-4FF4-B094-EA1990119CAD}" type="slidenum">
              <a:rPr lang="en-US" altLang="en-US"/>
              <a:pPr>
                <a:defRPr/>
              </a:pPr>
              <a:t>‹#›</a:t>
            </a:fld>
            <a:endParaRPr lang="en-US" altLang="en-US" dirty="0"/>
          </a:p>
        </p:txBody>
      </p:sp>
    </p:spTree>
    <p:extLst>
      <p:ext uri="{BB962C8B-B14F-4D97-AF65-F5344CB8AC3E}">
        <p14:creationId xmlns:p14="http://schemas.microsoft.com/office/powerpoint/2010/main" val="2650471975"/>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A6FC2528-0EC2-41ED-99BF-EBD21A52ACBF}" type="slidenum">
              <a:rPr lang="en-US" altLang="en-US"/>
              <a:pPr>
                <a:defRPr/>
              </a:pPr>
              <a:t>‹#›</a:t>
            </a:fld>
            <a:endParaRPr lang="en-US" altLang="en-US" dirty="0"/>
          </a:p>
        </p:txBody>
      </p:sp>
    </p:spTree>
    <p:extLst>
      <p:ext uri="{BB962C8B-B14F-4D97-AF65-F5344CB8AC3E}">
        <p14:creationId xmlns:p14="http://schemas.microsoft.com/office/powerpoint/2010/main" val="369267335"/>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D3E1E479-AB9E-4BDE-AAEE-FCC4E8CB8EBB}" type="slidenum">
              <a:rPr lang="en-US" altLang="en-US"/>
              <a:pPr>
                <a:defRPr/>
              </a:pPr>
              <a:t>‹#›</a:t>
            </a:fld>
            <a:endParaRPr lang="en-US" altLang="en-US" dirty="0"/>
          </a:p>
        </p:txBody>
      </p:sp>
    </p:spTree>
    <p:extLst>
      <p:ext uri="{BB962C8B-B14F-4D97-AF65-F5344CB8AC3E}">
        <p14:creationId xmlns:p14="http://schemas.microsoft.com/office/powerpoint/2010/main" val="145210810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11" indent="0" algn="ctr">
              <a:buNone/>
              <a:defRPr/>
            </a:lvl2pPr>
            <a:lvl3pPr marL="914422" indent="0" algn="ctr">
              <a:buNone/>
              <a:defRPr/>
            </a:lvl3pPr>
            <a:lvl4pPr marL="1371635" indent="0" algn="ctr">
              <a:buNone/>
              <a:defRPr/>
            </a:lvl4pPr>
            <a:lvl5pPr marL="1828846" indent="0" algn="ctr">
              <a:buNone/>
              <a:defRPr/>
            </a:lvl5pPr>
            <a:lvl6pPr marL="2286057" indent="0" algn="ctr">
              <a:buNone/>
              <a:defRPr/>
            </a:lvl6pPr>
            <a:lvl7pPr marL="2743268" indent="0" algn="ctr">
              <a:buNone/>
              <a:defRPr/>
            </a:lvl7pPr>
            <a:lvl8pPr marL="3200481" indent="0" algn="ctr">
              <a:buNone/>
              <a:defRPr/>
            </a:lvl8pPr>
            <a:lvl9pPr marL="3657692"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fld id="{7013745D-D7DF-41E1-AD0C-57662F77E09A}"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3507342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20" y="987428"/>
            <a:ext cx="6172201" cy="4873625"/>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endParaRPr lang="en-US" dirty="0"/>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61C264B1-8807-40B5-8FD7-762D6A062419}" type="slidenum">
              <a:rPr lang="en-US" altLang="en-US"/>
              <a:pPr/>
              <a:t>‹#›</a:t>
            </a:fld>
            <a:endParaRPr lang="en-US" altLang="en-US" dirty="0"/>
          </a:p>
        </p:txBody>
      </p:sp>
    </p:spTree>
    <p:extLst>
      <p:ext uri="{BB962C8B-B14F-4D97-AF65-F5344CB8AC3E}">
        <p14:creationId xmlns:p14="http://schemas.microsoft.com/office/powerpoint/2010/main" val="1922617254"/>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fld id="{FE1D973C-F01E-420F-BC30-C0CDF4D50675}"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97330723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211" indent="0">
              <a:buNone/>
              <a:defRPr sz="1801"/>
            </a:lvl2pPr>
            <a:lvl3pPr marL="914422" indent="0">
              <a:buNone/>
              <a:defRPr sz="1600"/>
            </a:lvl3pPr>
            <a:lvl4pPr marL="1371635" indent="0">
              <a:buNone/>
              <a:defRPr sz="1401"/>
            </a:lvl4pPr>
            <a:lvl5pPr marL="1828846" indent="0">
              <a:buNone/>
              <a:defRPr sz="1401"/>
            </a:lvl5pPr>
            <a:lvl6pPr marL="2286057" indent="0">
              <a:buNone/>
              <a:defRPr sz="1401"/>
            </a:lvl6pPr>
            <a:lvl7pPr marL="2743268" indent="0">
              <a:buNone/>
              <a:defRPr sz="1401"/>
            </a:lvl7pPr>
            <a:lvl8pPr marL="3200481" indent="0">
              <a:buNone/>
              <a:defRPr sz="1401"/>
            </a:lvl8pPr>
            <a:lvl9pPr marL="3657692" indent="0">
              <a:buNone/>
              <a:defRPr sz="1401"/>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fld id="{41EB0269-4E6F-401A-B3A0-B304A6B81186}"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783294048"/>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fld id="{464AB67A-3A76-4CC6-8BC7-BC88DCD2A85F}"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1968696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7" cy="63976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8" name="Rectangle 6"/>
          <p:cNvSpPr>
            <a:spLocks noGrp="1" noChangeArrowheads="1"/>
          </p:cNvSpPr>
          <p:nvPr>
            <p:ph type="sldNum" sz="quarter" idx="11"/>
          </p:nvPr>
        </p:nvSpPr>
        <p:spPr>
          <a:ln/>
        </p:spPr>
        <p:txBody>
          <a:bodyPr/>
          <a:lstStyle>
            <a:lvl1pPr>
              <a:defRPr/>
            </a:lvl1pPr>
          </a:lstStyle>
          <a:p>
            <a:fld id="{F36F3336-BE12-475A-9B42-018CE964782F}"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728563760"/>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4" name="Rectangle 6"/>
          <p:cNvSpPr>
            <a:spLocks noGrp="1" noChangeArrowheads="1"/>
          </p:cNvSpPr>
          <p:nvPr>
            <p:ph type="sldNum" sz="quarter" idx="11"/>
          </p:nvPr>
        </p:nvSpPr>
        <p:spPr>
          <a:ln/>
        </p:spPr>
        <p:txBody>
          <a:bodyPr/>
          <a:lstStyle>
            <a:lvl1pPr>
              <a:defRPr/>
            </a:lvl1pPr>
          </a:lstStyle>
          <a:p>
            <a:fld id="{7C06C53B-4763-4194-9A0B-C1064BEB6974}"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728163634"/>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3" name="Rectangle 6"/>
          <p:cNvSpPr>
            <a:spLocks noGrp="1" noChangeArrowheads="1"/>
          </p:cNvSpPr>
          <p:nvPr>
            <p:ph type="sldNum" sz="quarter" idx="11"/>
          </p:nvPr>
        </p:nvSpPr>
        <p:spPr>
          <a:ln/>
        </p:spPr>
        <p:txBody>
          <a:bodyPr/>
          <a:lstStyle>
            <a:lvl1pPr>
              <a:defRPr/>
            </a:lvl1pPr>
          </a:lstStyle>
          <a:p>
            <a:fld id="{CC7B6214-5F7D-470B-9882-7C63A71E4E81}"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691187594"/>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1"/>
            </a:lvl1pPr>
            <a:lvl2pPr marL="457211" indent="0">
              <a:buNone/>
              <a:defRPr sz="1200"/>
            </a:lvl2pPr>
            <a:lvl3pPr marL="914422" indent="0">
              <a:buNone/>
              <a:defRPr sz="1001"/>
            </a:lvl3pPr>
            <a:lvl4pPr marL="1371635" indent="0">
              <a:buNone/>
              <a:defRPr sz="900"/>
            </a:lvl4pPr>
            <a:lvl5pPr marL="1828846" indent="0">
              <a:buNone/>
              <a:defRPr sz="900"/>
            </a:lvl5pPr>
            <a:lvl6pPr marL="2286057" indent="0">
              <a:buNone/>
              <a:defRPr sz="900"/>
            </a:lvl6pPr>
            <a:lvl7pPr marL="2743268" indent="0">
              <a:buNone/>
              <a:defRPr sz="900"/>
            </a:lvl7pPr>
            <a:lvl8pPr marL="3200481" indent="0">
              <a:buNone/>
              <a:defRPr sz="900"/>
            </a:lvl8pPr>
            <a:lvl9pPr marL="3657692"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fld id="{F884E9FE-16EF-4A6B-8F06-B8DA84781CE0}"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97719763"/>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1"/>
            </a:lvl1pPr>
            <a:lvl2pPr marL="457211" indent="0">
              <a:buNone/>
              <a:defRPr sz="1200"/>
            </a:lvl2pPr>
            <a:lvl3pPr marL="914422" indent="0">
              <a:buNone/>
              <a:defRPr sz="1001"/>
            </a:lvl3pPr>
            <a:lvl4pPr marL="1371635" indent="0">
              <a:buNone/>
              <a:defRPr sz="900"/>
            </a:lvl4pPr>
            <a:lvl5pPr marL="1828846" indent="0">
              <a:buNone/>
              <a:defRPr sz="900"/>
            </a:lvl5pPr>
            <a:lvl6pPr marL="2286057" indent="0">
              <a:buNone/>
              <a:defRPr sz="900"/>
            </a:lvl6pPr>
            <a:lvl7pPr marL="2743268" indent="0">
              <a:buNone/>
              <a:defRPr sz="900"/>
            </a:lvl7pPr>
            <a:lvl8pPr marL="3200481" indent="0">
              <a:buNone/>
              <a:defRPr sz="900"/>
            </a:lvl8pPr>
            <a:lvl9pPr marL="3657692"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fld id="{76704AA6-03C7-4D6B-8BA7-5427F955248B}"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68400290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fld id="{2AA3D22A-7283-4A36-8D09-45DB4D2D2323}"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472677907"/>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fld id="{B15B8909-02D5-4FBE-B2B0-F5EE7215FA05}"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8985898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6951FB67-7693-4B8C-81C9-C393BA8A6B53}" type="slidenum">
              <a:rPr lang="en-US" altLang="en-US"/>
              <a:pPr/>
              <a:t>‹#›</a:t>
            </a:fld>
            <a:endParaRPr lang="en-US" altLang="en-US" dirty="0"/>
          </a:p>
        </p:txBody>
      </p:sp>
    </p:spTree>
    <p:extLst>
      <p:ext uri="{BB962C8B-B14F-4D97-AF65-F5344CB8AC3E}">
        <p14:creationId xmlns:p14="http://schemas.microsoft.com/office/powerpoint/2010/main" val="3665589124"/>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11" indent="0" algn="ctr">
              <a:buNone/>
              <a:defRPr/>
            </a:lvl2pPr>
            <a:lvl3pPr marL="914422" indent="0" algn="ctr">
              <a:buNone/>
              <a:defRPr/>
            </a:lvl3pPr>
            <a:lvl4pPr marL="1371635" indent="0" algn="ctr">
              <a:buNone/>
              <a:defRPr/>
            </a:lvl4pPr>
            <a:lvl5pPr marL="1828846" indent="0" algn="ctr">
              <a:buNone/>
              <a:defRPr/>
            </a:lvl5pPr>
            <a:lvl6pPr marL="2286057" indent="0" algn="ctr">
              <a:buNone/>
              <a:defRPr/>
            </a:lvl6pPr>
            <a:lvl7pPr marL="2743268" indent="0" algn="ctr">
              <a:buNone/>
              <a:defRPr/>
            </a:lvl7pPr>
            <a:lvl8pPr marL="3200481" indent="0" algn="ctr">
              <a:buNone/>
              <a:defRPr/>
            </a:lvl8pPr>
            <a:lvl9pPr marL="3657692"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00502949-6132-4A01-A265-28C86DB3693E}" type="slidenum">
              <a:rPr lang="en-US" altLang="en-US"/>
              <a:pPr>
                <a:defRPr/>
              </a:pPr>
              <a:t>‹#›</a:t>
            </a:fld>
            <a:endParaRPr lang="en-US" altLang="en-US" dirty="0"/>
          </a:p>
        </p:txBody>
      </p:sp>
    </p:spTree>
    <p:extLst>
      <p:ext uri="{BB962C8B-B14F-4D97-AF65-F5344CB8AC3E}">
        <p14:creationId xmlns:p14="http://schemas.microsoft.com/office/powerpoint/2010/main" val="239065437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0B2E5F0B-E7D3-403E-AFEB-8F51FDBBE149}" type="slidenum">
              <a:rPr lang="en-US" altLang="en-US"/>
              <a:pPr>
                <a:defRPr/>
              </a:pPr>
              <a:t>‹#›</a:t>
            </a:fld>
            <a:endParaRPr lang="en-US" altLang="en-US" dirty="0"/>
          </a:p>
        </p:txBody>
      </p:sp>
    </p:spTree>
    <p:extLst>
      <p:ext uri="{BB962C8B-B14F-4D97-AF65-F5344CB8AC3E}">
        <p14:creationId xmlns:p14="http://schemas.microsoft.com/office/powerpoint/2010/main" val="4093828662"/>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211" indent="0">
              <a:buNone/>
              <a:defRPr sz="1801"/>
            </a:lvl2pPr>
            <a:lvl3pPr marL="914422" indent="0">
              <a:buNone/>
              <a:defRPr sz="1600"/>
            </a:lvl3pPr>
            <a:lvl4pPr marL="1371635" indent="0">
              <a:buNone/>
              <a:defRPr sz="1401"/>
            </a:lvl4pPr>
            <a:lvl5pPr marL="1828846" indent="0">
              <a:buNone/>
              <a:defRPr sz="1401"/>
            </a:lvl5pPr>
            <a:lvl6pPr marL="2286057" indent="0">
              <a:buNone/>
              <a:defRPr sz="1401"/>
            </a:lvl6pPr>
            <a:lvl7pPr marL="2743268" indent="0">
              <a:buNone/>
              <a:defRPr sz="1401"/>
            </a:lvl7pPr>
            <a:lvl8pPr marL="3200481" indent="0">
              <a:buNone/>
              <a:defRPr sz="1401"/>
            </a:lvl8pPr>
            <a:lvl9pPr marL="3657692" indent="0">
              <a:buNone/>
              <a:defRPr sz="1401"/>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18B2A04C-82DB-42F3-BD66-A2B6E3676CBB}" type="slidenum">
              <a:rPr lang="en-US" altLang="en-US"/>
              <a:pPr>
                <a:defRPr/>
              </a:pPr>
              <a:t>‹#›</a:t>
            </a:fld>
            <a:endParaRPr lang="en-US" altLang="en-US" dirty="0"/>
          </a:p>
        </p:txBody>
      </p:sp>
    </p:spTree>
    <p:extLst>
      <p:ext uri="{BB962C8B-B14F-4D97-AF65-F5344CB8AC3E}">
        <p14:creationId xmlns:p14="http://schemas.microsoft.com/office/powerpoint/2010/main" val="37122691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30E9B4CC-E2E6-435B-BDA7-0233C13FE351}" type="slidenum">
              <a:rPr lang="en-US" altLang="en-US"/>
              <a:pPr>
                <a:defRPr/>
              </a:pPr>
              <a:t>‹#›</a:t>
            </a:fld>
            <a:endParaRPr lang="en-US" altLang="en-US" dirty="0"/>
          </a:p>
        </p:txBody>
      </p:sp>
    </p:spTree>
    <p:extLst>
      <p:ext uri="{BB962C8B-B14F-4D97-AF65-F5344CB8AC3E}">
        <p14:creationId xmlns:p14="http://schemas.microsoft.com/office/powerpoint/2010/main" val="2723598150"/>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7" cy="63976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1"/>
          </p:nvPr>
        </p:nvSpPr>
        <p:spPr>
          <a:ln/>
        </p:spPr>
        <p:txBody>
          <a:bodyPr/>
          <a:lstStyle>
            <a:lvl1pPr>
              <a:defRPr/>
            </a:lvl1pPr>
          </a:lstStyle>
          <a:p>
            <a:pPr>
              <a:defRPr/>
            </a:pPr>
            <a:fld id="{D44F3BA4-2546-47B8-87AF-039BC0401491}" type="slidenum">
              <a:rPr lang="en-US" altLang="en-US"/>
              <a:pPr>
                <a:defRPr/>
              </a:pPr>
              <a:t>‹#›</a:t>
            </a:fld>
            <a:endParaRPr lang="en-US" altLang="en-US" dirty="0"/>
          </a:p>
        </p:txBody>
      </p:sp>
    </p:spTree>
    <p:extLst>
      <p:ext uri="{BB962C8B-B14F-4D97-AF65-F5344CB8AC3E}">
        <p14:creationId xmlns:p14="http://schemas.microsoft.com/office/powerpoint/2010/main" val="25654176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1"/>
          </p:nvPr>
        </p:nvSpPr>
        <p:spPr>
          <a:ln/>
        </p:spPr>
        <p:txBody>
          <a:bodyPr/>
          <a:lstStyle>
            <a:lvl1pPr>
              <a:defRPr/>
            </a:lvl1pPr>
          </a:lstStyle>
          <a:p>
            <a:pPr>
              <a:defRPr/>
            </a:pPr>
            <a:fld id="{3E8245D4-EF08-4AD6-A20D-2A3B529952FB}" type="slidenum">
              <a:rPr lang="en-US" altLang="en-US"/>
              <a:pPr>
                <a:defRPr/>
              </a:pPr>
              <a:t>‹#›</a:t>
            </a:fld>
            <a:endParaRPr lang="en-US" altLang="en-US" dirty="0"/>
          </a:p>
        </p:txBody>
      </p:sp>
    </p:spTree>
    <p:extLst>
      <p:ext uri="{BB962C8B-B14F-4D97-AF65-F5344CB8AC3E}">
        <p14:creationId xmlns:p14="http://schemas.microsoft.com/office/powerpoint/2010/main" val="273094873"/>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3" name="Rectangle 6"/>
          <p:cNvSpPr>
            <a:spLocks noGrp="1" noChangeArrowheads="1"/>
          </p:cNvSpPr>
          <p:nvPr>
            <p:ph type="sldNum" sz="quarter" idx="11"/>
          </p:nvPr>
        </p:nvSpPr>
        <p:spPr>
          <a:ln/>
        </p:spPr>
        <p:txBody>
          <a:bodyPr/>
          <a:lstStyle>
            <a:lvl1pPr>
              <a:defRPr/>
            </a:lvl1pPr>
          </a:lstStyle>
          <a:p>
            <a:pPr>
              <a:defRPr/>
            </a:pPr>
            <a:fld id="{DEF429A0-32C8-4EB4-98F7-DC60B0CA247E}" type="slidenum">
              <a:rPr lang="en-US" altLang="en-US"/>
              <a:pPr>
                <a:defRPr/>
              </a:pPr>
              <a:t>‹#›</a:t>
            </a:fld>
            <a:endParaRPr lang="en-US" altLang="en-US" dirty="0"/>
          </a:p>
        </p:txBody>
      </p:sp>
    </p:spTree>
    <p:extLst>
      <p:ext uri="{BB962C8B-B14F-4D97-AF65-F5344CB8AC3E}">
        <p14:creationId xmlns:p14="http://schemas.microsoft.com/office/powerpoint/2010/main" val="424218157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1"/>
            </a:lvl1pPr>
            <a:lvl2pPr marL="457211" indent="0">
              <a:buNone/>
              <a:defRPr sz="1200"/>
            </a:lvl2pPr>
            <a:lvl3pPr marL="914422" indent="0">
              <a:buNone/>
              <a:defRPr sz="1001"/>
            </a:lvl3pPr>
            <a:lvl4pPr marL="1371635" indent="0">
              <a:buNone/>
              <a:defRPr sz="900"/>
            </a:lvl4pPr>
            <a:lvl5pPr marL="1828846" indent="0">
              <a:buNone/>
              <a:defRPr sz="900"/>
            </a:lvl5pPr>
            <a:lvl6pPr marL="2286057" indent="0">
              <a:buNone/>
              <a:defRPr sz="900"/>
            </a:lvl6pPr>
            <a:lvl7pPr marL="2743268" indent="0">
              <a:buNone/>
              <a:defRPr sz="900"/>
            </a:lvl7pPr>
            <a:lvl8pPr marL="3200481" indent="0">
              <a:buNone/>
              <a:defRPr sz="900"/>
            </a:lvl8pPr>
            <a:lvl9pPr marL="3657692"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0670A159-49F0-4FE0-8D89-946136A2B221}" type="slidenum">
              <a:rPr lang="en-US" altLang="en-US"/>
              <a:pPr>
                <a:defRPr/>
              </a:pPr>
              <a:t>‹#›</a:t>
            </a:fld>
            <a:endParaRPr lang="en-US" altLang="en-US" dirty="0"/>
          </a:p>
        </p:txBody>
      </p:sp>
    </p:spTree>
    <p:extLst>
      <p:ext uri="{BB962C8B-B14F-4D97-AF65-F5344CB8AC3E}">
        <p14:creationId xmlns:p14="http://schemas.microsoft.com/office/powerpoint/2010/main" val="107265240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1"/>
            </a:lvl1pPr>
            <a:lvl2pPr marL="457211" indent="0">
              <a:buNone/>
              <a:defRPr sz="1200"/>
            </a:lvl2pPr>
            <a:lvl3pPr marL="914422" indent="0">
              <a:buNone/>
              <a:defRPr sz="1001"/>
            </a:lvl3pPr>
            <a:lvl4pPr marL="1371635" indent="0">
              <a:buNone/>
              <a:defRPr sz="900"/>
            </a:lvl4pPr>
            <a:lvl5pPr marL="1828846" indent="0">
              <a:buNone/>
              <a:defRPr sz="900"/>
            </a:lvl5pPr>
            <a:lvl6pPr marL="2286057" indent="0">
              <a:buNone/>
              <a:defRPr sz="900"/>
            </a:lvl6pPr>
            <a:lvl7pPr marL="2743268" indent="0">
              <a:buNone/>
              <a:defRPr sz="900"/>
            </a:lvl7pPr>
            <a:lvl8pPr marL="3200481" indent="0">
              <a:buNone/>
              <a:defRPr sz="900"/>
            </a:lvl8pPr>
            <a:lvl9pPr marL="3657692"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8D1C0337-52A5-4546-8477-4951A571437F}" type="slidenum">
              <a:rPr lang="en-US" altLang="en-US"/>
              <a:pPr>
                <a:defRPr/>
              </a:pPr>
              <a:t>‹#›</a:t>
            </a:fld>
            <a:endParaRPr lang="en-US" altLang="en-US" dirty="0"/>
          </a:p>
        </p:txBody>
      </p:sp>
    </p:spTree>
    <p:extLst>
      <p:ext uri="{BB962C8B-B14F-4D97-AF65-F5344CB8AC3E}">
        <p14:creationId xmlns:p14="http://schemas.microsoft.com/office/powerpoint/2010/main" val="2984288982"/>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9F662B0C-0F08-4B8C-96B5-29BFE4F0C5E0}" type="slidenum">
              <a:rPr lang="en-US" altLang="en-US"/>
              <a:pPr>
                <a:defRPr/>
              </a:pPr>
              <a:t>‹#›</a:t>
            </a:fld>
            <a:endParaRPr lang="en-US" altLang="en-US" dirty="0"/>
          </a:p>
        </p:txBody>
      </p:sp>
    </p:spTree>
    <p:extLst>
      <p:ext uri="{BB962C8B-B14F-4D97-AF65-F5344CB8AC3E}">
        <p14:creationId xmlns:p14="http://schemas.microsoft.com/office/powerpoint/2010/main" val="35481108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39869B4F-27DC-412B-81EF-BF21B3D6DAEE}" type="slidenum">
              <a:rPr lang="en-US" altLang="en-US"/>
              <a:pPr/>
              <a:t>‹#›</a:t>
            </a:fld>
            <a:endParaRPr lang="en-US" altLang="en-US" dirty="0"/>
          </a:p>
        </p:txBody>
      </p:sp>
    </p:spTree>
    <p:extLst>
      <p:ext uri="{BB962C8B-B14F-4D97-AF65-F5344CB8AC3E}">
        <p14:creationId xmlns:p14="http://schemas.microsoft.com/office/powerpoint/2010/main" val="1275249664"/>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5FBD2E10-C322-4B86-824A-C30BA81EE056}" type="slidenum">
              <a:rPr lang="en-US" altLang="en-US"/>
              <a:pPr>
                <a:defRPr/>
              </a:pPr>
              <a:t>‹#›</a:t>
            </a:fld>
            <a:endParaRPr lang="en-US" altLang="en-US" dirty="0"/>
          </a:p>
        </p:txBody>
      </p:sp>
    </p:spTree>
    <p:extLst>
      <p:ext uri="{BB962C8B-B14F-4D97-AF65-F5344CB8AC3E}">
        <p14:creationId xmlns:p14="http://schemas.microsoft.com/office/powerpoint/2010/main" val="258660095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4234AB3A-0DAB-4CB3-B099-0745584EFB93}" type="slidenum">
              <a:rPr lang="en-US" altLang="en-US"/>
              <a:pPr>
                <a:defRPr/>
              </a:pPr>
              <a:t>‹#›</a:t>
            </a:fld>
            <a:endParaRPr lang="en-US" altLang="en-US" dirty="0"/>
          </a:p>
        </p:txBody>
      </p:sp>
    </p:spTree>
    <p:extLst>
      <p:ext uri="{BB962C8B-B14F-4D97-AF65-F5344CB8AC3E}">
        <p14:creationId xmlns:p14="http://schemas.microsoft.com/office/powerpoint/2010/main" val="1750917938"/>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267BE610-4CDE-4B86-A12F-76D7968B130F}" type="slidenum">
              <a:rPr lang="en-US" altLang="en-US"/>
              <a:pPr>
                <a:defRPr/>
              </a:pPr>
              <a:t>‹#›</a:t>
            </a:fld>
            <a:endParaRPr lang="en-US" altLang="en-US" dirty="0"/>
          </a:p>
        </p:txBody>
      </p:sp>
    </p:spTree>
    <p:extLst>
      <p:ext uri="{BB962C8B-B14F-4D97-AF65-F5344CB8AC3E}">
        <p14:creationId xmlns:p14="http://schemas.microsoft.com/office/powerpoint/2010/main" val="934395955"/>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3" y="4589466"/>
            <a:ext cx="10515600" cy="1500187"/>
          </a:xfrm>
        </p:spPr>
        <p:txBody>
          <a:bodyPr/>
          <a:lstStyle>
            <a:lvl1pPr marL="0" indent="0">
              <a:buNone/>
              <a:defRPr sz="2400"/>
            </a:lvl1pPr>
            <a:lvl2pPr marL="457211" indent="0">
              <a:buNone/>
              <a:defRPr sz="2000"/>
            </a:lvl2pPr>
            <a:lvl3pPr marL="914422" indent="0">
              <a:buNone/>
              <a:defRPr sz="1801"/>
            </a:lvl3pPr>
            <a:lvl4pPr marL="1371635" indent="0">
              <a:buNone/>
              <a:defRPr sz="1600"/>
            </a:lvl4pPr>
            <a:lvl5pPr marL="1828846" indent="0">
              <a:buNone/>
              <a:defRPr sz="1600"/>
            </a:lvl5pPr>
            <a:lvl6pPr marL="2286057" indent="0">
              <a:buNone/>
              <a:defRPr sz="1600"/>
            </a:lvl6pPr>
            <a:lvl7pPr marL="2743268" indent="0">
              <a:buNone/>
              <a:defRPr sz="1600"/>
            </a:lvl7pPr>
            <a:lvl8pPr marL="3200481" indent="0">
              <a:buNone/>
              <a:defRPr sz="1600"/>
            </a:lvl8pPr>
            <a:lvl9pPr marL="3657692" indent="0">
              <a:buNone/>
              <a:defRPr sz="16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EC41F74C-4D63-4733-A1DC-D81445C49EF3}" type="slidenum">
              <a:rPr lang="en-US" altLang="en-US"/>
              <a:pPr>
                <a:defRPr/>
              </a:pPr>
              <a:t>‹#›</a:t>
            </a:fld>
            <a:endParaRPr lang="en-US" altLang="en-US" dirty="0"/>
          </a:p>
        </p:txBody>
      </p:sp>
    </p:spTree>
    <p:extLst>
      <p:ext uri="{BB962C8B-B14F-4D97-AF65-F5344CB8AC3E}">
        <p14:creationId xmlns:p14="http://schemas.microsoft.com/office/powerpoint/2010/main" val="288647350"/>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6888247C-D3EB-41C9-9B68-A6BF79F376CF}" type="slidenum">
              <a:rPr lang="en-US" altLang="en-US"/>
              <a:pPr>
                <a:defRPr/>
              </a:pPr>
              <a:t>‹#›</a:t>
            </a:fld>
            <a:endParaRPr lang="en-US" altLang="en-US" dirty="0"/>
          </a:p>
        </p:txBody>
      </p:sp>
    </p:spTree>
    <p:extLst>
      <p:ext uri="{BB962C8B-B14F-4D97-AF65-F5344CB8AC3E}">
        <p14:creationId xmlns:p14="http://schemas.microsoft.com/office/powerpoint/2010/main" val="3370989465"/>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4"/>
            <a:ext cx="5158316"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6"/>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4" y="1681164"/>
            <a:ext cx="5183717"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4" y="2505076"/>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1"/>
          </p:nvPr>
        </p:nvSpPr>
        <p:spPr>
          <a:ln/>
        </p:spPr>
        <p:txBody>
          <a:bodyPr/>
          <a:lstStyle>
            <a:lvl1pPr>
              <a:defRPr/>
            </a:lvl1pPr>
          </a:lstStyle>
          <a:p>
            <a:pPr>
              <a:defRPr/>
            </a:pPr>
            <a:fld id="{E767AF1D-F2C3-48A7-B4BE-42916A9AD27B}" type="slidenum">
              <a:rPr lang="en-US" altLang="en-US"/>
              <a:pPr>
                <a:defRPr/>
              </a:pPr>
              <a:t>‹#›</a:t>
            </a:fld>
            <a:endParaRPr lang="en-US" altLang="en-US" dirty="0"/>
          </a:p>
        </p:txBody>
      </p:sp>
    </p:spTree>
    <p:extLst>
      <p:ext uri="{BB962C8B-B14F-4D97-AF65-F5344CB8AC3E}">
        <p14:creationId xmlns:p14="http://schemas.microsoft.com/office/powerpoint/2010/main" val="3372044188"/>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1"/>
          </p:nvPr>
        </p:nvSpPr>
        <p:spPr>
          <a:ln/>
        </p:spPr>
        <p:txBody>
          <a:bodyPr/>
          <a:lstStyle>
            <a:lvl1pPr>
              <a:defRPr/>
            </a:lvl1pPr>
          </a:lstStyle>
          <a:p>
            <a:pPr>
              <a:defRPr/>
            </a:pPr>
            <a:fld id="{1AE40E60-E94E-49C8-A447-60FB9B63D78E}" type="slidenum">
              <a:rPr lang="en-US" altLang="en-US"/>
              <a:pPr>
                <a:defRPr/>
              </a:pPr>
              <a:t>‹#›</a:t>
            </a:fld>
            <a:endParaRPr lang="en-US" altLang="en-US" dirty="0"/>
          </a:p>
        </p:txBody>
      </p:sp>
    </p:spTree>
    <p:extLst>
      <p:ext uri="{BB962C8B-B14F-4D97-AF65-F5344CB8AC3E}">
        <p14:creationId xmlns:p14="http://schemas.microsoft.com/office/powerpoint/2010/main" val="2010811219"/>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3" name="Rectangle 6"/>
          <p:cNvSpPr>
            <a:spLocks noGrp="1" noChangeArrowheads="1"/>
          </p:cNvSpPr>
          <p:nvPr>
            <p:ph type="sldNum" sz="quarter" idx="11"/>
          </p:nvPr>
        </p:nvSpPr>
        <p:spPr>
          <a:ln/>
        </p:spPr>
        <p:txBody>
          <a:bodyPr/>
          <a:lstStyle>
            <a:lvl1pPr>
              <a:defRPr/>
            </a:lvl1pPr>
          </a:lstStyle>
          <a:p>
            <a:pPr>
              <a:defRPr/>
            </a:pPr>
            <a:fld id="{81A43F82-D139-40D7-9401-E511D95F7EE5}" type="slidenum">
              <a:rPr lang="en-US" altLang="en-US"/>
              <a:pPr>
                <a:defRPr/>
              </a:pPr>
              <a:t>‹#›</a:t>
            </a:fld>
            <a:endParaRPr lang="en-US" altLang="en-US" dirty="0"/>
          </a:p>
        </p:txBody>
      </p:sp>
    </p:spTree>
    <p:extLst>
      <p:ext uri="{BB962C8B-B14F-4D97-AF65-F5344CB8AC3E}">
        <p14:creationId xmlns:p14="http://schemas.microsoft.com/office/powerpoint/2010/main" val="3855745105"/>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20"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87BB14F8-AB15-4E2F-8A13-39CB6EB2C13A}" type="slidenum">
              <a:rPr lang="en-US" altLang="en-US"/>
              <a:pPr>
                <a:defRPr/>
              </a:pPr>
              <a:t>‹#›</a:t>
            </a:fld>
            <a:endParaRPr lang="en-US" altLang="en-US" dirty="0"/>
          </a:p>
        </p:txBody>
      </p:sp>
    </p:spTree>
    <p:extLst>
      <p:ext uri="{BB962C8B-B14F-4D97-AF65-F5344CB8AC3E}">
        <p14:creationId xmlns:p14="http://schemas.microsoft.com/office/powerpoint/2010/main" val="204237476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20" y="987428"/>
            <a:ext cx="6172201" cy="4873625"/>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pPr lvl="0"/>
            <a:endParaRPr lang="en-US" noProof="0" dirty="0"/>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9BA16EB6-6D11-4050-94C6-693B6D5332C6}" type="slidenum">
              <a:rPr lang="en-US" altLang="en-US"/>
              <a:pPr>
                <a:defRPr/>
              </a:pPr>
              <a:t>‹#›</a:t>
            </a:fld>
            <a:endParaRPr lang="en-US" altLang="en-US" dirty="0"/>
          </a:p>
        </p:txBody>
      </p:sp>
    </p:spTree>
    <p:extLst>
      <p:ext uri="{BB962C8B-B14F-4D97-AF65-F5344CB8AC3E}">
        <p14:creationId xmlns:p14="http://schemas.microsoft.com/office/powerpoint/2010/main" val="20554418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83825855-44D3-426F-B165-B84E69BAC7DA}" type="slidenum">
              <a:rPr lang="en-US" altLang="en-US"/>
              <a:pPr/>
              <a:t>‹#›</a:t>
            </a:fld>
            <a:endParaRPr lang="en-US" altLang="en-US" dirty="0"/>
          </a:p>
        </p:txBody>
      </p:sp>
    </p:spTree>
    <p:extLst>
      <p:ext uri="{BB962C8B-B14F-4D97-AF65-F5344CB8AC3E}">
        <p14:creationId xmlns:p14="http://schemas.microsoft.com/office/powerpoint/2010/main" val="2168143698"/>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51A2E066-8EDE-49FA-B263-9198B42AA364}" type="slidenum">
              <a:rPr lang="en-US" altLang="en-US"/>
              <a:pPr>
                <a:defRPr/>
              </a:pPr>
              <a:t>‹#›</a:t>
            </a:fld>
            <a:endParaRPr lang="en-US" altLang="en-US" dirty="0"/>
          </a:p>
        </p:txBody>
      </p:sp>
    </p:spTree>
    <p:extLst>
      <p:ext uri="{BB962C8B-B14F-4D97-AF65-F5344CB8AC3E}">
        <p14:creationId xmlns:p14="http://schemas.microsoft.com/office/powerpoint/2010/main" val="4096933787"/>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5B664363-10BB-48D4-A086-6F0846A765C8}" type="slidenum">
              <a:rPr lang="en-US" altLang="en-US"/>
              <a:pPr>
                <a:defRPr/>
              </a:pPr>
              <a:t>‹#›</a:t>
            </a:fld>
            <a:endParaRPr lang="en-US" altLang="en-US" dirty="0"/>
          </a:p>
        </p:txBody>
      </p:sp>
    </p:spTree>
    <p:extLst>
      <p:ext uri="{BB962C8B-B14F-4D97-AF65-F5344CB8AC3E}">
        <p14:creationId xmlns:p14="http://schemas.microsoft.com/office/powerpoint/2010/main" val="3925477977"/>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D8C3B80B-E7E3-4F7E-9875-2CF69B17E7A7}"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126391281"/>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573E08F2-42A1-427B-9E7B-199C87D4D532}"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6657736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3" y="4589466"/>
            <a:ext cx="10515600" cy="1500187"/>
          </a:xfrm>
        </p:spPr>
        <p:txBody>
          <a:bodyPr/>
          <a:lstStyle>
            <a:lvl1pPr marL="0" indent="0">
              <a:buNone/>
              <a:defRPr sz="2400"/>
            </a:lvl1pPr>
            <a:lvl2pPr marL="457211" indent="0">
              <a:buNone/>
              <a:defRPr sz="2000"/>
            </a:lvl2pPr>
            <a:lvl3pPr marL="914422" indent="0">
              <a:buNone/>
              <a:defRPr sz="1801"/>
            </a:lvl3pPr>
            <a:lvl4pPr marL="1371635" indent="0">
              <a:buNone/>
              <a:defRPr sz="1600"/>
            </a:lvl4pPr>
            <a:lvl5pPr marL="1828846" indent="0">
              <a:buNone/>
              <a:defRPr sz="1600"/>
            </a:lvl5pPr>
            <a:lvl6pPr marL="2286057" indent="0">
              <a:buNone/>
              <a:defRPr sz="1600"/>
            </a:lvl6pPr>
            <a:lvl7pPr marL="2743268" indent="0">
              <a:buNone/>
              <a:defRPr sz="1600"/>
            </a:lvl7pPr>
            <a:lvl8pPr marL="3200481" indent="0">
              <a:buNone/>
              <a:defRPr sz="1600"/>
            </a:lvl8pPr>
            <a:lvl9pPr marL="3657692" indent="0">
              <a:buNone/>
              <a:defRPr sz="16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2E9B2073-BBCF-4864-B003-AA6EDFEFB653}"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617035046"/>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07971F74-8F3E-40B6-A0D1-514F8B1F349F}"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03163859"/>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4"/>
            <a:ext cx="5158316"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6"/>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4" y="1681164"/>
            <a:ext cx="5183717"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4" y="2505076"/>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8" name="Slide Number Placeholder 7"/>
          <p:cNvSpPr>
            <a:spLocks noGrp="1"/>
          </p:cNvSpPr>
          <p:nvPr>
            <p:ph type="sldNum" sz="quarter" idx="11"/>
          </p:nvPr>
        </p:nvSpPr>
        <p:spPr/>
        <p:txBody>
          <a:bodyPr/>
          <a:lstStyle>
            <a:lvl1pPr>
              <a:defRPr/>
            </a:lvl1pPr>
          </a:lstStyle>
          <a:p>
            <a:fld id="{532DF360-9FBE-405C-8C69-8C55F36C1ABB}"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880932451"/>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4" name="Slide Number Placeholder 3"/>
          <p:cNvSpPr>
            <a:spLocks noGrp="1"/>
          </p:cNvSpPr>
          <p:nvPr>
            <p:ph type="sldNum" sz="quarter" idx="11"/>
          </p:nvPr>
        </p:nvSpPr>
        <p:spPr/>
        <p:txBody>
          <a:bodyPr/>
          <a:lstStyle>
            <a:lvl1pPr>
              <a:defRPr/>
            </a:lvl1pPr>
          </a:lstStyle>
          <a:p>
            <a:fld id="{C42F457E-C90A-4728-9EBA-6F00684C3764}"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039417649"/>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3" name="Slide Number Placeholder 2"/>
          <p:cNvSpPr>
            <a:spLocks noGrp="1"/>
          </p:cNvSpPr>
          <p:nvPr>
            <p:ph type="sldNum" sz="quarter" idx="11"/>
          </p:nvPr>
        </p:nvSpPr>
        <p:spPr/>
        <p:txBody>
          <a:bodyPr/>
          <a:lstStyle>
            <a:lvl1pPr>
              <a:defRPr/>
            </a:lvl1pPr>
          </a:lstStyle>
          <a:p>
            <a:fld id="{DAC05162-0F7D-40E2-B42C-A7B003386BB1}"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254550063"/>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20"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DF9E0C88-F07F-4942-BDD9-2837D0B78CB6}"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820247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C95FC71A-E4A1-4873-AA60-1401C1AAE78F}" type="slidenum">
              <a:rPr lang="en-US" altLang="en-US"/>
              <a:pPr/>
              <a:t>‹#›</a:t>
            </a:fld>
            <a:endParaRPr lang="en-US" altLang="en-US" dirty="0"/>
          </a:p>
        </p:txBody>
      </p:sp>
    </p:spTree>
    <p:extLst>
      <p:ext uri="{BB962C8B-B14F-4D97-AF65-F5344CB8AC3E}">
        <p14:creationId xmlns:p14="http://schemas.microsoft.com/office/powerpoint/2010/main" val="1208928113"/>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20" y="987428"/>
            <a:ext cx="6172201" cy="4873625"/>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endParaRPr lang="en-US" dirty="0"/>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1A631D52-AD74-48F7-BAB3-A94C4F950CBE}"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423265356"/>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B0CECF6E-BD20-496E-BDB2-1B58F348989F}"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422975275"/>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B57FC710-2996-44C4-97C9-F53750AA98CB}"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954916"/>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8CA87401-2E3D-4E07-A712-3C0A7C151178}" type="slidenum">
              <a:rPr lang="en-US" altLang="en-US"/>
              <a:pPr/>
              <a:t>‹#›</a:t>
            </a:fld>
            <a:endParaRPr lang="en-US" altLang="en-US" dirty="0"/>
          </a:p>
        </p:txBody>
      </p:sp>
    </p:spTree>
    <p:extLst>
      <p:ext uri="{BB962C8B-B14F-4D97-AF65-F5344CB8AC3E}">
        <p14:creationId xmlns:p14="http://schemas.microsoft.com/office/powerpoint/2010/main" val="1646671144"/>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E8785406-016A-45DD-A692-16A8087439C2}" type="slidenum">
              <a:rPr lang="en-US" altLang="en-US"/>
              <a:pPr/>
              <a:t>‹#›</a:t>
            </a:fld>
            <a:endParaRPr lang="en-US" altLang="en-US" dirty="0"/>
          </a:p>
        </p:txBody>
      </p:sp>
    </p:spTree>
    <p:extLst>
      <p:ext uri="{BB962C8B-B14F-4D97-AF65-F5344CB8AC3E}">
        <p14:creationId xmlns:p14="http://schemas.microsoft.com/office/powerpoint/2010/main" val="42352408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3" y="4589466"/>
            <a:ext cx="10515600" cy="1500187"/>
          </a:xfrm>
        </p:spPr>
        <p:txBody>
          <a:bodyPr/>
          <a:lstStyle>
            <a:lvl1pPr marL="0" indent="0">
              <a:buNone/>
              <a:defRPr sz="2400"/>
            </a:lvl1pPr>
            <a:lvl2pPr marL="457211" indent="0">
              <a:buNone/>
              <a:defRPr sz="2000"/>
            </a:lvl2pPr>
            <a:lvl3pPr marL="914422" indent="0">
              <a:buNone/>
              <a:defRPr sz="1801"/>
            </a:lvl3pPr>
            <a:lvl4pPr marL="1371635" indent="0">
              <a:buNone/>
              <a:defRPr sz="1600"/>
            </a:lvl4pPr>
            <a:lvl5pPr marL="1828846" indent="0">
              <a:buNone/>
              <a:defRPr sz="1600"/>
            </a:lvl5pPr>
            <a:lvl6pPr marL="2286057" indent="0">
              <a:buNone/>
              <a:defRPr sz="1600"/>
            </a:lvl6pPr>
            <a:lvl7pPr marL="2743268" indent="0">
              <a:buNone/>
              <a:defRPr sz="1600"/>
            </a:lvl7pPr>
            <a:lvl8pPr marL="3200481" indent="0">
              <a:buNone/>
              <a:defRPr sz="1600"/>
            </a:lvl8pPr>
            <a:lvl9pPr marL="3657692" indent="0">
              <a:buNone/>
              <a:defRPr sz="16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760B46AA-F6A7-4B3E-852D-629694035A84}" type="slidenum">
              <a:rPr lang="en-US" altLang="en-US"/>
              <a:pPr/>
              <a:t>‹#›</a:t>
            </a:fld>
            <a:endParaRPr lang="en-US" altLang="en-US" dirty="0"/>
          </a:p>
        </p:txBody>
      </p:sp>
    </p:spTree>
    <p:extLst>
      <p:ext uri="{BB962C8B-B14F-4D97-AF65-F5344CB8AC3E}">
        <p14:creationId xmlns:p14="http://schemas.microsoft.com/office/powerpoint/2010/main" val="1417832982"/>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8B82FAEB-8AB6-4790-90AF-820F33CFDE47}" type="slidenum">
              <a:rPr lang="en-US" altLang="en-US"/>
              <a:pPr/>
              <a:t>‹#›</a:t>
            </a:fld>
            <a:endParaRPr lang="en-US" altLang="en-US" dirty="0"/>
          </a:p>
        </p:txBody>
      </p:sp>
    </p:spTree>
    <p:extLst>
      <p:ext uri="{BB962C8B-B14F-4D97-AF65-F5344CB8AC3E}">
        <p14:creationId xmlns:p14="http://schemas.microsoft.com/office/powerpoint/2010/main" val="1020921106"/>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4"/>
            <a:ext cx="5158316"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6"/>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4" y="1681164"/>
            <a:ext cx="5183717"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4" y="2505076"/>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altLang="en-US" dirty="0"/>
          </a:p>
        </p:txBody>
      </p:sp>
      <p:sp>
        <p:nvSpPr>
          <p:cNvPr id="8" name="Slide Number Placeholder 7"/>
          <p:cNvSpPr>
            <a:spLocks noGrp="1"/>
          </p:cNvSpPr>
          <p:nvPr>
            <p:ph type="sldNum" sz="quarter" idx="11"/>
          </p:nvPr>
        </p:nvSpPr>
        <p:spPr/>
        <p:txBody>
          <a:bodyPr/>
          <a:lstStyle>
            <a:lvl1pPr>
              <a:defRPr/>
            </a:lvl1pPr>
          </a:lstStyle>
          <a:p>
            <a:fld id="{C0586E53-E827-4C04-89CE-974705CE6D90}" type="slidenum">
              <a:rPr lang="en-US" altLang="en-US"/>
              <a:pPr/>
              <a:t>‹#›</a:t>
            </a:fld>
            <a:endParaRPr lang="en-US" altLang="en-US" dirty="0"/>
          </a:p>
        </p:txBody>
      </p:sp>
    </p:spTree>
    <p:extLst>
      <p:ext uri="{BB962C8B-B14F-4D97-AF65-F5344CB8AC3E}">
        <p14:creationId xmlns:p14="http://schemas.microsoft.com/office/powerpoint/2010/main" val="2682809444"/>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ltLang="en-US" dirty="0"/>
          </a:p>
        </p:txBody>
      </p:sp>
      <p:sp>
        <p:nvSpPr>
          <p:cNvPr id="4" name="Slide Number Placeholder 3"/>
          <p:cNvSpPr>
            <a:spLocks noGrp="1"/>
          </p:cNvSpPr>
          <p:nvPr>
            <p:ph type="sldNum" sz="quarter" idx="11"/>
          </p:nvPr>
        </p:nvSpPr>
        <p:spPr/>
        <p:txBody>
          <a:bodyPr/>
          <a:lstStyle>
            <a:lvl1pPr>
              <a:defRPr/>
            </a:lvl1pPr>
          </a:lstStyle>
          <a:p>
            <a:fld id="{67C049DF-17DD-4743-A624-924BFF4E6ECB}" type="slidenum">
              <a:rPr lang="en-US" altLang="en-US"/>
              <a:pPr/>
              <a:t>‹#›</a:t>
            </a:fld>
            <a:endParaRPr lang="en-US" altLang="en-US" dirty="0"/>
          </a:p>
        </p:txBody>
      </p:sp>
    </p:spTree>
    <p:extLst>
      <p:ext uri="{BB962C8B-B14F-4D97-AF65-F5344CB8AC3E}">
        <p14:creationId xmlns:p14="http://schemas.microsoft.com/office/powerpoint/2010/main" val="3736469472"/>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dirty="0"/>
          </a:p>
        </p:txBody>
      </p:sp>
      <p:sp>
        <p:nvSpPr>
          <p:cNvPr id="3" name="Slide Number Placeholder 2"/>
          <p:cNvSpPr>
            <a:spLocks noGrp="1"/>
          </p:cNvSpPr>
          <p:nvPr>
            <p:ph type="sldNum" sz="quarter" idx="11"/>
          </p:nvPr>
        </p:nvSpPr>
        <p:spPr/>
        <p:txBody>
          <a:bodyPr/>
          <a:lstStyle>
            <a:lvl1pPr>
              <a:defRPr/>
            </a:lvl1pPr>
          </a:lstStyle>
          <a:p>
            <a:fld id="{63DE25F5-8238-45EC-882D-622D085A44CE}" type="slidenum">
              <a:rPr lang="en-US" altLang="en-US"/>
              <a:pPr/>
              <a:t>‹#›</a:t>
            </a:fld>
            <a:endParaRPr lang="en-US" altLang="en-US" dirty="0"/>
          </a:p>
        </p:txBody>
      </p:sp>
    </p:spTree>
    <p:extLst>
      <p:ext uri="{BB962C8B-B14F-4D97-AF65-F5344CB8AC3E}">
        <p14:creationId xmlns:p14="http://schemas.microsoft.com/office/powerpoint/2010/main" val="18530812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3" y="4589466"/>
            <a:ext cx="10515600" cy="1500187"/>
          </a:xfrm>
        </p:spPr>
        <p:txBody>
          <a:bodyPr/>
          <a:lstStyle>
            <a:lvl1pPr marL="0" indent="0">
              <a:buNone/>
              <a:defRPr sz="2400"/>
            </a:lvl1pPr>
            <a:lvl2pPr marL="457211" indent="0">
              <a:buNone/>
              <a:defRPr sz="2000"/>
            </a:lvl2pPr>
            <a:lvl3pPr marL="914422" indent="0">
              <a:buNone/>
              <a:defRPr sz="1801"/>
            </a:lvl3pPr>
            <a:lvl4pPr marL="1371635" indent="0">
              <a:buNone/>
              <a:defRPr sz="1600"/>
            </a:lvl4pPr>
            <a:lvl5pPr marL="1828846" indent="0">
              <a:buNone/>
              <a:defRPr sz="1600"/>
            </a:lvl5pPr>
            <a:lvl6pPr marL="2286057" indent="0">
              <a:buNone/>
              <a:defRPr sz="1600"/>
            </a:lvl6pPr>
            <a:lvl7pPr marL="2743268" indent="0">
              <a:buNone/>
              <a:defRPr sz="1600"/>
            </a:lvl7pPr>
            <a:lvl8pPr marL="3200481" indent="0">
              <a:buNone/>
              <a:defRPr sz="1600"/>
            </a:lvl8pPr>
            <a:lvl9pPr marL="3657692" indent="0">
              <a:buNone/>
              <a:defRPr sz="16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087CC606-D366-427B-8D3D-DEAF1EF7B742}" type="slidenum">
              <a:rPr lang="en-US" altLang="en-US"/>
              <a:pPr/>
              <a:t>‹#›</a:t>
            </a:fld>
            <a:endParaRPr lang="en-US" altLang="en-US" dirty="0"/>
          </a:p>
        </p:txBody>
      </p:sp>
    </p:spTree>
    <p:extLst>
      <p:ext uri="{BB962C8B-B14F-4D97-AF65-F5344CB8AC3E}">
        <p14:creationId xmlns:p14="http://schemas.microsoft.com/office/powerpoint/2010/main" val="2460367224"/>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20"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3F04F650-E5B8-42B4-A4D9-CD6C0841DFBA}" type="slidenum">
              <a:rPr lang="en-US" altLang="en-US"/>
              <a:pPr/>
              <a:t>‹#›</a:t>
            </a:fld>
            <a:endParaRPr lang="en-US" altLang="en-US" dirty="0"/>
          </a:p>
        </p:txBody>
      </p:sp>
    </p:spTree>
    <p:extLst>
      <p:ext uri="{BB962C8B-B14F-4D97-AF65-F5344CB8AC3E}">
        <p14:creationId xmlns:p14="http://schemas.microsoft.com/office/powerpoint/2010/main" val="174857332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20" y="987428"/>
            <a:ext cx="6172201" cy="4873625"/>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endParaRPr lang="en-US" dirty="0"/>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B1113F7A-A73F-4A12-B9B0-A21CCC875EB6}" type="slidenum">
              <a:rPr lang="en-US" altLang="en-US"/>
              <a:pPr/>
              <a:t>‹#›</a:t>
            </a:fld>
            <a:endParaRPr lang="en-US" altLang="en-US" dirty="0"/>
          </a:p>
        </p:txBody>
      </p:sp>
    </p:spTree>
    <p:extLst>
      <p:ext uri="{BB962C8B-B14F-4D97-AF65-F5344CB8AC3E}">
        <p14:creationId xmlns:p14="http://schemas.microsoft.com/office/powerpoint/2010/main" val="1600996071"/>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A8AF72C8-CEF1-48BF-A22C-60D986FA3024}" type="slidenum">
              <a:rPr lang="en-US" altLang="en-US"/>
              <a:pPr/>
              <a:t>‹#›</a:t>
            </a:fld>
            <a:endParaRPr lang="en-US" altLang="en-US" dirty="0"/>
          </a:p>
        </p:txBody>
      </p:sp>
    </p:spTree>
    <p:extLst>
      <p:ext uri="{BB962C8B-B14F-4D97-AF65-F5344CB8AC3E}">
        <p14:creationId xmlns:p14="http://schemas.microsoft.com/office/powerpoint/2010/main" val="3680075655"/>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41107BE2-D7AA-49EB-9546-747536C270F6}" type="slidenum">
              <a:rPr lang="en-US" altLang="en-US"/>
              <a:pPr/>
              <a:t>‹#›</a:t>
            </a:fld>
            <a:endParaRPr lang="en-US" altLang="en-US" dirty="0"/>
          </a:p>
        </p:txBody>
      </p:sp>
    </p:spTree>
    <p:extLst>
      <p:ext uri="{BB962C8B-B14F-4D97-AF65-F5344CB8AC3E}">
        <p14:creationId xmlns:p14="http://schemas.microsoft.com/office/powerpoint/2010/main" val="149784090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11" indent="0" algn="ctr">
              <a:buNone/>
              <a:defRPr/>
            </a:lvl2pPr>
            <a:lvl3pPr marL="914422" indent="0" algn="ctr">
              <a:buNone/>
              <a:defRPr/>
            </a:lvl3pPr>
            <a:lvl4pPr marL="1371635" indent="0" algn="ctr">
              <a:buNone/>
              <a:defRPr/>
            </a:lvl4pPr>
            <a:lvl5pPr marL="1828846" indent="0" algn="ctr">
              <a:buNone/>
              <a:defRPr/>
            </a:lvl5pPr>
            <a:lvl6pPr marL="2286057" indent="0" algn="ctr">
              <a:buNone/>
              <a:defRPr/>
            </a:lvl6pPr>
            <a:lvl7pPr marL="2743268" indent="0" algn="ctr">
              <a:buNone/>
              <a:defRPr/>
            </a:lvl7pPr>
            <a:lvl8pPr marL="3200481" indent="0" algn="ctr">
              <a:buNone/>
              <a:defRPr/>
            </a:lvl8pPr>
            <a:lvl9pPr marL="3657692"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503FD396-ED06-43C5-9808-8F3876D7E19A}"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2125189523"/>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C9426E32-04B0-452E-A03B-022119304822}"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3465216225"/>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211" indent="0">
              <a:buNone/>
              <a:defRPr sz="1801"/>
            </a:lvl2pPr>
            <a:lvl3pPr marL="914422" indent="0">
              <a:buNone/>
              <a:defRPr sz="1600"/>
            </a:lvl3pPr>
            <a:lvl4pPr marL="1371635" indent="0">
              <a:buNone/>
              <a:defRPr sz="1401"/>
            </a:lvl4pPr>
            <a:lvl5pPr marL="1828846" indent="0">
              <a:buNone/>
              <a:defRPr sz="1401"/>
            </a:lvl5pPr>
            <a:lvl6pPr marL="2286057" indent="0">
              <a:buNone/>
              <a:defRPr sz="1401"/>
            </a:lvl6pPr>
            <a:lvl7pPr marL="2743268" indent="0">
              <a:buNone/>
              <a:defRPr sz="1401"/>
            </a:lvl7pPr>
            <a:lvl8pPr marL="3200481" indent="0">
              <a:buNone/>
              <a:defRPr sz="1401"/>
            </a:lvl8pPr>
            <a:lvl9pPr marL="3657692" indent="0">
              <a:buNone/>
              <a:defRPr sz="1401"/>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090DD2A8-F019-4AA9-9ACB-EC63B3CE8210}"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824672535"/>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AB6C677C-9B3B-4806-A741-434D8A26179B}"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208520836"/>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7" cy="63976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568C6F8C-8C4C-41A9-8856-8B98DBB4F51C}"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242580178"/>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558D6EFA-F3A6-4A31-B4E5-A0C390BA105E}"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1871300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0D8BF28B-E71C-4A6F-965F-D62EA44C5633}" type="slidenum">
              <a:rPr lang="en-US" altLang="en-US"/>
              <a:pPr/>
              <a:t>‹#›</a:t>
            </a:fld>
            <a:endParaRPr lang="en-US" altLang="en-US" dirty="0"/>
          </a:p>
        </p:txBody>
      </p:sp>
    </p:spTree>
    <p:extLst>
      <p:ext uri="{BB962C8B-B14F-4D97-AF65-F5344CB8AC3E}">
        <p14:creationId xmlns:p14="http://schemas.microsoft.com/office/powerpoint/2010/main" val="1244405091"/>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D05F213A-F77F-4471-946E-3597C84B73DF}"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976727124"/>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1"/>
            </a:lvl1pPr>
            <a:lvl2pPr marL="457211" indent="0">
              <a:buNone/>
              <a:defRPr sz="1200"/>
            </a:lvl2pPr>
            <a:lvl3pPr marL="914422" indent="0">
              <a:buNone/>
              <a:defRPr sz="1001"/>
            </a:lvl3pPr>
            <a:lvl4pPr marL="1371635" indent="0">
              <a:buNone/>
              <a:defRPr sz="900"/>
            </a:lvl4pPr>
            <a:lvl5pPr marL="1828846" indent="0">
              <a:buNone/>
              <a:defRPr sz="900"/>
            </a:lvl5pPr>
            <a:lvl6pPr marL="2286057" indent="0">
              <a:buNone/>
              <a:defRPr sz="900"/>
            </a:lvl6pPr>
            <a:lvl7pPr marL="2743268" indent="0">
              <a:buNone/>
              <a:defRPr sz="900"/>
            </a:lvl7pPr>
            <a:lvl8pPr marL="3200481" indent="0">
              <a:buNone/>
              <a:defRPr sz="900"/>
            </a:lvl8pPr>
            <a:lvl9pPr marL="3657692"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E909C0B6-EC06-4BB5-A991-B46EA5492FFF}"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2287763378"/>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1"/>
            </a:lvl1pPr>
            <a:lvl2pPr marL="457211" indent="0">
              <a:buNone/>
              <a:defRPr sz="1200"/>
            </a:lvl2pPr>
            <a:lvl3pPr marL="914422" indent="0">
              <a:buNone/>
              <a:defRPr sz="1001"/>
            </a:lvl3pPr>
            <a:lvl4pPr marL="1371635" indent="0">
              <a:buNone/>
              <a:defRPr sz="900"/>
            </a:lvl4pPr>
            <a:lvl5pPr marL="1828846" indent="0">
              <a:buNone/>
              <a:defRPr sz="900"/>
            </a:lvl5pPr>
            <a:lvl6pPr marL="2286057" indent="0">
              <a:buNone/>
              <a:defRPr sz="900"/>
            </a:lvl6pPr>
            <a:lvl7pPr marL="2743268" indent="0">
              <a:buNone/>
              <a:defRPr sz="900"/>
            </a:lvl7pPr>
            <a:lvl8pPr marL="3200481" indent="0">
              <a:buNone/>
              <a:defRPr sz="900"/>
            </a:lvl8pPr>
            <a:lvl9pPr marL="3657692"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AE604182-DA0D-4C62-8EC5-EAA032E2A74D}"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3688883671"/>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1328BCE5-1F7B-4ECB-B92D-C0896EDA76CA}"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3684992630"/>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C4475196-749F-4CCE-B400-58B4457F9F03}"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2400612490"/>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endParaRPr lang="en-US" altLang="en-US" dirty="0">
              <a:solidFill>
                <a:srgbClr val="000000"/>
              </a:solidFill>
            </a:endParaRPr>
          </a:p>
        </p:txBody>
      </p:sp>
    </p:spTree>
    <p:extLst>
      <p:ext uri="{BB962C8B-B14F-4D97-AF65-F5344CB8AC3E}">
        <p14:creationId xmlns:p14="http://schemas.microsoft.com/office/powerpoint/2010/main" val="373386663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endParaRPr lang="en-US" altLang="en-US" dirty="0">
              <a:solidFill>
                <a:srgbClr val="000000"/>
              </a:solidFill>
            </a:endParaRPr>
          </a:p>
        </p:txBody>
      </p:sp>
    </p:spTree>
    <p:extLst>
      <p:ext uri="{BB962C8B-B14F-4D97-AF65-F5344CB8AC3E}">
        <p14:creationId xmlns:p14="http://schemas.microsoft.com/office/powerpoint/2010/main" val="318236800"/>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3" y="4589466"/>
            <a:ext cx="10515600" cy="1500187"/>
          </a:xfrm>
        </p:spPr>
        <p:txBody>
          <a:bodyPr/>
          <a:lstStyle>
            <a:lvl1pPr marL="0" indent="0">
              <a:buNone/>
              <a:defRPr sz="2400"/>
            </a:lvl1pPr>
            <a:lvl2pPr marL="457211" indent="0">
              <a:buNone/>
              <a:defRPr sz="2000"/>
            </a:lvl2pPr>
            <a:lvl3pPr marL="914422" indent="0">
              <a:buNone/>
              <a:defRPr sz="1801"/>
            </a:lvl3pPr>
            <a:lvl4pPr marL="1371635" indent="0">
              <a:buNone/>
              <a:defRPr sz="1600"/>
            </a:lvl4pPr>
            <a:lvl5pPr marL="1828846" indent="0">
              <a:buNone/>
              <a:defRPr sz="1600"/>
            </a:lvl5pPr>
            <a:lvl6pPr marL="2286057" indent="0">
              <a:buNone/>
              <a:defRPr sz="1600"/>
            </a:lvl6pPr>
            <a:lvl7pPr marL="2743268" indent="0">
              <a:buNone/>
              <a:defRPr sz="1600"/>
            </a:lvl7pPr>
            <a:lvl8pPr marL="3200481" indent="0">
              <a:buNone/>
              <a:defRPr sz="1600"/>
            </a:lvl8pPr>
            <a:lvl9pPr marL="3657692" indent="0">
              <a:buNone/>
              <a:defRPr sz="16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endParaRPr lang="en-US" altLang="en-US" dirty="0">
              <a:solidFill>
                <a:srgbClr val="000000"/>
              </a:solidFill>
            </a:endParaRPr>
          </a:p>
        </p:txBody>
      </p:sp>
    </p:spTree>
    <p:extLst>
      <p:ext uri="{BB962C8B-B14F-4D97-AF65-F5344CB8AC3E}">
        <p14:creationId xmlns:p14="http://schemas.microsoft.com/office/powerpoint/2010/main" val="278841787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56000" y="1828800"/>
            <a:ext cx="2641600" cy="121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828800"/>
            <a:ext cx="2641600" cy="121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endParaRPr lang="en-US" altLang="en-US" dirty="0">
              <a:solidFill>
                <a:srgbClr val="000000"/>
              </a:solidFill>
            </a:endParaRPr>
          </a:p>
        </p:txBody>
      </p:sp>
    </p:spTree>
    <p:extLst>
      <p:ext uri="{BB962C8B-B14F-4D97-AF65-F5344CB8AC3E}">
        <p14:creationId xmlns:p14="http://schemas.microsoft.com/office/powerpoint/2010/main" val="1945393914"/>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4"/>
            <a:ext cx="5158316"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6"/>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4" y="1681164"/>
            <a:ext cx="5183717"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4" y="2505076"/>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000000"/>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endParaRPr lang="en-US" altLang="en-US" dirty="0">
              <a:solidFill>
                <a:srgbClr val="000000"/>
              </a:solidFill>
            </a:endParaRPr>
          </a:p>
        </p:txBody>
      </p:sp>
    </p:spTree>
    <p:extLst>
      <p:ext uri="{BB962C8B-B14F-4D97-AF65-F5344CB8AC3E}">
        <p14:creationId xmlns:p14="http://schemas.microsoft.com/office/powerpoint/2010/main" val="40938163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4"/>
            <a:ext cx="5158316"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6"/>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4" y="1681164"/>
            <a:ext cx="5183717"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4" y="2505076"/>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altLang="en-US" dirty="0"/>
          </a:p>
        </p:txBody>
      </p:sp>
      <p:sp>
        <p:nvSpPr>
          <p:cNvPr id="8" name="Slide Number Placeholder 7"/>
          <p:cNvSpPr>
            <a:spLocks noGrp="1"/>
          </p:cNvSpPr>
          <p:nvPr>
            <p:ph type="sldNum" sz="quarter" idx="11"/>
          </p:nvPr>
        </p:nvSpPr>
        <p:spPr/>
        <p:txBody>
          <a:bodyPr/>
          <a:lstStyle>
            <a:lvl1pPr>
              <a:defRPr/>
            </a:lvl1pPr>
          </a:lstStyle>
          <a:p>
            <a:fld id="{0B1BC401-9050-47A4-9269-57EB01632537}" type="slidenum">
              <a:rPr lang="en-US" altLang="en-US"/>
              <a:pPr/>
              <a:t>‹#›</a:t>
            </a:fld>
            <a:endParaRPr lang="en-US" altLang="en-US" dirty="0"/>
          </a:p>
        </p:txBody>
      </p:sp>
    </p:spTree>
    <p:extLst>
      <p:ext uri="{BB962C8B-B14F-4D97-AF65-F5344CB8AC3E}">
        <p14:creationId xmlns:p14="http://schemas.microsoft.com/office/powerpoint/2010/main" val="2719658767"/>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endParaRPr lang="en-US" altLang="en-US" dirty="0">
              <a:solidFill>
                <a:srgbClr val="000000"/>
              </a:solidFill>
            </a:endParaRPr>
          </a:p>
        </p:txBody>
      </p:sp>
    </p:spTree>
    <p:extLst>
      <p:ext uri="{BB962C8B-B14F-4D97-AF65-F5344CB8AC3E}">
        <p14:creationId xmlns:p14="http://schemas.microsoft.com/office/powerpoint/2010/main" val="697099558"/>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000000"/>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endParaRPr lang="en-US" altLang="en-US" dirty="0">
              <a:solidFill>
                <a:srgbClr val="000000"/>
              </a:solidFill>
            </a:endParaRPr>
          </a:p>
        </p:txBody>
      </p:sp>
    </p:spTree>
    <p:extLst>
      <p:ext uri="{BB962C8B-B14F-4D97-AF65-F5344CB8AC3E}">
        <p14:creationId xmlns:p14="http://schemas.microsoft.com/office/powerpoint/2010/main" val="4183058594"/>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20"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endParaRPr lang="en-US" altLang="en-US" dirty="0">
              <a:solidFill>
                <a:srgbClr val="000000"/>
              </a:solidFill>
            </a:endParaRPr>
          </a:p>
        </p:txBody>
      </p:sp>
    </p:spTree>
    <p:extLst>
      <p:ext uri="{BB962C8B-B14F-4D97-AF65-F5344CB8AC3E}">
        <p14:creationId xmlns:p14="http://schemas.microsoft.com/office/powerpoint/2010/main" val="3527726701"/>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20" y="987428"/>
            <a:ext cx="6172201" cy="4873625"/>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pPr lvl="0"/>
            <a:endParaRPr lang="en-US" noProof="0" dirty="0"/>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endParaRPr lang="en-US" altLang="en-US" dirty="0">
              <a:solidFill>
                <a:srgbClr val="000000"/>
              </a:solidFill>
            </a:endParaRPr>
          </a:p>
        </p:txBody>
      </p:sp>
    </p:spTree>
    <p:extLst>
      <p:ext uri="{BB962C8B-B14F-4D97-AF65-F5344CB8AC3E}">
        <p14:creationId xmlns:p14="http://schemas.microsoft.com/office/powerpoint/2010/main" val="640549400"/>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endParaRPr lang="en-US" altLang="en-US" dirty="0">
              <a:solidFill>
                <a:srgbClr val="000000"/>
              </a:solidFill>
            </a:endParaRPr>
          </a:p>
        </p:txBody>
      </p:sp>
    </p:spTree>
    <p:extLst>
      <p:ext uri="{BB962C8B-B14F-4D97-AF65-F5344CB8AC3E}">
        <p14:creationId xmlns:p14="http://schemas.microsoft.com/office/powerpoint/2010/main" val="2635246392"/>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39"/>
            <a:ext cx="3048000" cy="2773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74639"/>
            <a:ext cx="8940800" cy="2773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endParaRPr lang="en-US" altLang="en-US" dirty="0">
              <a:solidFill>
                <a:srgbClr val="000000"/>
              </a:solidFill>
            </a:endParaRPr>
          </a:p>
        </p:txBody>
      </p:sp>
    </p:spTree>
    <p:extLst>
      <p:ext uri="{BB962C8B-B14F-4D97-AF65-F5344CB8AC3E}">
        <p14:creationId xmlns:p14="http://schemas.microsoft.com/office/powerpoint/2010/main" val="110976971"/>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456C95A0-72FB-40B8-92F6-D7FFC33BC223}" type="slidenum">
              <a:rPr lang="en-US" altLang="en-US"/>
              <a:pPr>
                <a:defRPr/>
              </a:pPr>
              <a:t>‹#›</a:t>
            </a:fld>
            <a:endParaRPr lang="en-US" altLang="en-US" dirty="0"/>
          </a:p>
        </p:txBody>
      </p:sp>
    </p:spTree>
    <p:extLst>
      <p:ext uri="{BB962C8B-B14F-4D97-AF65-F5344CB8AC3E}">
        <p14:creationId xmlns:p14="http://schemas.microsoft.com/office/powerpoint/2010/main" val="1767634383"/>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FFDE46CC-DD04-423E-B6DA-38CCA1C088C6}" type="slidenum">
              <a:rPr lang="en-US" altLang="en-US"/>
              <a:pPr>
                <a:defRPr/>
              </a:pPr>
              <a:t>‹#›</a:t>
            </a:fld>
            <a:endParaRPr lang="en-US" altLang="en-US" dirty="0"/>
          </a:p>
        </p:txBody>
      </p:sp>
    </p:spTree>
    <p:extLst>
      <p:ext uri="{BB962C8B-B14F-4D97-AF65-F5344CB8AC3E}">
        <p14:creationId xmlns:p14="http://schemas.microsoft.com/office/powerpoint/2010/main" val="1934077833"/>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3" y="4589466"/>
            <a:ext cx="10515600" cy="1500187"/>
          </a:xfrm>
        </p:spPr>
        <p:txBody>
          <a:bodyPr/>
          <a:lstStyle>
            <a:lvl1pPr marL="0" indent="0">
              <a:buNone/>
              <a:defRPr sz="2400"/>
            </a:lvl1pPr>
            <a:lvl2pPr marL="457211" indent="0">
              <a:buNone/>
              <a:defRPr sz="2000"/>
            </a:lvl2pPr>
            <a:lvl3pPr marL="914422" indent="0">
              <a:buNone/>
              <a:defRPr sz="1801"/>
            </a:lvl3pPr>
            <a:lvl4pPr marL="1371635" indent="0">
              <a:buNone/>
              <a:defRPr sz="1600"/>
            </a:lvl4pPr>
            <a:lvl5pPr marL="1828846" indent="0">
              <a:buNone/>
              <a:defRPr sz="1600"/>
            </a:lvl5pPr>
            <a:lvl6pPr marL="2286057" indent="0">
              <a:buNone/>
              <a:defRPr sz="1600"/>
            </a:lvl6pPr>
            <a:lvl7pPr marL="2743268" indent="0">
              <a:buNone/>
              <a:defRPr sz="1600"/>
            </a:lvl7pPr>
            <a:lvl8pPr marL="3200481" indent="0">
              <a:buNone/>
              <a:defRPr sz="1600"/>
            </a:lvl8pPr>
            <a:lvl9pPr marL="3657692" indent="0">
              <a:buNone/>
              <a:defRPr sz="16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94CD5A52-9110-4564-92FA-0A14B4E30246}" type="slidenum">
              <a:rPr lang="en-US" altLang="en-US"/>
              <a:pPr>
                <a:defRPr/>
              </a:pPr>
              <a:t>‹#›</a:t>
            </a:fld>
            <a:endParaRPr lang="en-US" altLang="en-US" dirty="0"/>
          </a:p>
        </p:txBody>
      </p:sp>
    </p:spTree>
    <p:extLst>
      <p:ext uri="{BB962C8B-B14F-4D97-AF65-F5344CB8AC3E}">
        <p14:creationId xmlns:p14="http://schemas.microsoft.com/office/powerpoint/2010/main" val="3930719735"/>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11200" y="16764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0" y="16764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29DB8591-C0C0-4F61-828D-3CD9B03C851E}" type="slidenum">
              <a:rPr lang="en-US" altLang="en-US"/>
              <a:pPr>
                <a:defRPr/>
              </a:pPr>
              <a:t>‹#›</a:t>
            </a:fld>
            <a:endParaRPr lang="en-US" altLang="en-US" dirty="0"/>
          </a:p>
        </p:txBody>
      </p:sp>
    </p:spTree>
    <p:extLst>
      <p:ext uri="{BB962C8B-B14F-4D97-AF65-F5344CB8AC3E}">
        <p14:creationId xmlns:p14="http://schemas.microsoft.com/office/powerpoint/2010/main" val="2876507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7" cy="639762"/>
          </a:xfrm>
        </p:spPr>
        <p:txBody>
          <a:bodyPr anchor="b"/>
          <a:lstStyle>
            <a:lvl1pPr marL="0" indent="0">
              <a:buNone/>
              <a:defRPr sz="2400" b="1"/>
            </a:lvl1pPr>
            <a:lvl2pPr marL="457200" indent="0">
              <a:buNone/>
              <a:defRPr sz="2000" b="1"/>
            </a:lvl2pPr>
            <a:lvl3pPr marL="914399" indent="0">
              <a:buNone/>
              <a:defRPr sz="1801" b="1"/>
            </a:lvl3pPr>
            <a:lvl4pPr marL="1371599" indent="0">
              <a:buNone/>
              <a:defRPr sz="1600" b="1"/>
            </a:lvl4pPr>
            <a:lvl5pPr marL="1828800" indent="0">
              <a:buNone/>
              <a:defRPr sz="1600" b="1"/>
            </a:lvl5pPr>
            <a:lvl6pPr marL="2286000" indent="0">
              <a:buNone/>
              <a:defRPr sz="1600" b="1"/>
            </a:lvl6pPr>
            <a:lvl7pPr marL="2743199" indent="0">
              <a:buNone/>
              <a:defRPr sz="1600" b="1"/>
            </a:lvl7pPr>
            <a:lvl8pPr marL="3200401" indent="0">
              <a:buNone/>
              <a:defRPr sz="1600" b="1"/>
            </a:lvl8pPr>
            <a:lvl9pPr marL="3657601"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399" indent="0">
              <a:buNone/>
              <a:defRPr sz="1801" b="1"/>
            </a:lvl3pPr>
            <a:lvl4pPr marL="1371599" indent="0">
              <a:buNone/>
              <a:defRPr sz="1600" b="1"/>
            </a:lvl4pPr>
            <a:lvl5pPr marL="1828800" indent="0">
              <a:buNone/>
              <a:defRPr sz="1600" b="1"/>
            </a:lvl5pPr>
            <a:lvl6pPr marL="2286000" indent="0">
              <a:buNone/>
              <a:defRPr sz="1600" b="1"/>
            </a:lvl6pPr>
            <a:lvl7pPr marL="2743199" indent="0">
              <a:buNone/>
              <a:defRPr sz="1600" b="1"/>
            </a:lvl7pPr>
            <a:lvl8pPr marL="3200401" indent="0">
              <a:buNone/>
              <a:defRPr sz="1600" b="1"/>
            </a:lvl8pPr>
            <a:lvl9pPr marL="365760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C824CA4-E892-437E-815D-703E70DDA43D}"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54707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ltLang="en-US" dirty="0"/>
          </a:p>
        </p:txBody>
      </p:sp>
      <p:sp>
        <p:nvSpPr>
          <p:cNvPr id="4" name="Slide Number Placeholder 3"/>
          <p:cNvSpPr>
            <a:spLocks noGrp="1"/>
          </p:cNvSpPr>
          <p:nvPr>
            <p:ph type="sldNum" sz="quarter" idx="11"/>
          </p:nvPr>
        </p:nvSpPr>
        <p:spPr/>
        <p:txBody>
          <a:bodyPr/>
          <a:lstStyle>
            <a:lvl1pPr>
              <a:defRPr/>
            </a:lvl1pPr>
          </a:lstStyle>
          <a:p>
            <a:fld id="{6D26B91B-F05D-48F7-822F-3FBBD0064C07}" type="slidenum">
              <a:rPr lang="en-US" altLang="en-US"/>
              <a:pPr/>
              <a:t>‹#›</a:t>
            </a:fld>
            <a:endParaRPr lang="en-US" altLang="en-US" dirty="0"/>
          </a:p>
        </p:txBody>
      </p:sp>
    </p:spTree>
    <p:extLst>
      <p:ext uri="{BB962C8B-B14F-4D97-AF65-F5344CB8AC3E}">
        <p14:creationId xmlns:p14="http://schemas.microsoft.com/office/powerpoint/2010/main" val="2057633293"/>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4"/>
            <a:ext cx="5158316"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6"/>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4" y="1681164"/>
            <a:ext cx="5183717"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4" y="2505076"/>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1"/>
          </p:nvPr>
        </p:nvSpPr>
        <p:spPr>
          <a:ln/>
        </p:spPr>
        <p:txBody>
          <a:bodyPr/>
          <a:lstStyle>
            <a:lvl1pPr>
              <a:defRPr/>
            </a:lvl1pPr>
          </a:lstStyle>
          <a:p>
            <a:pPr>
              <a:defRPr/>
            </a:pPr>
            <a:fld id="{838F9672-05C4-4F6F-8B33-2E64D8F7284F}" type="slidenum">
              <a:rPr lang="en-US" altLang="en-US"/>
              <a:pPr>
                <a:defRPr/>
              </a:pPr>
              <a:t>‹#›</a:t>
            </a:fld>
            <a:endParaRPr lang="en-US" altLang="en-US" dirty="0"/>
          </a:p>
        </p:txBody>
      </p:sp>
    </p:spTree>
    <p:extLst>
      <p:ext uri="{BB962C8B-B14F-4D97-AF65-F5344CB8AC3E}">
        <p14:creationId xmlns:p14="http://schemas.microsoft.com/office/powerpoint/2010/main" val="3952555779"/>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1"/>
          </p:nvPr>
        </p:nvSpPr>
        <p:spPr>
          <a:ln/>
        </p:spPr>
        <p:txBody>
          <a:bodyPr/>
          <a:lstStyle>
            <a:lvl1pPr>
              <a:defRPr/>
            </a:lvl1pPr>
          </a:lstStyle>
          <a:p>
            <a:pPr>
              <a:defRPr/>
            </a:pPr>
            <a:fld id="{62D891C8-57D7-4D21-86F9-A4DE80711927}" type="slidenum">
              <a:rPr lang="en-US" altLang="en-US"/>
              <a:pPr>
                <a:defRPr/>
              </a:pPr>
              <a:t>‹#›</a:t>
            </a:fld>
            <a:endParaRPr lang="en-US" altLang="en-US" dirty="0"/>
          </a:p>
        </p:txBody>
      </p:sp>
    </p:spTree>
    <p:extLst>
      <p:ext uri="{BB962C8B-B14F-4D97-AF65-F5344CB8AC3E}">
        <p14:creationId xmlns:p14="http://schemas.microsoft.com/office/powerpoint/2010/main" val="3122814735"/>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3" name="Rectangle 6"/>
          <p:cNvSpPr>
            <a:spLocks noGrp="1" noChangeArrowheads="1"/>
          </p:cNvSpPr>
          <p:nvPr>
            <p:ph type="sldNum" sz="quarter" idx="11"/>
          </p:nvPr>
        </p:nvSpPr>
        <p:spPr>
          <a:ln/>
        </p:spPr>
        <p:txBody>
          <a:bodyPr/>
          <a:lstStyle>
            <a:lvl1pPr>
              <a:defRPr/>
            </a:lvl1pPr>
          </a:lstStyle>
          <a:p>
            <a:pPr>
              <a:defRPr/>
            </a:pPr>
            <a:fld id="{71A2ED48-A41F-47D3-8831-084A5807CD96}" type="slidenum">
              <a:rPr lang="en-US" altLang="en-US"/>
              <a:pPr>
                <a:defRPr/>
              </a:pPr>
              <a:t>‹#›</a:t>
            </a:fld>
            <a:endParaRPr lang="en-US" altLang="en-US" dirty="0"/>
          </a:p>
        </p:txBody>
      </p:sp>
    </p:spTree>
    <p:extLst>
      <p:ext uri="{BB962C8B-B14F-4D97-AF65-F5344CB8AC3E}">
        <p14:creationId xmlns:p14="http://schemas.microsoft.com/office/powerpoint/2010/main" val="2118879405"/>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20"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6A85C5A0-D3EC-47E3-BB55-F7F28FA4EA36}" type="slidenum">
              <a:rPr lang="en-US" altLang="en-US"/>
              <a:pPr>
                <a:defRPr/>
              </a:pPr>
              <a:t>‹#›</a:t>
            </a:fld>
            <a:endParaRPr lang="en-US" altLang="en-US" dirty="0"/>
          </a:p>
        </p:txBody>
      </p:sp>
    </p:spTree>
    <p:extLst>
      <p:ext uri="{BB962C8B-B14F-4D97-AF65-F5344CB8AC3E}">
        <p14:creationId xmlns:p14="http://schemas.microsoft.com/office/powerpoint/2010/main" val="1353321604"/>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20" y="987428"/>
            <a:ext cx="6172201" cy="4873625"/>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pPr lvl="0"/>
            <a:endParaRPr lang="en-US" noProof="0" dirty="0"/>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797AEB6F-8E6B-4D1D-9E38-EB2F5C4481E5}" type="slidenum">
              <a:rPr lang="en-US" altLang="en-US"/>
              <a:pPr>
                <a:defRPr/>
              </a:pPr>
              <a:t>‹#›</a:t>
            </a:fld>
            <a:endParaRPr lang="en-US" altLang="en-US" dirty="0"/>
          </a:p>
        </p:txBody>
      </p:sp>
    </p:spTree>
    <p:extLst>
      <p:ext uri="{BB962C8B-B14F-4D97-AF65-F5344CB8AC3E}">
        <p14:creationId xmlns:p14="http://schemas.microsoft.com/office/powerpoint/2010/main" val="3340251362"/>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97A9DF42-B960-4BD5-B0F4-76C0F3C1A0FF}" type="slidenum">
              <a:rPr lang="en-US" altLang="en-US"/>
              <a:pPr>
                <a:defRPr/>
              </a:pPr>
              <a:t>‹#›</a:t>
            </a:fld>
            <a:endParaRPr lang="en-US" altLang="en-US" dirty="0"/>
          </a:p>
        </p:txBody>
      </p:sp>
    </p:spTree>
    <p:extLst>
      <p:ext uri="{BB962C8B-B14F-4D97-AF65-F5344CB8AC3E}">
        <p14:creationId xmlns:p14="http://schemas.microsoft.com/office/powerpoint/2010/main" val="736128193"/>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1"/>
            <a:ext cx="3048000" cy="220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81001"/>
            <a:ext cx="8940800" cy="220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4370B9B0-699E-480B-9B88-81765EEE4621}" type="slidenum">
              <a:rPr lang="en-US" altLang="en-US"/>
              <a:pPr>
                <a:defRPr/>
              </a:pPr>
              <a:t>‹#›</a:t>
            </a:fld>
            <a:endParaRPr lang="en-US" altLang="en-US" dirty="0"/>
          </a:p>
        </p:txBody>
      </p:sp>
    </p:spTree>
    <p:extLst>
      <p:ext uri="{BB962C8B-B14F-4D97-AF65-F5344CB8AC3E}">
        <p14:creationId xmlns:p14="http://schemas.microsoft.com/office/powerpoint/2010/main" val="3403012642"/>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9A1804-4F6C-4103-82C2-FF16B606FC5B}"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037586403"/>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4F099B-4068-4F03-8ADA-D73B419DCE8B}"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563725453"/>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3" y="4589466"/>
            <a:ext cx="10515600" cy="1500187"/>
          </a:xfrm>
        </p:spPr>
        <p:txBody>
          <a:bodyPr/>
          <a:lstStyle>
            <a:lvl1pPr marL="0" indent="0">
              <a:buNone/>
              <a:defRPr sz="2400"/>
            </a:lvl1pPr>
            <a:lvl2pPr marL="457211" indent="0">
              <a:buNone/>
              <a:defRPr sz="2000"/>
            </a:lvl2pPr>
            <a:lvl3pPr marL="914422" indent="0">
              <a:buNone/>
              <a:defRPr sz="1801"/>
            </a:lvl3pPr>
            <a:lvl4pPr marL="1371635" indent="0">
              <a:buNone/>
              <a:defRPr sz="1600"/>
            </a:lvl4pPr>
            <a:lvl5pPr marL="1828846" indent="0">
              <a:buNone/>
              <a:defRPr sz="1600"/>
            </a:lvl5pPr>
            <a:lvl6pPr marL="2286057" indent="0">
              <a:buNone/>
              <a:defRPr sz="1600"/>
            </a:lvl6pPr>
            <a:lvl7pPr marL="2743268" indent="0">
              <a:buNone/>
              <a:defRPr sz="1600"/>
            </a:lvl7pPr>
            <a:lvl8pPr marL="3200481" indent="0">
              <a:buNone/>
              <a:defRPr sz="1600"/>
            </a:lvl8pPr>
            <a:lvl9pPr marL="3657692"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BEA5FD-1C04-4852-A933-DE70802B9211}"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7376354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dirty="0"/>
          </a:p>
        </p:txBody>
      </p:sp>
      <p:sp>
        <p:nvSpPr>
          <p:cNvPr id="3" name="Slide Number Placeholder 2"/>
          <p:cNvSpPr>
            <a:spLocks noGrp="1"/>
          </p:cNvSpPr>
          <p:nvPr>
            <p:ph type="sldNum" sz="quarter" idx="11"/>
          </p:nvPr>
        </p:nvSpPr>
        <p:spPr/>
        <p:txBody>
          <a:bodyPr/>
          <a:lstStyle>
            <a:lvl1pPr>
              <a:defRPr/>
            </a:lvl1pPr>
          </a:lstStyle>
          <a:p>
            <a:fld id="{A8749CB2-2193-49B7-8CBD-B84B7D7E527C}" type="slidenum">
              <a:rPr lang="en-US" altLang="en-US"/>
              <a:pPr/>
              <a:t>‹#›</a:t>
            </a:fld>
            <a:endParaRPr lang="en-US" altLang="en-US" dirty="0"/>
          </a:p>
        </p:txBody>
      </p:sp>
    </p:spTree>
    <p:extLst>
      <p:ext uri="{BB962C8B-B14F-4D97-AF65-F5344CB8AC3E}">
        <p14:creationId xmlns:p14="http://schemas.microsoft.com/office/powerpoint/2010/main" val="2843084678"/>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F3265A-6B33-4275-858B-62F59509255C}"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84561429"/>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4"/>
            <a:ext cx="5158316"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6"/>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4" y="1681164"/>
            <a:ext cx="5183717"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4" y="2505076"/>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4F3BAA1-CA00-4F8A-A9E9-8C9DB4E0159C}"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367185460"/>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D63D959-EB28-4D38-B906-2A4220BB8BB2}"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960876262"/>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8D655EE-3A70-4DBA-9C0B-BFD37DB6FD88}"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594569502"/>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20"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CD82A1-B42B-4496-8593-C392C3027599}"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387680896"/>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20" y="987428"/>
            <a:ext cx="6172201" cy="4873625"/>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pPr lvl="0"/>
            <a:endParaRPr lang="en-US" noProof="0" dirty="0"/>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45B63F-DD9E-416F-8D84-618FF9117CF1}"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434538188"/>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5A8B76-9709-490C-9040-1B722D7FD23F}"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074460487"/>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B69BE8-ECF9-4E70-AD73-C94A8107BD26}"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54808872"/>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A657B6A1-6E02-4ACE-BCF3-F443988239B6}"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1847717453"/>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BD799431-380F-44D7-B8F7-0B12187F3AD6}"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26228388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20"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9B2755F8-9276-4589-9599-95EBE7FF528E}" type="slidenum">
              <a:rPr lang="en-US" altLang="en-US"/>
              <a:pPr/>
              <a:t>‹#›</a:t>
            </a:fld>
            <a:endParaRPr lang="en-US" altLang="en-US" dirty="0"/>
          </a:p>
        </p:txBody>
      </p:sp>
    </p:spTree>
    <p:extLst>
      <p:ext uri="{BB962C8B-B14F-4D97-AF65-F5344CB8AC3E}">
        <p14:creationId xmlns:p14="http://schemas.microsoft.com/office/powerpoint/2010/main" val="1681383609"/>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3" y="4589466"/>
            <a:ext cx="10515600" cy="1500187"/>
          </a:xfrm>
        </p:spPr>
        <p:txBody>
          <a:bodyPr/>
          <a:lstStyle>
            <a:lvl1pPr marL="0" indent="0">
              <a:buNone/>
              <a:defRPr sz="2400"/>
            </a:lvl1pPr>
            <a:lvl2pPr marL="457211" indent="0">
              <a:buNone/>
              <a:defRPr sz="2000"/>
            </a:lvl2pPr>
            <a:lvl3pPr marL="914422" indent="0">
              <a:buNone/>
              <a:defRPr sz="1801"/>
            </a:lvl3pPr>
            <a:lvl4pPr marL="1371635" indent="0">
              <a:buNone/>
              <a:defRPr sz="1600"/>
            </a:lvl4pPr>
            <a:lvl5pPr marL="1828846" indent="0">
              <a:buNone/>
              <a:defRPr sz="1600"/>
            </a:lvl5pPr>
            <a:lvl6pPr marL="2286057" indent="0">
              <a:buNone/>
              <a:defRPr sz="1600"/>
            </a:lvl6pPr>
            <a:lvl7pPr marL="2743268" indent="0">
              <a:buNone/>
              <a:defRPr sz="1600"/>
            </a:lvl7pPr>
            <a:lvl8pPr marL="3200481" indent="0">
              <a:buNone/>
              <a:defRPr sz="1600"/>
            </a:lvl8pPr>
            <a:lvl9pPr marL="3657692" indent="0">
              <a:buNone/>
              <a:defRPr sz="16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E1B78BAB-5001-4B91-9F06-54973CE1A461}"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1505159712"/>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917C89A9-A621-4A74-8A84-C7D18B60331E}"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2458094040"/>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4"/>
            <a:ext cx="5158316"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6"/>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4" y="1681164"/>
            <a:ext cx="5183717"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4" y="2505076"/>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BD685B01-4249-4EFB-BDC0-9458F14BA581}"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17374275"/>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924B393A-F04A-42E7-8F88-4AAD44016138}"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3579466405"/>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D2DE5213-4C98-455B-9BAA-78A08BA04B1F}"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2718703349"/>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20"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8E0A9824-7B78-444D-977F-F24278432D66}"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4274907981"/>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20" y="987428"/>
            <a:ext cx="6172201" cy="4873625"/>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pPr lvl="0"/>
            <a:endParaRPr lang="en-US" noProof="0" dirty="0"/>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945EE13E-E0EE-4FC2-8F3D-7C04465D95A4}"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3525014835"/>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3D10B302-7771-4AFB-AF2D-6DA99BFA3B25}"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4256744235"/>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32A8811D-ABD5-4BB8-8EE8-BB5167673717}"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1627870595"/>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11" indent="0" algn="ctr">
              <a:buNone/>
              <a:defRPr/>
            </a:lvl2pPr>
            <a:lvl3pPr marL="914422" indent="0" algn="ctr">
              <a:buNone/>
              <a:defRPr/>
            </a:lvl3pPr>
            <a:lvl4pPr marL="1371635" indent="0" algn="ctr">
              <a:buNone/>
              <a:defRPr/>
            </a:lvl4pPr>
            <a:lvl5pPr marL="1828846" indent="0" algn="ctr">
              <a:buNone/>
              <a:defRPr/>
            </a:lvl5pPr>
            <a:lvl6pPr marL="2286057" indent="0" algn="ctr">
              <a:buNone/>
              <a:defRPr/>
            </a:lvl6pPr>
            <a:lvl7pPr marL="2743268" indent="0" algn="ctr">
              <a:buNone/>
              <a:defRPr/>
            </a:lvl7pPr>
            <a:lvl8pPr marL="3200481" indent="0" algn="ctr">
              <a:buNone/>
              <a:defRPr/>
            </a:lvl8pPr>
            <a:lvl9pPr marL="3657692"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fld id="{68808A7F-987F-49C4-8837-0F53BF5A4938}" type="slidenum">
              <a:rPr lang="en-US" altLang="en-US"/>
              <a:pPr/>
              <a:t>‹#›</a:t>
            </a:fld>
            <a:endParaRPr lang="en-US" altLang="en-US" dirty="0"/>
          </a:p>
        </p:txBody>
      </p:sp>
    </p:spTree>
    <p:extLst>
      <p:ext uri="{BB962C8B-B14F-4D97-AF65-F5344CB8AC3E}">
        <p14:creationId xmlns:p14="http://schemas.microsoft.com/office/powerpoint/2010/main" val="41029334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20" y="987428"/>
            <a:ext cx="6172201" cy="4873625"/>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endParaRPr lang="en-US" dirty="0"/>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91F9168D-BEEA-4D41-9977-57F052E01324}" type="slidenum">
              <a:rPr lang="en-US" altLang="en-US"/>
              <a:pPr/>
              <a:t>‹#›</a:t>
            </a:fld>
            <a:endParaRPr lang="en-US" altLang="en-US" dirty="0"/>
          </a:p>
        </p:txBody>
      </p:sp>
    </p:spTree>
    <p:extLst>
      <p:ext uri="{BB962C8B-B14F-4D97-AF65-F5344CB8AC3E}">
        <p14:creationId xmlns:p14="http://schemas.microsoft.com/office/powerpoint/2010/main" val="1796896782"/>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fld id="{CFA1BFEB-046A-4CC3-88B7-3B4EF9AFDEAF}" type="slidenum">
              <a:rPr lang="en-US" altLang="en-US"/>
              <a:pPr/>
              <a:t>‹#›</a:t>
            </a:fld>
            <a:endParaRPr lang="en-US" altLang="en-US" dirty="0"/>
          </a:p>
        </p:txBody>
      </p:sp>
    </p:spTree>
    <p:extLst>
      <p:ext uri="{BB962C8B-B14F-4D97-AF65-F5344CB8AC3E}">
        <p14:creationId xmlns:p14="http://schemas.microsoft.com/office/powerpoint/2010/main" val="2354027985"/>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211" indent="0">
              <a:buNone/>
              <a:defRPr sz="1801"/>
            </a:lvl2pPr>
            <a:lvl3pPr marL="914422" indent="0">
              <a:buNone/>
              <a:defRPr sz="1600"/>
            </a:lvl3pPr>
            <a:lvl4pPr marL="1371635" indent="0">
              <a:buNone/>
              <a:defRPr sz="1401"/>
            </a:lvl4pPr>
            <a:lvl5pPr marL="1828846" indent="0">
              <a:buNone/>
              <a:defRPr sz="1401"/>
            </a:lvl5pPr>
            <a:lvl6pPr marL="2286057" indent="0">
              <a:buNone/>
              <a:defRPr sz="1401"/>
            </a:lvl6pPr>
            <a:lvl7pPr marL="2743268" indent="0">
              <a:buNone/>
              <a:defRPr sz="1401"/>
            </a:lvl7pPr>
            <a:lvl8pPr marL="3200481" indent="0">
              <a:buNone/>
              <a:defRPr sz="1401"/>
            </a:lvl8pPr>
            <a:lvl9pPr marL="3657692" indent="0">
              <a:buNone/>
              <a:defRPr sz="1401"/>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fld id="{95853316-F263-4F5C-8944-7037B62DE61F}" type="slidenum">
              <a:rPr lang="en-US" altLang="en-US"/>
              <a:pPr/>
              <a:t>‹#›</a:t>
            </a:fld>
            <a:endParaRPr lang="en-US" altLang="en-US" dirty="0"/>
          </a:p>
        </p:txBody>
      </p:sp>
    </p:spTree>
    <p:extLst>
      <p:ext uri="{BB962C8B-B14F-4D97-AF65-F5344CB8AC3E}">
        <p14:creationId xmlns:p14="http://schemas.microsoft.com/office/powerpoint/2010/main" val="3039862660"/>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fld id="{36793B94-B6CC-4916-A10A-5DFEFE5E8F9A}" type="slidenum">
              <a:rPr lang="en-US" altLang="en-US"/>
              <a:pPr/>
              <a:t>‹#›</a:t>
            </a:fld>
            <a:endParaRPr lang="en-US" altLang="en-US" dirty="0"/>
          </a:p>
        </p:txBody>
      </p:sp>
    </p:spTree>
    <p:extLst>
      <p:ext uri="{BB962C8B-B14F-4D97-AF65-F5344CB8AC3E}">
        <p14:creationId xmlns:p14="http://schemas.microsoft.com/office/powerpoint/2010/main" val="306931557"/>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7" cy="63976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1"/>
          </p:nvPr>
        </p:nvSpPr>
        <p:spPr>
          <a:ln/>
        </p:spPr>
        <p:txBody>
          <a:bodyPr/>
          <a:lstStyle>
            <a:lvl1pPr>
              <a:defRPr/>
            </a:lvl1pPr>
          </a:lstStyle>
          <a:p>
            <a:fld id="{9FF23EEF-7AEB-4218-B3BF-39AD0E4D0A41}" type="slidenum">
              <a:rPr lang="en-US" altLang="en-US"/>
              <a:pPr/>
              <a:t>‹#›</a:t>
            </a:fld>
            <a:endParaRPr lang="en-US" altLang="en-US" dirty="0"/>
          </a:p>
        </p:txBody>
      </p:sp>
    </p:spTree>
    <p:extLst>
      <p:ext uri="{BB962C8B-B14F-4D97-AF65-F5344CB8AC3E}">
        <p14:creationId xmlns:p14="http://schemas.microsoft.com/office/powerpoint/2010/main" val="1029892271"/>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1"/>
          </p:nvPr>
        </p:nvSpPr>
        <p:spPr>
          <a:ln/>
        </p:spPr>
        <p:txBody>
          <a:bodyPr/>
          <a:lstStyle>
            <a:lvl1pPr>
              <a:defRPr/>
            </a:lvl1pPr>
          </a:lstStyle>
          <a:p>
            <a:fld id="{C5A228B2-18D0-4FC1-BB53-31E76ACDAC8A}" type="slidenum">
              <a:rPr lang="en-US" altLang="en-US"/>
              <a:pPr/>
              <a:t>‹#›</a:t>
            </a:fld>
            <a:endParaRPr lang="en-US" altLang="en-US" dirty="0"/>
          </a:p>
        </p:txBody>
      </p:sp>
    </p:spTree>
    <p:extLst>
      <p:ext uri="{BB962C8B-B14F-4D97-AF65-F5344CB8AC3E}">
        <p14:creationId xmlns:p14="http://schemas.microsoft.com/office/powerpoint/2010/main" val="2510242821"/>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3" name="Rectangle 6"/>
          <p:cNvSpPr>
            <a:spLocks noGrp="1" noChangeArrowheads="1"/>
          </p:cNvSpPr>
          <p:nvPr>
            <p:ph type="sldNum" sz="quarter" idx="11"/>
          </p:nvPr>
        </p:nvSpPr>
        <p:spPr>
          <a:ln/>
        </p:spPr>
        <p:txBody>
          <a:bodyPr/>
          <a:lstStyle>
            <a:lvl1pPr>
              <a:defRPr/>
            </a:lvl1pPr>
          </a:lstStyle>
          <a:p>
            <a:fld id="{97B850AC-78A0-4F0F-A39A-731764450B68}" type="slidenum">
              <a:rPr lang="en-US" altLang="en-US"/>
              <a:pPr/>
              <a:t>‹#›</a:t>
            </a:fld>
            <a:endParaRPr lang="en-US" altLang="en-US" dirty="0"/>
          </a:p>
        </p:txBody>
      </p:sp>
    </p:spTree>
    <p:extLst>
      <p:ext uri="{BB962C8B-B14F-4D97-AF65-F5344CB8AC3E}">
        <p14:creationId xmlns:p14="http://schemas.microsoft.com/office/powerpoint/2010/main" val="1138011393"/>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1"/>
            </a:lvl1pPr>
            <a:lvl2pPr marL="457211" indent="0">
              <a:buNone/>
              <a:defRPr sz="1200"/>
            </a:lvl2pPr>
            <a:lvl3pPr marL="914422" indent="0">
              <a:buNone/>
              <a:defRPr sz="1001"/>
            </a:lvl3pPr>
            <a:lvl4pPr marL="1371635" indent="0">
              <a:buNone/>
              <a:defRPr sz="900"/>
            </a:lvl4pPr>
            <a:lvl5pPr marL="1828846" indent="0">
              <a:buNone/>
              <a:defRPr sz="900"/>
            </a:lvl5pPr>
            <a:lvl6pPr marL="2286057" indent="0">
              <a:buNone/>
              <a:defRPr sz="900"/>
            </a:lvl6pPr>
            <a:lvl7pPr marL="2743268" indent="0">
              <a:buNone/>
              <a:defRPr sz="900"/>
            </a:lvl7pPr>
            <a:lvl8pPr marL="3200481" indent="0">
              <a:buNone/>
              <a:defRPr sz="900"/>
            </a:lvl8pPr>
            <a:lvl9pPr marL="3657692"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fld id="{752D2C4D-E6E7-4B8D-8D83-3DF100E30EFE}" type="slidenum">
              <a:rPr lang="en-US" altLang="en-US"/>
              <a:pPr/>
              <a:t>‹#›</a:t>
            </a:fld>
            <a:endParaRPr lang="en-US" altLang="en-US" dirty="0"/>
          </a:p>
        </p:txBody>
      </p:sp>
    </p:spTree>
    <p:extLst>
      <p:ext uri="{BB962C8B-B14F-4D97-AF65-F5344CB8AC3E}">
        <p14:creationId xmlns:p14="http://schemas.microsoft.com/office/powerpoint/2010/main" val="409619850"/>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1"/>
            </a:lvl1pPr>
            <a:lvl2pPr marL="457211" indent="0">
              <a:buNone/>
              <a:defRPr sz="1200"/>
            </a:lvl2pPr>
            <a:lvl3pPr marL="914422" indent="0">
              <a:buNone/>
              <a:defRPr sz="1001"/>
            </a:lvl3pPr>
            <a:lvl4pPr marL="1371635" indent="0">
              <a:buNone/>
              <a:defRPr sz="900"/>
            </a:lvl4pPr>
            <a:lvl5pPr marL="1828846" indent="0">
              <a:buNone/>
              <a:defRPr sz="900"/>
            </a:lvl5pPr>
            <a:lvl6pPr marL="2286057" indent="0">
              <a:buNone/>
              <a:defRPr sz="900"/>
            </a:lvl6pPr>
            <a:lvl7pPr marL="2743268" indent="0">
              <a:buNone/>
              <a:defRPr sz="900"/>
            </a:lvl7pPr>
            <a:lvl8pPr marL="3200481" indent="0">
              <a:buNone/>
              <a:defRPr sz="900"/>
            </a:lvl8pPr>
            <a:lvl9pPr marL="3657692"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fld id="{D8BB14F5-7356-4779-BF47-DF2A4A4F969C}" type="slidenum">
              <a:rPr lang="en-US" altLang="en-US"/>
              <a:pPr/>
              <a:t>‹#›</a:t>
            </a:fld>
            <a:endParaRPr lang="en-US" altLang="en-US" dirty="0"/>
          </a:p>
        </p:txBody>
      </p:sp>
    </p:spTree>
    <p:extLst>
      <p:ext uri="{BB962C8B-B14F-4D97-AF65-F5344CB8AC3E}">
        <p14:creationId xmlns:p14="http://schemas.microsoft.com/office/powerpoint/2010/main" val="896662904"/>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fld id="{27DAD9EC-B2F8-4B16-8B6C-C1D48E2E8653}" type="slidenum">
              <a:rPr lang="en-US" altLang="en-US"/>
              <a:pPr/>
              <a:t>‹#›</a:t>
            </a:fld>
            <a:endParaRPr lang="en-US" altLang="en-US" dirty="0"/>
          </a:p>
        </p:txBody>
      </p:sp>
    </p:spTree>
    <p:extLst>
      <p:ext uri="{BB962C8B-B14F-4D97-AF65-F5344CB8AC3E}">
        <p14:creationId xmlns:p14="http://schemas.microsoft.com/office/powerpoint/2010/main" val="1591917978"/>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fld id="{80EC47BE-08FD-4CBE-99D9-45B7DF814B8B}" type="slidenum">
              <a:rPr lang="en-US" altLang="en-US"/>
              <a:pPr/>
              <a:t>‹#›</a:t>
            </a:fld>
            <a:endParaRPr lang="en-US" altLang="en-US" dirty="0"/>
          </a:p>
        </p:txBody>
      </p:sp>
    </p:spTree>
    <p:extLst>
      <p:ext uri="{BB962C8B-B14F-4D97-AF65-F5344CB8AC3E}">
        <p14:creationId xmlns:p14="http://schemas.microsoft.com/office/powerpoint/2010/main" val="7859413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2AEC4F9A-493D-4409-AABF-020E2187DE6D}" type="slidenum">
              <a:rPr lang="en-US" altLang="en-US"/>
              <a:pPr/>
              <a:t>‹#›</a:t>
            </a:fld>
            <a:endParaRPr lang="en-US" altLang="en-US" dirty="0"/>
          </a:p>
        </p:txBody>
      </p:sp>
    </p:spTree>
    <p:extLst>
      <p:ext uri="{BB962C8B-B14F-4D97-AF65-F5344CB8AC3E}">
        <p14:creationId xmlns:p14="http://schemas.microsoft.com/office/powerpoint/2010/main" val="448800408"/>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9C26C910-9FEA-428F-A5D0-075AAD8CB79D}"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304993318"/>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6E965F55-7609-440A-A629-6290EF4AC91C}"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1834536495"/>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3" y="4589466"/>
            <a:ext cx="10515600" cy="1500187"/>
          </a:xfrm>
        </p:spPr>
        <p:txBody>
          <a:bodyPr/>
          <a:lstStyle>
            <a:lvl1pPr marL="0" indent="0">
              <a:buNone/>
              <a:defRPr sz="2400"/>
            </a:lvl1pPr>
            <a:lvl2pPr marL="457211" indent="0">
              <a:buNone/>
              <a:defRPr sz="2000"/>
            </a:lvl2pPr>
            <a:lvl3pPr marL="914422" indent="0">
              <a:buNone/>
              <a:defRPr sz="1801"/>
            </a:lvl3pPr>
            <a:lvl4pPr marL="1371635" indent="0">
              <a:buNone/>
              <a:defRPr sz="1600"/>
            </a:lvl4pPr>
            <a:lvl5pPr marL="1828846" indent="0">
              <a:buNone/>
              <a:defRPr sz="1600"/>
            </a:lvl5pPr>
            <a:lvl6pPr marL="2286057" indent="0">
              <a:buNone/>
              <a:defRPr sz="1600"/>
            </a:lvl6pPr>
            <a:lvl7pPr marL="2743268" indent="0">
              <a:buNone/>
              <a:defRPr sz="1600"/>
            </a:lvl7pPr>
            <a:lvl8pPr marL="3200481" indent="0">
              <a:buNone/>
              <a:defRPr sz="1600"/>
            </a:lvl8pPr>
            <a:lvl9pPr marL="3657692" indent="0">
              <a:buNone/>
              <a:defRPr sz="16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280965D3-0D72-4744-BC74-EF574BAB73CA}"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4026280905"/>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861057C2-F294-4859-8213-A6B20703FD4D}"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2064773872"/>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4"/>
            <a:ext cx="5158316"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6"/>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4" y="1681164"/>
            <a:ext cx="5183717"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4" y="2505076"/>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50D7B31C-5632-4FAF-B4F9-102F9E58488D}"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3538950983"/>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E03A8011-420C-4962-8895-79ECBF09376C}"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2227758727"/>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A2BBFC07-64EE-40C3-90E7-16023FE559FD}"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2695512816"/>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20"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9C108381-8A3B-4E25-A7A7-83C944D1E054}"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2049316388"/>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20" y="987428"/>
            <a:ext cx="6172201" cy="4873625"/>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pPr lvl="0"/>
            <a:endParaRPr lang="en-US" noProof="0" dirty="0"/>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478C5309-9F73-4CD9-9AB7-5CE4CD324D18}"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406044497"/>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B372B70B-7F5B-4CB6-80E6-7193FCC6CB94}"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9705424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43FC6F42-DACE-4FE3-BD19-B08E53216B60}" type="slidenum">
              <a:rPr lang="en-US" altLang="en-US"/>
              <a:pPr/>
              <a:t>‹#›</a:t>
            </a:fld>
            <a:endParaRPr lang="en-US" altLang="en-US" dirty="0"/>
          </a:p>
        </p:txBody>
      </p:sp>
    </p:spTree>
    <p:extLst>
      <p:ext uri="{BB962C8B-B14F-4D97-AF65-F5344CB8AC3E}">
        <p14:creationId xmlns:p14="http://schemas.microsoft.com/office/powerpoint/2010/main" val="2819363619"/>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99CD206E-9990-4000-83A8-BAAA5E8164C7}"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951472532"/>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11" indent="0" algn="ctr">
              <a:buNone/>
              <a:defRPr/>
            </a:lvl2pPr>
            <a:lvl3pPr marL="914422" indent="0" algn="ctr">
              <a:buNone/>
              <a:defRPr/>
            </a:lvl3pPr>
            <a:lvl4pPr marL="1371635" indent="0" algn="ctr">
              <a:buNone/>
              <a:defRPr/>
            </a:lvl4pPr>
            <a:lvl5pPr marL="1828846" indent="0" algn="ctr">
              <a:buNone/>
              <a:defRPr/>
            </a:lvl5pPr>
            <a:lvl6pPr marL="2286057" indent="0" algn="ctr">
              <a:buNone/>
              <a:defRPr/>
            </a:lvl6pPr>
            <a:lvl7pPr marL="2743268" indent="0" algn="ctr">
              <a:buNone/>
              <a:defRPr/>
            </a:lvl7pPr>
            <a:lvl8pPr marL="3200481" indent="0" algn="ctr">
              <a:buNone/>
              <a:defRPr/>
            </a:lvl8pPr>
            <a:lvl9pPr marL="3657692"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fld id="{5BD0A548-FDB9-4C85-BE51-FF18B546F977}" type="slidenum">
              <a:rPr lang="en-US" altLang="en-US"/>
              <a:pPr/>
              <a:t>‹#›</a:t>
            </a:fld>
            <a:endParaRPr lang="en-US" altLang="en-US" dirty="0"/>
          </a:p>
        </p:txBody>
      </p:sp>
    </p:spTree>
    <p:extLst>
      <p:ext uri="{BB962C8B-B14F-4D97-AF65-F5344CB8AC3E}">
        <p14:creationId xmlns:p14="http://schemas.microsoft.com/office/powerpoint/2010/main" val="2929550302"/>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fld id="{F36E78BD-4B3D-4830-B691-1D8E9659A8E0}" type="slidenum">
              <a:rPr lang="en-US" altLang="en-US"/>
              <a:pPr/>
              <a:t>‹#›</a:t>
            </a:fld>
            <a:endParaRPr lang="en-US" altLang="en-US" dirty="0"/>
          </a:p>
        </p:txBody>
      </p:sp>
    </p:spTree>
    <p:extLst>
      <p:ext uri="{BB962C8B-B14F-4D97-AF65-F5344CB8AC3E}">
        <p14:creationId xmlns:p14="http://schemas.microsoft.com/office/powerpoint/2010/main" val="2715894383"/>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211" indent="0">
              <a:buNone/>
              <a:defRPr sz="1801"/>
            </a:lvl2pPr>
            <a:lvl3pPr marL="914422" indent="0">
              <a:buNone/>
              <a:defRPr sz="1600"/>
            </a:lvl3pPr>
            <a:lvl4pPr marL="1371635" indent="0">
              <a:buNone/>
              <a:defRPr sz="1401"/>
            </a:lvl4pPr>
            <a:lvl5pPr marL="1828846" indent="0">
              <a:buNone/>
              <a:defRPr sz="1401"/>
            </a:lvl5pPr>
            <a:lvl6pPr marL="2286057" indent="0">
              <a:buNone/>
              <a:defRPr sz="1401"/>
            </a:lvl6pPr>
            <a:lvl7pPr marL="2743268" indent="0">
              <a:buNone/>
              <a:defRPr sz="1401"/>
            </a:lvl7pPr>
            <a:lvl8pPr marL="3200481" indent="0">
              <a:buNone/>
              <a:defRPr sz="1401"/>
            </a:lvl8pPr>
            <a:lvl9pPr marL="3657692" indent="0">
              <a:buNone/>
              <a:defRPr sz="1401"/>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fld id="{7BE6A235-AEC2-4A6D-86F4-5142C3A892B9}" type="slidenum">
              <a:rPr lang="en-US" altLang="en-US"/>
              <a:pPr/>
              <a:t>‹#›</a:t>
            </a:fld>
            <a:endParaRPr lang="en-US" altLang="en-US" dirty="0"/>
          </a:p>
        </p:txBody>
      </p:sp>
    </p:spTree>
    <p:extLst>
      <p:ext uri="{BB962C8B-B14F-4D97-AF65-F5344CB8AC3E}">
        <p14:creationId xmlns:p14="http://schemas.microsoft.com/office/powerpoint/2010/main" val="1646508011"/>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fld id="{8884BB50-CA3A-461F-9776-0D8F6EEF7B8B}" type="slidenum">
              <a:rPr lang="en-US" altLang="en-US"/>
              <a:pPr/>
              <a:t>‹#›</a:t>
            </a:fld>
            <a:endParaRPr lang="en-US" altLang="en-US" dirty="0"/>
          </a:p>
        </p:txBody>
      </p:sp>
    </p:spTree>
    <p:extLst>
      <p:ext uri="{BB962C8B-B14F-4D97-AF65-F5344CB8AC3E}">
        <p14:creationId xmlns:p14="http://schemas.microsoft.com/office/powerpoint/2010/main" val="2502329038"/>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7" cy="63976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1"/>
          </p:nvPr>
        </p:nvSpPr>
        <p:spPr>
          <a:ln/>
        </p:spPr>
        <p:txBody>
          <a:bodyPr/>
          <a:lstStyle>
            <a:lvl1pPr>
              <a:defRPr/>
            </a:lvl1pPr>
          </a:lstStyle>
          <a:p>
            <a:fld id="{C90A364A-E8BF-4EB2-B1BC-18B71582AB56}" type="slidenum">
              <a:rPr lang="en-US" altLang="en-US"/>
              <a:pPr/>
              <a:t>‹#›</a:t>
            </a:fld>
            <a:endParaRPr lang="en-US" altLang="en-US" dirty="0"/>
          </a:p>
        </p:txBody>
      </p:sp>
    </p:spTree>
    <p:extLst>
      <p:ext uri="{BB962C8B-B14F-4D97-AF65-F5344CB8AC3E}">
        <p14:creationId xmlns:p14="http://schemas.microsoft.com/office/powerpoint/2010/main" val="3742922306"/>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1"/>
          </p:nvPr>
        </p:nvSpPr>
        <p:spPr>
          <a:ln/>
        </p:spPr>
        <p:txBody>
          <a:bodyPr/>
          <a:lstStyle>
            <a:lvl1pPr>
              <a:defRPr/>
            </a:lvl1pPr>
          </a:lstStyle>
          <a:p>
            <a:fld id="{641DC554-80BF-420C-A46B-8EB5D8DE9E1E}" type="slidenum">
              <a:rPr lang="en-US" altLang="en-US"/>
              <a:pPr/>
              <a:t>‹#›</a:t>
            </a:fld>
            <a:endParaRPr lang="en-US" altLang="en-US" dirty="0"/>
          </a:p>
        </p:txBody>
      </p:sp>
    </p:spTree>
    <p:extLst>
      <p:ext uri="{BB962C8B-B14F-4D97-AF65-F5344CB8AC3E}">
        <p14:creationId xmlns:p14="http://schemas.microsoft.com/office/powerpoint/2010/main" val="762511368"/>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3" name="Rectangle 6"/>
          <p:cNvSpPr>
            <a:spLocks noGrp="1" noChangeArrowheads="1"/>
          </p:cNvSpPr>
          <p:nvPr>
            <p:ph type="sldNum" sz="quarter" idx="11"/>
          </p:nvPr>
        </p:nvSpPr>
        <p:spPr>
          <a:ln/>
        </p:spPr>
        <p:txBody>
          <a:bodyPr/>
          <a:lstStyle>
            <a:lvl1pPr>
              <a:defRPr/>
            </a:lvl1pPr>
          </a:lstStyle>
          <a:p>
            <a:fld id="{ED4530D6-92BA-4891-B2B3-6EBEF42EC4FF}" type="slidenum">
              <a:rPr lang="en-US" altLang="en-US"/>
              <a:pPr/>
              <a:t>‹#›</a:t>
            </a:fld>
            <a:endParaRPr lang="en-US" altLang="en-US" dirty="0"/>
          </a:p>
        </p:txBody>
      </p:sp>
    </p:spTree>
    <p:extLst>
      <p:ext uri="{BB962C8B-B14F-4D97-AF65-F5344CB8AC3E}">
        <p14:creationId xmlns:p14="http://schemas.microsoft.com/office/powerpoint/2010/main" val="2698228461"/>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1"/>
            </a:lvl1pPr>
            <a:lvl2pPr marL="457211" indent="0">
              <a:buNone/>
              <a:defRPr sz="1200"/>
            </a:lvl2pPr>
            <a:lvl3pPr marL="914422" indent="0">
              <a:buNone/>
              <a:defRPr sz="1001"/>
            </a:lvl3pPr>
            <a:lvl4pPr marL="1371635" indent="0">
              <a:buNone/>
              <a:defRPr sz="900"/>
            </a:lvl4pPr>
            <a:lvl5pPr marL="1828846" indent="0">
              <a:buNone/>
              <a:defRPr sz="900"/>
            </a:lvl5pPr>
            <a:lvl6pPr marL="2286057" indent="0">
              <a:buNone/>
              <a:defRPr sz="900"/>
            </a:lvl6pPr>
            <a:lvl7pPr marL="2743268" indent="0">
              <a:buNone/>
              <a:defRPr sz="900"/>
            </a:lvl7pPr>
            <a:lvl8pPr marL="3200481" indent="0">
              <a:buNone/>
              <a:defRPr sz="900"/>
            </a:lvl8pPr>
            <a:lvl9pPr marL="3657692"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fld id="{B3EDA5F3-6136-4FBA-868D-216EBE6A879F}" type="slidenum">
              <a:rPr lang="en-US" altLang="en-US"/>
              <a:pPr/>
              <a:t>‹#›</a:t>
            </a:fld>
            <a:endParaRPr lang="en-US" altLang="en-US" dirty="0"/>
          </a:p>
        </p:txBody>
      </p:sp>
    </p:spTree>
    <p:extLst>
      <p:ext uri="{BB962C8B-B14F-4D97-AF65-F5344CB8AC3E}">
        <p14:creationId xmlns:p14="http://schemas.microsoft.com/office/powerpoint/2010/main" val="2967367963"/>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1"/>
            </a:lvl1pPr>
            <a:lvl2pPr marL="457211" indent="0">
              <a:buNone/>
              <a:defRPr sz="1200"/>
            </a:lvl2pPr>
            <a:lvl3pPr marL="914422" indent="0">
              <a:buNone/>
              <a:defRPr sz="1001"/>
            </a:lvl3pPr>
            <a:lvl4pPr marL="1371635" indent="0">
              <a:buNone/>
              <a:defRPr sz="900"/>
            </a:lvl4pPr>
            <a:lvl5pPr marL="1828846" indent="0">
              <a:buNone/>
              <a:defRPr sz="900"/>
            </a:lvl5pPr>
            <a:lvl6pPr marL="2286057" indent="0">
              <a:buNone/>
              <a:defRPr sz="900"/>
            </a:lvl6pPr>
            <a:lvl7pPr marL="2743268" indent="0">
              <a:buNone/>
              <a:defRPr sz="900"/>
            </a:lvl7pPr>
            <a:lvl8pPr marL="3200481" indent="0">
              <a:buNone/>
              <a:defRPr sz="900"/>
            </a:lvl8pPr>
            <a:lvl9pPr marL="3657692"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fld id="{440CE7C8-FE9F-473C-B568-888BB07CE4DB}" type="slidenum">
              <a:rPr lang="en-US" altLang="en-US"/>
              <a:pPr/>
              <a:t>‹#›</a:t>
            </a:fld>
            <a:endParaRPr lang="en-US" altLang="en-US" dirty="0"/>
          </a:p>
        </p:txBody>
      </p:sp>
    </p:spTree>
    <p:extLst>
      <p:ext uri="{BB962C8B-B14F-4D97-AF65-F5344CB8AC3E}">
        <p14:creationId xmlns:p14="http://schemas.microsoft.com/office/powerpoint/2010/main" val="16331119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E7964C3C-85DA-4376-ACCF-0849F800F361}" type="slidenum">
              <a:rPr lang="en-US" altLang="en-US"/>
              <a:pPr>
                <a:defRPr/>
              </a:pPr>
              <a:t>‹#›</a:t>
            </a:fld>
            <a:endParaRPr lang="en-US" altLang="en-US" dirty="0"/>
          </a:p>
        </p:txBody>
      </p:sp>
    </p:spTree>
    <p:extLst>
      <p:ext uri="{BB962C8B-B14F-4D97-AF65-F5344CB8AC3E}">
        <p14:creationId xmlns:p14="http://schemas.microsoft.com/office/powerpoint/2010/main" val="1801731016"/>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fld id="{4258ECE1-D487-492A-9182-5FC12E162AFD}" type="slidenum">
              <a:rPr lang="en-US" altLang="en-US"/>
              <a:pPr/>
              <a:t>‹#›</a:t>
            </a:fld>
            <a:endParaRPr lang="en-US" altLang="en-US" dirty="0"/>
          </a:p>
        </p:txBody>
      </p:sp>
    </p:spTree>
    <p:extLst>
      <p:ext uri="{BB962C8B-B14F-4D97-AF65-F5344CB8AC3E}">
        <p14:creationId xmlns:p14="http://schemas.microsoft.com/office/powerpoint/2010/main" val="550528673"/>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fld id="{C95442FB-0AB5-4928-895D-D6145B7C3D37}" type="slidenum">
              <a:rPr lang="en-US" altLang="en-US"/>
              <a:pPr/>
              <a:t>‹#›</a:t>
            </a:fld>
            <a:endParaRPr lang="en-US" altLang="en-US" dirty="0"/>
          </a:p>
        </p:txBody>
      </p:sp>
    </p:spTree>
    <p:extLst>
      <p:ext uri="{BB962C8B-B14F-4D97-AF65-F5344CB8AC3E}">
        <p14:creationId xmlns:p14="http://schemas.microsoft.com/office/powerpoint/2010/main" val="498442217"/>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11" indent="0" algn="ctr">
              <a:buNone/>
              <a:defRPr/>
            </a:lvl2pPr>
            <a:lvl3pPr marL="914422" indent="0" algn="ctr">
              <a:buNone/>
              <a:defRPr/>
            </a:lvl3pPr>
            <a:lvl4pPr marL="1371635" indent="0" algn="ctr">
              <a:buNone/>
              <a:defRPr/>
            </a:lvl4pPr>
            <a:lvl5pPr marL="1828846" indent="0" algn="ctr">
              <a:buNone/>
              <a:defRPr/>
            </a:lvl5pPr>
            <a:lvl6pPr marL="2286057" indent="0" algn="ctr">
              <a:buNone/>
              <a:defRPr/>
            </a:lvl6pPr>
            <a:lvl7pPr marL="2743268" indent="0" algn="ctr">
              <a:buNone/>
              <a:defRPr/>
            </a:lvl7pPr>
            <a:lvl8pPr marL="3200481" indent="0" algn="ctr">
              <a:buNone/>
              <a:defRPr/>
            </a:lvl8pPr>
            <a:lvl9pPr marL="3657692"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3984727251"/>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1451721978"/>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211" indent="0">
              <a:buNone/>
              <a:defRPr sz="1801"/>
            </a:lvl2pPr>
            <a:lvl3pPr marL="914422" indent="0">
              <a:buNone/>
              <a:defRPr sz="1600"/>
            </a:lvl3pPr>
            <a:lvl4pPr marL="1371635" indent="0">
              <a:buNone/>
              <a:defRPr sz="1401"/>
            </a:lvl4pPr>
            <a:lvl5pPr marL="1828846" indent="0">
              <a:buNone/>
              <a:defRPr sz="1401"/>
            </a:lvl5pPr>
            <a:lvl6pPr marL="2286057" indent="0">
              <a:buNone/>
              <a:defRPr sz="1401"/>
            </a:lvl6pPr>
            <a:lvl7pPr marL="2743268" indent="0">
              <a:buNone/>
              <a:defRPr sz="1401"/>
            </a:lvl7pPr>
            <a:lvl8pPr marL="3200481" indent="0">
              <a:buNone/>
              <a:defRPr sz="1401"/>
            </a:lvl8pPr>
            <a:lvl9pPr marL="3657692" indent="0">
              <a:buNone/>
              <a:defRPr sz="1401"/>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1104870739"/>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946403" y="2057400"/>
            <a:ext cx="3302000" cy="914400"/>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51603" y="2057400"/>
            <a:ext cx="3302000" cy="914400"/>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698239020"/>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7" cy="63976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1"/>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867445895"/>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1"/>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2523340875"/>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3" name="Rectangle 6"/>
          <p:cNvSpPr>
            <a:spLocks noGrp="1" noChangeArrowheads="1"/>
          </p:cNvSpPr>
          <p:nvPr>
            <p:ph type="sldNum" sz="quarter" idx="11"/>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1714257514"/>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1"/>
            </a:lvl1pPr>
            <a:lvl2pPr marL="457211" indent="0">
              <a:buNone/>
              <a:defRPr sz="1200"/>
            </a:lvl2pPr>
            <a:lvl3pPr marL="914422" indent="0">
              <a:buNone/>
              <a:defRPr sz="1001"/>
            </a:lvl3pPr>
            <a:lvl4pPr marL="1371635" indent="0">
              <a:buNone/>
              <a:defRPr sz="900"/>
            </a:lvl4pPr>
            <a:lvl5pPr marL="1828846" indent="0">
              <a:buNone/>
              <a:defRPr sz="900"/>
            </a:lvl5pPr>
            <a:lvl6pPr marL="2286057" indent="0">
              <a:buNone/>
              <a:defRPr sz="900"/>
            </a:lvl6pPr>
            <a:lvl7pPr marL="2743268" indent="0">
              <a:buNone/>
              <a:defRPr sz="900"/>
            </a:lvl7pPr>
            <a:lvl8pPr marL="3200481" indent="0">
              <a:buNone/>
              <a:defRPr sz="900"/>
            </a:lvl8pPr>
            <a:lvl9pPr marL="3657692"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34746211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8B135F9C-CA6A-4B6A-869E-7BF8BA55038A}" type="slidenum">
              <a:rPr lang="en-US" altLang="en-US"/>
              <a:pPr>
                <a:defRPr/>
              </a:pPr>
              <a:t>‹#›</a:t>
            </a:fld>
            <a:endParaRPr lang="en-US" altLang="en-US" dirty="0"/>
          </a:p>
        </p:txBody>
      </p:sp>
    </p:spTree>
    <p:extLst>
      <p:ext uri="{BB962C8B-B14F-4D97-AF65-F5344CB8AC3E}">
        <p14:creationId xmlns:p14="http://schemas.microsoft.com/office/powerpoint/2010/main" val="3874735637"/>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1"/>
            </a:lvl1pPr>
            <a:lvl2pPr marL="457211" indent="0">
              <a:buNone/>
              <a:defRPr sz="1200"/>
            </a:lvl2pPr>
            <a:lvl3pPr marL="914422" indent="0">
              <a:buNone/>
              <a:defRPr sz="1001"/>
            </a:lvl3pPr>
            <a:lvl4pPr marL="1371635" indent="0">
              <a:buNone/>
              <a:defRPr sz="900"/>
            </a:lvl4pPr>
            <a:lvl5pPr marL="1828846" indent="0">
              <a:buNone/>
              <a:defRPr sz="900"/>
            </a:lvl5pPr>
            <a:lvl6pPr marL="2286057" indent="0">
              <a:buNone/>
              <a:defRPr sz="900"/>
            </a:lvl6pPr>
            <a:lvl7pPr marL="2743268" indent="0">
              <a:buNone/>
              <a:defRPr sz="900"/>
            </a:lvl7pPr>
            <a:lvl8pPr marL="3200481" indent="0">
              <a:buNone/>
              <a:defRPr sz="900"/>
            </a:lvl8pPr>
            <a:lvl9pPr marL="3657692"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2224933812"/>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932563548"/>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28600"/>
            <a:ext cx="3048000" cy="2743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28600"/>
            <a:ext cx="8940800" cy="2743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382486877"/>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11" indent="0" algn="ctr">
              <a:buNone/>
              <a:defRPr/>
            </a:lvl2pPr>
            <a:lvl3pPr marL="914422" indent="0" algn="ctr">
              <a:buNone/>
              <a:defRPr/>
            </a:lvl3pPr>
            <a:lvl4pPr marL="1371635" indent="0" algn="ctr">
              <a:buNone/>
              <a:defRPr/>
            </a:lvl4pPr>
            <a:lvl5pPr marL="1828846" indent="0" algn="ctr">
              <a:buNone/>
              <a:defRPr/>
            </a:lvl5pPr>
            <a:lvl6pPr marL="2286057" indent="0" algn="ctr">
              <a:buNone/>
              <a:defRPr/>
            </a:lvl6pPr>
            <a:lvl7pPr marL="2743268" indent="0" algn="ctr">
              <a:buNone/>
              <a:defRPr/>
            </a:lvl7pPr>
            <a:lvl8pPr marL="3200481" indent="0" algn="ctr">
              <a:buNone/>
              <a:defRPr/>
            </a:lvl8pPr>
            <a:lvl9pPr marL="3657692"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fld id="{54565A11-7E16-404E-99CF-78BE4E950752}"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783651359"/>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fld id="{38A17816-50BC-46BF-A024-7EE7C3E2470A}"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886435709"/>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211" indent="0">
              <a:buNone/>
              <a:defRPr sz="1801"/>
            </a:lvl2pPr>
            <a:lvl3pPr marL="914422" indent="0">
              <a:buNone/>
              <a:defRPr sz="1600"/>
            </a:lvl3pPr>
            <a:lvl4pPr marL="1371635" indent="0">
              <a:buNone/>
              <a:defRPr sz="1401"/>
            </a:lvl4pPr>
            <a:lvl5pPr marL="1828846" indent="0">
              <a:buNone/>
              <a:defRPr sz="1401"/>
            </a:lvl5pPr>
            <a:lvl6pPr marL="2286057" indent="0">
              <a:buNone/>
              <a:defRPr sz="1401"/>
            </a:lvl6pPr>
            <a:lvl7pPr marL="2743268" indent="0">
              <a:buNone/>
              <a:defRPr sz="1401"/>
            </a:lvl7pPr>
            <a:lvl8pPr marL="3200481" indent="0">
              <a:buNone/>
              <a:defRPr sz="1401"/>
            </a:lvl8pPr>
            <a:lvl9pPr marL="3657692" indent="0">
              <a:buNone/>
              <a:defRPr sz="1401"/>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fld id="{02327B7C-CAB0-444B-A22E-08306FC4C2B9}"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597595081"/>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fld id="{133C0825-1B5A-48FC-9D23-714103AEA51B}"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862486864"/>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7" cy="63976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8" name="Rectangle 6"/>
          <p:cNvSpPr>
            <a:spLocks noGrp="1" noChangeArrowheads="1"/>
          </p:cNvSpPr>
          <p:nvPr>
            <p:ph type="sldNum" sz="quarter" idx="11"/>
          </p:nvPr>
        </p:nvSpPr>
        <p:spPr>
          <a:ln/>
        </p:spPr>
        <p:txBody>
          <a:bodyPr/>
          <a:lstStyle>
            <a:lvl1pPr>
              <a:defRPr/>
            </a:lvl1pPr>
          </a:lstStyle>
          <a:p>
            <a:fld id="{D43D6408-3B2E-475D-BA7A-35D8B39DB0B3}"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631935913"/>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4" name="Rectangle 6"/>
          <p:cNvSpPr>
            <a:spLocks noGrp="1" noChangeArrowheads="1"/>
          </p:cNvSpPr>
          <p:nvPr>
            <p:ph type="sldNum" sz="quarter" idx="11"/>
          </p:nvPr>
        </p:nvSpPr>
        <p:spPr>
          <a:ln/>
        </p:spPr>
        <p:txBody>
          <a:bodyPr/>
          <a:lstStyle>
            <a:lvl1pPr>
              <a:defRPr/>
            </a:lvl1pPr>
          </a:lstStyle>
          <a:p>
            <a:fld id="{5B456F58-5640-46F3-9C9A-AB3A02466BCF}"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630142235"/>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3" name="Rectangle 6"/>
          <p:cNvSpPr>
            <a:spLocks noGrp="1" noChangeArrowheads="1"/>
          </p:cNvSpPr>
          <p:nvPr>
            <p:ph type="sldNum" sz="quarter" idx="11"/>
          </p:nvPr>
        </p:nvSpPr>
        <p:spPr>
          <a:ln/>
        </p:spPr>
        <p:txBody>
          <a:bodyPr/>
          <a:lstStyle>
            <a:lvl1pPr>
              <a:defRPr/>
            </a:lvl1pPr>
          </a:lstStyle>
          <a:p>
            <a:fld id="{0C8EDAB0-C272-404A-A095-7B5C174B5D13}"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6800027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3" y="4589466"/>
            <a:ext cx="10515600" cy="1500187"/>
          </a:xfrm>
        </p:spPr>
        <p:txBody>
          <a:bodyPr/>
          <a:lstStyle>
            <a:lvl1pPr marL="0" indent="0">
              <a:buNone/>
              <a:defRPr sz="2400"/>
            </a:lvl1pPr>
            <a:lvl2pPr marL="457211" indent="0">
              <a:buNone/>
              <a:defRPr sz="2000"/>
            </a:lvl2pPr>
            <a:lvl3pPr marL="914422" indent="0">
              <a:buNone/>
              <a:defRPr sz="1801"/>
            </a:lvl3pPr>
            <a:lvl4pPr marL="1371635" indent="0">
              <a:buNone/>
              <a:defRPr sz="1600"/>
            </a:lvl4pPr>
            <a:lvl5pPr marL="1828846" indent="0">
              <a:buNone/>
              <a:defRPr sz="1600"/>
            </a:lvl5pPr>
            <a:lvl6pPr marL="2286057" indent="0">
              <a:buNone/>
              <a:defRPr sz="1600"/>
            </a:lvl6pPr>
            <a:lvl7pPr marL="2743268" indent="0">
              <a:buNone/>
              <a:defRPr sz="1600"/>
            </a:lvl7pPr>
            <a:lvl8pPr marL="3200481" indent="0">
              <a:buNone/>
              <a:defRPr sz="1600"/>
            </a:lvl8pPr>
            <a:lvl9pPr marL="3657692" indent="0">
              <a:buNone/>
              <a:defRPr sz="16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327723FE-09FA-42FD-B89B-9C7616F5DCCD}" type="slidenum">
              <a:rPr lang="en-US" altLang="en-US"/>
              <a:pPr>
                <a:defRPr/>
              </a:pPr>
              <a:t>‹#›</a:t>
            </a:fld>
            <a:endParaRPr lang="en-US" altLang="en-US" dirty="0"/>
          </a:p>
        </p:txBody>
      </p:sp>
    </p:spTree>
    <p:extLst>
      <p:ext uri="{BB962C8B-B14F-4D97-AF65-F5344CB8AC3E}">
        <p14:creationId xmlns:p14="http://schemas.microsoft.com/office/powerpoint/2010/main" val="329662582"/>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1"/>
            </a:lvl1pPr>
            <a:lvl2pPr marL="457211" indent="0">
              <a:buNone/>
              <a:defRPr sz="1200"/>
            </a:lvl2pPr>
            <a:lvl3pPr marL="914422" indent="0">
              <a:buNone/>
              <a:defRPr sz="1001"/>
            </a:lvl3pPr>
            <a:lvl4pPr marL="1371635" indent="0">
              <a:buNone/>
              <a:defRPr sz="900"/>
            </a:lvl4pPr>
            <a:lvl5pPr marL="1828846" indent="0">
              <a:buNone/>
              <a:defRPr sz="900"/>
            </a:lvl5pPr>
            <a:lvl6pPr marL="2286057" indent="0">
              <a:buNone/>
              <a:defRPr sz="900"/>
            </a:lvl6pPr>
            <a:lvl7pPr marL="2743268" indent="0">
              <a:buNone/>
              <a:defRPr sz="900"/>
            </a:lvl7pPr>
            <a:lvl8pPr marL="3200481" indent="0">
              <a:buNone/>
              <a:defRPr sz="900"/>
            </a:lvl8pPr>
            <a:lvl9pPr marL="3657692"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fld id="{71EA492C-BDFA-41F9-911B-2711AA5F3420}"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544804686"/>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1"/>
            </a:lvl1pPr>
            <a:lvl2pPr marL="457211" indent="0">
              <a:buNone/>
              <a:defRPr sz="1200"/>
            </a:lvl2pPr>
            <a:lvl3pPr marL="914422" indent="0">
              <a:buNone/>
              <a:defRPr sz="1001"/>
            </a:lvl3pPr>
            <a:lvl4pPr marL="1371635" indent="0">
              <a:buNone/>
              <a:defRPr sz="900"/>
            </a:lvl4pPr>
            <a:lvl5pPr marL="1828846" indent="0">
              <a:buNone/>
              <a:defRPr sz="900"/>
            </a:lvl5pPr>
            <a:lvl6pPr marL="2286057" indent="0">
              <a:buNone/>
              <a:defRPr sz="900"/>
            </a:lvl6pPr>
            <a:lvl7pPr marL="2743268" indent="0">
              <a:buNone/>
              <a:defRPr sz="900"/>
            </a:lvl7pPr>
            <a:lvl8pPr marL="3200481" indent="0">
              <a:buNone/>
              <a:defRPr sz="900"/>
            </a:lvl8pPr>
            <a:lvl9pPr marL="3657692"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fld id="{C44B06B9-1B55-48E0-BFD8-194AAC308AD0}"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626907320"/>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fld id="{CB4544DA-A359-4C88-BCD9-CA4E06B57547}"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346129208"/>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fld id="{E76D8354-2D97-4677-A813-B6E58DD7F6F4}"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431829903"/>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11" indent="0" algn="ctr">
              <a:buNone/>
              <a:defRPr/>
            </a:lvl2pPr>
            <a:lvl3pPr marL="914422" indent="0" algn="ctr">
              <a:buNone/>
              <a:defRPr/>
            </a:lvl3pPr>
            <a:lvl4pPr marL="1371635" indent="0" algn="ctr">
              <a:buNone/>
              <a:defRPr/>
            </a:lvl4pPr>
            <a:lvl5pPr marL="1828846" indent="0" algn="ctr">
              <a:buNone/>
              <a:defRPr/>
            </a:lvl5pPr>
            <a:lvl6pPr marL="2286057" indent="0" algn="ctr">
              <a:buNone/>
              <a:defRPr/>
            </a:lvl6pPr>
            <a:lvl7pPr marL="2743268" indent="0" algn="ctr">
              <a:buNone/>
              <a:defRPr/>
            </a:lvl7pPr>
            <a:lvl8pPr marL="3200481" indent="0" algn="ctr">
              <a:buNone/>
              <a:defRPr/>
            </a:lvl8pPr>
            <a:lvl9pPr marL="3657692"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48ACC292-5B01-4371-A77D-E761EFDE8D0E}" type="slidenum">
              <a:rPr lang="en-US" altLang="en-US"/>
              <a:pPr>
                <a:defRPr/>
              </a:pPr>
              <a:t>‹#›</a:t>
            </a:fld>
            <a:endParaRPr lang="en-US" altLang="en-US" dirty="0"/>
          </a:p>
        </p:txBody>
      </p:sp>
    </p:spTree>
    <p:extLst>
      <p:ext uri="{BB962C8B-B14F-4D97-AF65-F5344CB8AC3E}">
        <p14:creationId xmlns:p14="http://schemas.microsoft.com/office/powerpoint/2010/main" val="3379389664"/>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12D3E05B-DB40-48AA-A7A7-1EAECFCAA0E0}" type="slidenum">
              <a:rPr lang="en-US" altLang="en-US"/>
              <a:pPr>
                <a:defRPr/>
              </a:pPr>
              <a:t>‹#›</a:t>
            </a:fld>
            <a:endParaRPr lang="en-US" altLang="en-US" dirty="0"/>
          </a:p>
        </p:txBody>
      </p:sp>
    </p:spTree>
    <p:extLst>
      <p:ext uri="{BB962C8B-B14F-4D97-AF65-F5344CB8AC3E}">
        <p14:creationId xmlns:p14="http://schemas.microsoft.com/office/powerpoint/2010/main" val="1200839643"/>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211" indent="0">
              <a:buNone/>
              <a:defRPr sz="1801"/>
            </a:lvl2pPr>
            <a:lvl3pPr marL="914422" indent="0">
              <a:buNone/>
              <a:defRPr sz="1600"/>
            </a:lvl3pPr>
            <a:lvl4pPr marL="1371635" indent="0">
              <a:buNone/>
              <a:defRPr sz="1401"/>
            </a:lvl4pPr>
            <a:lvl5pPr marL="1828846" indent="0">
              <a:buNone/>
              <a:defRPr sz="1401"/>
            </a:lvl5pPr>
            <a:lvl6pPr marL="2286057" indent="0">
              <a:buNone/>
              <a:defRPr sz="1401"/>
            </a:lvl6pPr>
            <a:lvl7pPr marL="2743268" indent="0">
              <a:buNone/>
              <a:defRPr sz="1401"/>
            </a:lvl7pPr>
            <a:lvl8pPr marL="3200481" indent="0">
              <a:buNone/>
              <a:defRPr sz="1401"/>
            </a:lvl8pPr>
            <a:lvl9pPr marL="3657692" indent="0">
              <a:buNone/>
              <a:defRPr sz="1401"/>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179EB7E4-5712-4ED9-91F4-BA469D850FAA}" type="slidenum">
              <a:rPr lang="en-US" altLang="en-US"/>
              <a:pPr>
                <a:defRPr/>
              </a:pPr>
              <a:t>‹#›</a:t>
            </a:fld>
            <a:endParaRPr lang="en-US" altLang="en-US" dirty="0"/>
          </a:p>
        </p:txBody>
      </p:sp>
    </p:spTree>
    <p:extLst>
      <p:ext uri="{BB962C8B-B14F-4D97-AF65-F5344CB8AC3E}">
        <p14:creationId xmlns:p14="http://schemas.microsoft.com/office/powerpoint/2010/main" val="259144018"/>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9A708EDC-A752-4A0E-BB3D-2A61B54C39DC}" type="slidenum">
              <a:rPr lang="en-US" altLang="en-US"/>
              <a:pPr>
                <a:defRPr/>
              </a:pPr>
              <a:t>‹#›</a:t>
            </a:fld>
            <a:endParaRPr lang="en-US" altLang="en-US" dirty="0"/>
          </a:p>
        </p:txBody>
      </p:sp>
    </p:spTree>
    <p:extLst>
      <p:ext uri="{BB962C8B-B14F-4D97-AF65-F5344CB8AC3E}">
        <p14:creationId xmlns:p14="http://schemas.microsoft.com/office/powerpoint/2010/main" val="1676665337"/>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7" cy="63976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1"/>
          </p:nvPr>
        </p:nvSpPr>
        <p:spPr>
          <a:ln/>
        </p:spPr>
        <p:txBody>
          <a:bodyPr/>
          <a:lstStyle>
            <a:lvl1pPr>
              <a:defRPr/>
            </a:lvl1pPr>
          </a:lstStyle>
          <a:p>
            <a:pPr>
              <a:defRPr/>
            </a:pPr>
            <a:fld id="{6C870878-007A-4EF3-81D4-04072A1467B1}" type="slidenum">
              <a:rPr lang="en-US" altLang="en-US"/>
              <a:pPr>
                <a:defRPr/>
              </a:pPr>
              <a:t>‹#›</a:t>
            </a:fld>
            <a:endParaRPr lang="en-US" altLang="en-US" dirty="0"/>
          </a:p>
        </p:txBody>
      </p:sp>
    </p:spTree>
    <p:extLst>
      <p:ext uri="{BB962C8B-B14F-4D97-AF65-F5344CB8AC3E}">
        <p14:creationId xmlns:p14="http://schemas.microsoft.com/office/powerpoint/2010/main" val="725580194"/>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1"/>
          </p:nvPr>
        </p:nvSpPr>
        <p:spPr>
          <a:ln/>
        </p:spPr>
        <p:txBody>
          <a:bodyPr/>
          <a:lstStyle>
            <a:lvl1pPr>
              <a:defRPr/>
            </a:lvl1pPr>
          </a:lstStyle>
          <a:p>
            <a:pPr>
              <a:defRPr/>
            </a:pPr>
            <a:fld id="{8814D382-EBAE-41DB-9AFE-14F3A713E369}" type="slidenum">
              <a:rPr lang="en-US" altLang="en-US"/>
              <a:pPr>
                <a:defRPr/>
              </a:pPr>
              <a:t>‹#›</a:t>
            </a:fld>
            <a:endParaRPr lang="en-US" altLang="en-US" dirty="0"/>
          </a:p>
        </p:txBody>
      </p:sp>
    </p:spTree>
    <p:extLst>
      <p:ext uri="{BB962C8B-B14F-4D97-AF65-F5344CB8AC3E}">
        <p14:creationId xmlns:p14="http://schemas.microsoft.com/office/powerpoint/2010/main" val="670928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DB9662CE-5919-410F-BB87-B9A07511C1F3}" type="slidenum">
              <a:rPr lang="en-US" altLang="en-US"/>
              <a:pPr>
                <a:defRPr/>
              </a:pPr>
              <a:t>‹#›</a:t>
            </a:fld>
            <a:endParaRPr lang="en-US" altLang="en-US" dirty="0"/>
          </a:p>
        </p:txBody>
      </p:sp>
    </p:spTree>
    <p:extLst>
      <p:ext uri="{BB962C8B-B14F-4D97-AF65-F5344CB8AC3E}">
        <p14:creationId xmlns:p14="http://schemas.microsoft.com/office/powerpoint/2010/main" val="2601621201"/>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3" name="Rectangle 6"/>
          <p:cNvSpPr>
            <a:spLocks noGrp="1" noChangeArrowheads="1"/>
          </p:cNvSpPr>
          <p:nvPr>
            <p:ph type="sldNum" sz="quarter" idx="11"/>
          </p:nvPr>
        </p:nvSpPr>
        <p:spPr>
          <a:ln/>
        </p:spPr>
        <p:txBody>
          <a:bodyPr/>
          <a:lstStyle>
            <a:lvl1pPr>
              <a:defRPr/>
            </a:lvl1pPr>
          </a:lstStyle>
          <a:p>
            <a:pPr>
              <a:defRPr/>
            </a:pPr>
            <a:fld id="{7E2D4198-3892-47F2-80EC-48B445ED220B}" type="slidenum">
              <a:rPr lang="en-US" altLang="en-US"/>
              <a:pPr>
                <a:defRPr/>
              </a:pPr>
              <a:t>‹#›</a:t>
            </a:fld>
            <a:endParaRPr lang="en-US" altLang="en-US" dirty="0"/>
          </a:p>
        </p:txBody>
      </p:sp>
    </p:spTree>
    <p:extLst>
      <p:ext uri="{BB962C8B-B14F-4D97-AF65-F5344CB8AC3E}">
        <p14:creationId xmlns:p14="http://schemas.microsoft.com/office/powerpoint/2010/main" val="3978440195"/>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1"/>
            </a:lvl1pPr>
            <a:lvl2pPr marL="457211" indent="0">
              <a:buNone/>
              <a:defRPr sz="1200"/>
            </a:lvl2pPr>
            <a:lvl3pPr marL="914422" indent="0">
              <a:buNone/>
              <a:defRPr sz="1001"/>
            </a:lvl3pPr>
            <a:lvl4pPr marL="1371635" indent="0">
              <a:buNone/>
              <a:defRPr sz="900"/>
            </a:lvl4pPr>
            <a:lvl5pPr marL="1828846" indent="0">
              <a:buNone/>
              <a:defRPr sz="900"/>
            </a:lvl5pPr>
            <a:lvl6pPr marL="2286057" indent="0">
              <a:buNone/>
              <a:defRPr sz="900"/>
            </a:lvl6pPr>
            <a:lvl7pPr marL="2743268" indent="0">
              <a:buNone/>
              <a:defRPr sz="900"/>
            </a:lvl7pPr>
            <a:lvl8pPr marL="3200481" indent="0">
              <a:buNone/>
              <a:defRPr sz="900"/>
            </a:lvl8pPr>
            <a:lvl9pPr marL="3657692"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C48BC63C-FC84-489A-A109-9B4D7823ECF9}" type="slidenum">
              <a:rPr lang="en-US" altLang="en-US"/>
              <a:pPr>
                <a:defRPr/>
              </a:pPr>
              <a:t>‹#›</a:t>
            </a:fld>
            <a:endParaRPr lang="en-US" altLang="en-US" dirty="0"/>
          </a:p>
        </p:txBody>
      </p:sp>
    </p:spTree>
    <p:extLst>
      <p:ext uri="{BB962C8B-B14F-4D97-AF65-F5344CB8AC3E}">
        <p14:creationId xmlns:p14="http://schemas.microsoft.com/office/powerpoint/2010/main" val="2569388952"/>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1"/>
            </a:lvl1pPr>
            <a:lvl2pPr marL="457211" indent="0">
              <a:buNone/>
              <a:defRPr sz="1200"/>
            </a:lvl2pPr>
            <a:lvl3pPr marL="914422" indent="0">
              <a:buNone/>
              <a:defRPr sz="1001"/>
            </a:lvl3pPr>
            <a:lvl4pPr marL="1371635" indent="0">
              <a:buNone/>
              <a:defRPr sz="900"/>
            </a:lvl4pPr>
            <a:lvl5pPr marL="1828846" indent="0">
              <a:buNone/>
              <a:defRPr sz="900"/>
            </a:lvl5pPr>
            <a:lvl6pPr marL="2286057" indent="0">
              <a:buNone/>
              <a:defRPr sz="900"/>
            </a:lvl6pPr>
            <a:lvl7pPr marL="2743268" indent="0">
              <a:buNone/>
              <a:defRPr sz="900"/>
            </a:lvl7pPr>
            <a:lvl8pPr marL="3200481" indent="0">
              <a:buNone/>
              <a:defRPr sz="900"/>
            </a:lvl8pPr>
            <a:lvl9pPr marL="3657692"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71876187-3B19-4879-958B-7BD374F2B213}" type="slidenum">
              <a:rPr lang="en-US" altLang="en-US"/>
              <a:pPr>
                <a:defRPr/>
              </a:pPr>
              <a:t>‹#›</a:t>
            </a:fld>
            <a:endParaRPr lang="en-US" altLang="en-US" dirty="0"/>
          </a:p>
        </p:txBody>
      </p:sp>
    </p:spTree>
    <p:extLst>
      <p:ext uri="{BB962C8B-B14F-4D97-AF65-F5344CB8AC3E}">
        <p14:creationId xmlns:p14="http://schemas.microsoft.com/office/powerpoint/2010/main" val="3191759219"/>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E8C9FBA5-1E09-486D-B7A7-3B566539B9C2}" type="slidenum">
              <a:rPr lang="en-US" altLang="en-US"/>
              <a:pPr>
                <a:defRPr/>
              </a:pPr>
              <a:t>‹#›</a:t>
            </a:fld>
            <a:endParaRPr lang="en-US" altLang="en-US" dirty="0"/>
          </a:p>
        </p:txBody>
      </p:sp>
    </p:spTree>
    <p:extLst>
      <p:ext uri="{BB962C8B-B14F-4D97-AF65-F5344CB8AC3E}">
        <p14:creationId xmlns:p14="http://schemas.microsoft.com/office/powerpoint/2010/main" val="3245203717"/>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E5BA60D2-0C19-4409-8D94-925A1948E6FC}" type="slidenum">
              <a:rPr lang="en-US" altLang="en-US"/>
              <a:pPr>
                <a:defRPr/>
              </a:pPr>
              <a:t>‹#›</a:t>
            </a:fld>
            <a:endParaRPr lang="en-US" altLang="en-US" dirty="0"/>
          </a:p>
        </p:txBody>
      </p:sp>
    </p:spTree>
    <p:extLst>
      <p:ext uri="{BB962C8B-B14F-4D97-AF65-F5344CB8AC3E}">
        <p14:creationId xmlns:p14="http://schemas.microsoft.com/office/powerpoint/2010/main" val="4082958377"/>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11" indent="0" algn="ctr">
              <a:buNone/>
              <a:defRPr/>
            </a:lvl2pPr>
            <a:lvl3pPr marL="914422" indent="0" algn="ctr">
              <a:buNone/>
              <a:defRPr/>
            </a:lvl3pPr>
            <a:lvl4pPr marL="1371635" indent="0" algn="ctr">
              <a:buNone/>
              <a:defRPr/>
            </a:lvl4pPr>
            <a:lvl5pPr marL="1828846" indent="0" algn="ctr">
              <a:buNone/>
              <a:defRPr/>
            </a:lvl5pPr>
            <a:lvl6pPr marL="2286057" indent="0" algn="ctr">
              <a:buNone/>
              <a:defRPr/>
            </a:lvl6pPr>
            <a:lvl7pPr marL="2743268" indent="0" algn="ctr">
              <a:buNone/>
              <a:defRPr/>
            </a:lvl7pPr>
            <a:lvl8pPr marL="3200481" indent="0" algn="ctr">
              <a:buNone/>
              <a:defRPr/>
            </a:lvl8pPr>
            <a:lvl9pPr marL="3657692"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fld id="{62BC554C-D657-403F-BB16-E1E32A289B56}" type="slidenum">
              <a:rPr lang="en-US" altLang="en-US"/>
              <a:pPr/>
              <a:t>‹#›</a:t>
            </a:fld>
            <a:endParaRPr lang="en-US" altLang="en-US" dirty="0"/>
          </a:p>
        </p:txBody>
      </p:sp>
    </p:spTree>
    <p:extLst>
      <p:ext uri="{BB962C8B-B14F-4D97-AF65-F5344CB8AC3E}">
        <p14:creationId xmlns:p14="http://schemas.microsoft.com/office/powerpoint/2010/main" val="840878019"/>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fld id="{757553FF-FC68-4214-8B77-6A36549EE37F}" type="slidenum">
              <a:rPr lang="en-US" altLang="en-US"/>
              <a:pPr/>
              <a:t>‹#›</a:t>
            </a:fld>
            <a:endParaRPr lang="en-US" altLang="en-US" dirty="0"/>
          </a:p>
        </p:txBody>
      </p:sp>
    </p:spTree>
    <p:extLst>
      <p:ext uri="{BB962C8B-B14F-4D97-AF65-F5344CB8AC3E}">
        <p14:creationId xmlns:p14="http://schemas.microsoft.com/office/powerpoint/2010/main" val="2761425987"/>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211" indent="0">
              <a:buNone/>
              <a:defRPr sz="1801"/>
            </a:lvl2pPr>
            <a:lvl3pPr marL="914422" indent="0">
              <a:buNone/>
              <a:defRPr sz="1600"/>
            </a:lvl3pPr>
            <a:lvl4pPr marL="1371635" indent="0">
              <a:buNone/>
              <a:defRPr sz="1401"/>
            </a:lvl4pPr>
            <a:lvl5pPr marL="1828846" indent="0">
              <a:buNone/>
              <a:defRPr sz="1401"/>
            </a:lvl5pPr>
            <a:lvl6pPr marL="2286057" indent="0">
              <a:buNone/>
              <a:defRPr sz="1401"/>
            </a:lvl6pPr>
            <a:lvl7pPr marL="2743268" indent="0">
              <a:buNone/>
              <a:defRPr sz="1401"/>
            </a:lvl7pPr>
            <a:lvl8pPr marL="3200481" indent="0">
              <a:buNone/>
              <a:defRPr sz="1401"/>
            </a:lvl8pPr>
            <a:lvl9pPr marL="3657692" indent="0">
              <a:buNone/>
              <a:defRPr sz="1401"/>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fld id="{B5F9683F-6757-40B6-8720-5E333FA18512}" type="slidenum">
              <a:rPr lang="en-US" altLang="en-US"/>
              <a:pPr/>
              <a:t>‹#›</a:t>
            </a:fld>
            <a:endParaRPr lang="en-US" altLang="en-US" dirty="0"/>
          </a:p>
        </p:txBody>
      </p:sp>
    </p:spTree>
    <p:extLst>
      <p:ext uri="{BB962C8B-B14F-4D97-AF65-F5344CB8AC3E}">
        <p14:creationId xmlns:p14="http://schemas.microsoft.com/office/powerpoint/2010/main" val="1589256075"/>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fld id="{DE952859-08BE-4816-8060-E5B221DB9C2C}" type="slidenum">
              <a:rPr lang="en-US" altLang="en-US"/>
              <a:pPr/>
              <a:t>‹#›</a:t>
            </a:fld>
            <a:endParaRPr lang="en-US" altLang="en-US" dirty="0"/>
          </a:p>
        </p:txBody>
      </p:sp>
    </p:spTree>
    <p:extLst>
      <p:ext uri="{BB962C8B-B14F-4D97-AF65-F5344CB8AC3E}">
        <p14:creationId xmlns:p14="http://schemas.microsoft.com/office/powerpoint/2010/main" val="1513565056"/>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7" cy="63976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1"/>
          </p:nvPr>
        </p:nvSpPr>
        <p:spPr>
          <a:ln/>
        </p:spPr>
        <p:txBody>
          <a:bodyPr/>
          <a:lstStyle>
            <a:lvl1pPr>
              <a:defRPr/>
            </a:lvl1pPr>
          </a:lstStyle>
          <a:p>
            <a:fld id="{3576F629-A32F-4D94-B4C8-3EE2E3A06EF4}" type="slidenum">
              <a:rPr lang="en-US" altLang="en-US"/>
              <a:pPr/>
              <a:t>‹#›</a:t>
            </a:fld>
            <a:endParaRPr lang="en-US" altLang="en-US" dirty="0"/>
          </a:p>
        </p:txBody>
      </p:sp>
    </p:spTree>
    <p:extLst>
      <p:ext uri="{BB962C8B-B14F-4D97-AF65-F5344CB8AC3E}">
        <p14:creationId xmlns:p14="http://schemas.microsoft.com/office/powerpoint/2010/main" val="986562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28D5D6B-6907-4D14-B67B-AD7CDDEB6467}"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00408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4"/>
            <a:ext cx="5158316"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6"/>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4" y="1681164"/>
            <a:ext cx="5183717"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4" y="2505076"/>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1"/>
          </p:nvPr>
        </p:nvSpPr>
        <p:spPr>
          <a:ln/>
        </p:spPr>
        <p:txBody>
          <a:bodyPr/>
          <a:lstStyle>
            <a:lvl1pPr>
              <a:defRPr/>
            </a:lvl1pPr>
          </a:lstStyle>
          <a:p>
            <a:pPr>
              <a:defRPr/>
            </a:pPr>
            <a:fld id="{C6B8A2C2-FA3F-4CD5-AF2C-BE231E49382E}" type="slidenum">
              <a:rPr lang="en-US" altLang="en-US"/>
              <a:pPr>
                <a:defRPr/>
              </a:pPr>
              <a:t>‹#›</a:t>
            </a:fld>
            <a:endParaRPr lang="en-US" altLang="en-US" dirty="0"/>
          </a:p>
        </p:txBody>
      </p:sp>
    </p:spTree>
    <p:extLst>
      <p:ext uri="{BB962C8B-B14F-4D97-AF65-F5344CB8AC3E}">
        <p14:creationId xmlns:p14="http://schemas.microsoft.com/office/powerpoint/2010/main" val="2171420928"/>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1"/>
          </p:nvPr>
        </p:nvSpPr>
        <p:spPr>
          <a:ln/>
        </p:spPr>
        <p:txBody>
          <a:bodyPr/>
          <a:lstStyle>
            <a:lvl1pPr>
              <a:defRPr/>
            </a:lvl1pPr>
          </a:lstStyle>
          <a:p>
            <a:fld id="{CEEC2FC6-1272-4D6F-9E94-A5E223A1C8C6}" type="slidenum">
              <a:rPr lang="en-US" altLang="en-US"/>
              <a:pPr/>
              <a:t>‹#›</a:t>
            </a:fld>
            <a:endParaRPr lang="en-US" altLang="en-US" dirty="0"/>
          </a:p>
        </p:txBody>
      </p:sp>
    </p:spTree>
    <p:extLst>
      <p:ext uri="{BB962C8B-B14F-4D97-AF65-F5344CB8AC3E}">
        <p14:creationId xmlns:p14="http://schemas.microsoft.com/office/powerpoint/2010/main" val="1088663736"/>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3" name="Rectangle 6"/>
          <p:cNvSpPr>
            <a:spLocks noGrp="1" noChangeArrowheads="1"/>
          </p:cNvSpPr>
          <p:nvPr>
            <p:ph type="sldNum" sz="quarter" idx="11"/>
          </p:nvPr>
        </p:nvSpPr>
        <p:spPr>
          <a:ln/>
        </p:spPr>
        <p:txBody>
          <a:bodyPr/>
          <a:lstStyle>
            <a:lvl1pPr>
              <a:defRPr/>
            </a:lvl1pPr>
          </a:lstStyle>
          <a:p>
            <a:fld id="{F7FFA119-FE63-416B-9CE1-9D97C3BF84A6}" type="slidenum">
              <a:rPr lang="en-US" altLang="en-US"/>
              <a:pPr/>
              <a:t>‹#›</a:t>
            </a:fld>
            <a:endParaRPr lang="en-US" altLang="en-US" dirty="0"/>
          </a:p>
        </p:txBody>
      </p:sp>
    </p:spTree>
    <p:extLst>
      <p:ext uri="{BB962C8B-B14F-4D97-AF65-F5344CB8AC3E}">
        <p14:creationId xmlns:p14="http://schemas.microsoft.com/office/powerpoint/2010/main" val="1348959851"/>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1"/>
            </a:lvl1pPr>
            <a:lvl2pPr marL="457211" indent="0">
              <a:buNone/>
              <a:defRPr sz="1200"/>
            </a:lvl2pPr>
            <a:lvl3pPr marL="914422" indent="0">
              <a:buNone/>
              <a:defRPr sz="1001"/>
            </a:lvl3pPr>
            <a:lvl4pPr marL="1371635" indent="0">
              <a:buNone/>
              <a:defRPr sz="900"/>
            </a:lvl4pPr>
            <a:lvl5pPr marL="1828846" indent="0">
              <a:buNone/>
              <a:defRPr sz="900"/>
            </a:lvl5pPr>
            <a:lvl6pPr marL="2286057" indent="0">
              <a:buNone/>
              <a:defRPr sz="900"/>
            </a:lvl6pPr>
            <a:lvl7pPr marL="2743268" indent="0">
              <a:buNone/>
              <a:defRPr sz="900"/>
            </a:lvl7pPr>
            <a:lvl8pPr marL="3200481" indent="0">
              <a:buNone/>
              <a:defRPr sz="900"/>
            </a:lvl8pPr>
            <a:lvl9pPr marL="3657692"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fld id="{C7543EBD-CFB1-4CBC-8372-9E48074475CE}" type="slidenum">
              <a:rPr lang="en-US" altLang="en-US"/>
              <a:pPr/>
              <a:t>‹#›</a:t>
            </a:fld>
            <a:endParaRPr lang="en-US" altLang="en-US" dirty="0"/>
          </a:p>
        </p:txBody>
      </p:sp>
    </p:spTree>
    <p:extLst>
      <p:ext uri="{BB962C8B-B14F-4D97-AF65-F5344CB8AC3E}">
        <p14:creationId xmlns:p14="http://schemas.microsoft.com/office/powerpoint/2010/main" val="2252016849"/>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1"/>
            </a:lvl1pPr>
            <a:lvl2pPr marL="457211" indent="0">
              <a:buNone/>
              <a:defRPr sz="1200"/>
            </a:lvl2pPr>
            <a:lvl3pPr marL="914422" indent="0">
              <a:buNone/>
              <a:defRPr sz="1001"/>
            </a:lvl3pPr>
            <a:lvl4pPr marL="1371635" indent="0">
              <a:buNone/>
              <a:defRPr sz="900"/>
            </a:lvl4pPr>
            <a:lvl5pPr marL="1828846" indent="0">
              <a:buNone/>
              <a:defRPr sz="900"/>
            </a:lvl5pPr>
            <a:lvl6pPr marL="2286057" indent="0">
              <a:buNone/>
              <a:defRPr sz="900"/>
            </a:lvl6pPr>
            <a:lvl7pPr marL="2743268" indent="0">
              <a:buNone/>
              <a:defRPr sz="900"/>
            </a:lvl7pPr>
            <a:lvl8pPr marL="3200481" indent="0">
              <a:buNone/>
              <a:defRPr sz="900"/>
            </a:lvl8pPr>
            <a:lvl9pPr marL="3657692"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fld id="{11A9CA0E-9113-4972-98D2-915F0867D692}" type="slidenum">
              <a:rPr lang="en-US" altLang="en-US"/>
              <a:pPr/>
              <a:t>‹#›</a:t>
            </a:fld>
            <a:endParaRPr lang="en-US" altLang="en-US" dirty="0"/>
          </a:p>
        </p:txBody>
      </p:sp>
    </p:spTree>
    <p:extLst>
      <p:ext uri="{BB962C8B-B14F-4D97-AF65-F5344CB8AC3E}">
        <p14:creationId xmlns:p14="http://schemas.microsoft.com/office/powerpoint/2010/main" val="1279180189"/>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fld id="{834407B8-1294-4BAA-AC8B-A6C9753E0E4D}" type="slidenum">
              <a:rPr lang="en-US" altLang="en-US"/>
              <a:pPr/>
              <a:t>‹#›</a:t>
            </a:fld>
            <a:endParaRPr lang="en-US" altLang="en-US" dirty="0"/>
          </a:p>
        </p:txBody>
      </p:sp>
    </p:spTree>
    <p:extLst>
      <p:ext uri="{BB962C8B-B14F-4D97-AF65-F5344CB8AC3E}">
        <p14:creationId xmlns:p14="http://schemas.microsoft.com/office/powerpoint/2010/main" val="4091006772"/>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fld id="{E6F0C784-11EE-4855-AEEC-C6E995185EF9}" type="slidenum">
              <a:rPr lang="en-US" altLang="en-US"/>
              <a:pPr/>
              <a:t>‹#›</a:t>
            </a:fld>
            <a:endParaRPr lang="en-US" altLang="en-US" dirty="0"/>
          </a:p>
        </p:txBody>
      </p:sp>
    </p:spTree>
    <p:extLst>
      <p:ext uri="{BB962C8B-B14F-4D97-AF65-F5344CB8AC3E}">
        <p14:creationId xmlns:p14="http://schemas.microsoft.com/office/powerpoint/2010/main" val="3463803977"/>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endParaRPr lang="en-US" altLang="en-US" dirty="0">
              <a:solidFill>
                <a:srgbClr val="000000"/>
              </a:solidFill>
            </a:endParaRPr>
          </a:p>
        </p:txBody>
      </p:sp>
    </p:spTree>
    <p:extLst>
      <p:ext uri="{BB962C8B-B14F-4D97-AF65-F5344CB8AC3E}">
        <p14:creationId xmlns:p14="http://schemas.microsoft.com/office/powerpoint/2010/main" val="693632305"/>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endParaRPr lang="en-US" altLang="en-US" dirty="0">
              <a:solidFill>
                <a:srgbClr val="000000"/>
              </a:solidFill>
            </a:endParaRPr>
          </a:p>
        </p:txBody>
      </p:sp>
    </p:spTree>
    <p:extLst>
      <p:ext uri="{BB962C8B-B14F-4D97-AF65-F5344CB8AC3E}">
        <p14:creationId xmlns:p14="http://schemas.microsoft.com/office/powerpoint/2010/main" val="3630942931"/>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endParaRPr lang="en-US" altLang="en-US" dirty="0">
              <a:solidFill>
                <a:srgbClr val="000000"/>
              </a:solidFill>
            </a:endParaRPr>
          </a:p>
        </p:txBody>
      </p:sp>
    </p:spTree>
    <p:extLst>
      <p:ext uri="{BB962C8B-B14F-4D97-AF65-F5344CB8AC3E}">
        <p14:creationId xmlns:p14="http://schemas.microsoft.com/office/powerpoint/2010/main" val="403919518"/>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56000" y="1828800"/>
            <a:ext cx="2641600" cy="121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828800"/>
            <a:ext cx="2641600" cy="121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endParaRPr lang="en-US" altLang="en-US" dirty="0">
              <a:solidFill>
                <a:srgbClr val="000000"/>
              </a:solidFill>
            </a:endParaRPr>
          </a:p>
        </p:txBody>
      </p:sp>
    </p:spTree>
    <p:extLst>
      <p:ext uri="{BB962C8B-B14F-4D97-AF65-F5344CB8AC3E}">
        <p14:creationId xmlns:p14="http://schemas.microsoft.com/office/powerpoint/2010/main" val="8302684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1"/>
          </p:nvPr>
        </p:nvSpPr>
        <p:spPr>
          <a:ln/>
        </p:spPr>
        <p:txBody>
          <a:bodyPr/>
          <a:lstStyle>
            <a:lvl1pPr>
              <a:defRPr/>
            </a:lvl1pPr>
          </a:lstStyle>
          <a:p>
            <a:pPr>
              <a:defRPr/>
            </a:pPr>
            <a:fld id="{11D7B8CC-1804-48BB-B9C1-767866BAFF40}" type="slidenum">
              <a:rPr lang="en-US" altLang="en-US"/>
              <a:pPr>
                <a:defRPr/>
              </a:pPr>
              <a:t>‹#›</a:t>
            </a:fld>
            <a:endParaRPr lang="en-US" altLang="en-US" dirty="0"/>
          </a:p>
        </p:txBody>
      </p:sp>
    </p:spTree>
    <p:extLst>
      <p:ext uri="{BB962C8B-B14F-4D97-AF65-F5344CB8AC3E}">
        <p14:creationId xmlns:p14="http://schemas.microsoft.com/office/powerpoint/2010/main" val="1676096837"/>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000000"/>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endParaRPr lang="en-US" altLang="en-US" dirty="0">
              <a:solidFill>
                <a:srgbClr val="000000"/>
              </a:solidFill>
            </a:endParaRPr>
          </a:p>
        </p:txBody>
      </p:sp>
    </p:spTree>
    <p:extLst>
      <p:ext uri="{BB962C8B-B14F-4D97-AF65-F5344CB8AC3E}">
        <p14:creationId xmlns:p14="http://schemas.microsoft.com/office/powerpoint/2010/main" val="44752360"/>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endParaRPr lang="en-US" altLang="en-US" dirty="0">
              <a:solidFill>
                <a:srgbClr val="000000"/>
              </a:solidFill>
            </a:endParaRPr>
          </a:p>
        </p:txBody>
      </p:sp>
    </p:spTree>
    <p:extLst>
      <p:ext uri="{BB962C8B-B14F-4D97-AF65-F5344CB8AC3E}">
        <p14:creationId xmlns:p14="http://schemas.microsoft.com/office/powerpoint/2010/main" val="1925011947"/>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000000"/>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endParaRPr lang="en-US" altLang="en-US" dirty="0">
              <a:solidFill>
                <a:srgbClr val="000000"/>
              </a:solidFill>
            </a:endParaRPr>
          </a:p>
        </p:txBody>
      </p:sp>
    </p:spTree>
    <p:extLst>
      <p:ext uri="{BB962C8B-B14F-4D97-AF65-F5344CB8AC3E}">
        <p14:creationId xmlns:p14="http://schemas.microsoft.com/office/powerpoint/2010/main" val="1732274297"/>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endParaRPr lang="en-US" altLang="en-US" dirty="0">
              <a:solidFill>
                <a:srgbClr val="000000"/>
              </a:solidFill>
            </a:endParaRPr>
          </a:p>
        </p:txBody>
      </p:sp>
    </p:spTree>
    <p:extLst>
      <p:ext uri="{BB962C8B-B14F-4D97-AF65-F5344CB8AC3E}">
        <p14:creationId xmlns:p14="http://schemas.microsoft.com/office/powerpoint/2010/main" val="750548430"/>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endParaRPr lang="en-US" altLang="en-US" dirty="0">
              <a:solidFill>
                <a:srgbClr val="000000"/>
              </a:solidFill>
            </a:endParaRPr>
          </a:p>
        </p:txBody>
      </p:sp>
    </p:spTree>
    <p:extLst>
      <p:ext uri="{BB962C8B-B14F-4D97-AF65-F5344CB8AC3E}">
        <p14:creationId xmlns:p14="http://schemas.microsoft.com/office/powerpoint/2010/main" val="197003257"/>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endParaRPr lang="en-US" altLang="en-US" dirty="0">
              <a:solidFill>
                <a:srgbClr val="000000"/>
              </a:solidFill>
            </a:endParaRPr>
          </a:p>
        </p:txBody>
      </p:sp>
    </p:spTree>
    <p:extLst>
      <p:ext uri="{BB962C8B-B14F-4D97-AF65-F5344CB8AC3E}">
        <p14:creationId xmlns:p14="http://schemas.microsoft.com/office/powerpoint/2010/main" val="3833596351"/>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38"/>
            <a:ext cx="3048000" cy="2773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74638"/>
            <a:ext cx="8940800" cy="2773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endParaRPr lang="en-US" altLang="en-US" dirty="0">
              <a:solidFill>
                <a:srgbClr val="000000"/>
              </a:solidFill>
            </a:endParaRPr>
          </a:p>
        </p:txBody>
      </p:sp>
    </p:spTree>
    <p:extLst>
      <p:ext uri="{BB962C8B-B14F-4D97-AF65-F5344CB8AC3E}">
        <p14:creationId xmlns:p14="http://schemas.microsoft.com/office/powerpoint/2010/main" val="3985780171"/>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fld id="{DECDF87B-0846-4773-A32B-EAE7C4BD0483}" type="slidenum">
              <a:rPr lang="en-US" altLang="en-US"/>
              <a:pPr/>
              <a:t>‹#›</a:t>
            </a:fld>
            <a:endParaRPr lang="en-US" altLang="en-US" dirty="0"/>
          </a:p>
        </p:txBody>
      </p:sp>
    </p:spTree>
    <p:extLst>
      <p:ext uri="{BB962C8B-B14F-4D97-AF65-F5344CB8AC3E}">
        <p14:creationId xmlns:p14="http://schemas.microsoft.com/office/powerpoint/2010/main" val="852076345"/>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fld id="{9DF30CB9-5667-4CB5-B722-0D114893894A}" type="slidenum">
              <a:rPr lang="en-US" altLang="en-US"/>
              <a:pPr/>
              <a:t>‹#›</a:t>
            </a:fld>
            <a:endParaRPr lang="en-US" altLang="en-US" dirty="0"/>
          </a:p>
        </p:txBody>
      </p:sp>
    </p:spTree>
    <p:extLst>
      <p:ext uri="{BB962C8B-B14F-4D97-AF65-F5344CB8AC3E}">
        <p14:creationId xmlns:p14="http://schemas.microsoft.com/office/powerpoint/2010/main" val="3574582740"/>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fld id="{6E1EF594-3466-4531-B00B-A953F1D433A3}" type="slidenum">
              <a:rPr lang="en-US" altLang="en-US"/>
              <a:pPr/>
              <a:t>‹#›</a:t>
            </a:fld>
            <a:endParaRPr lang="en-US" altLang="en-US" dirty="0"/>
          </a:p>
        </p:txBody>
      </p:sp>
    </p:spTree>
    <p:extLst>
      <p:ext uri="{BB962C8B-B14F-4D97-AF65-F5344CB8AC3E}">
        <p14:creationId xmlns:p14="http://schemas.microsoft.com/office/powerpoint/2010/main" val="804629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3" name="Rectangle 6"/>
          <p:cNvSpPr>
            <a:spLocks noGrp="1" noChangeArrowheads="1"/>
          </p:cNvSpPr>
          <p:nvPr>
            <p:ph type="sldNum" sz="quarter" idx="11"/>
          </p:nvPr>
        </p:nvSpPr>
        <p:spPr>
          <a:ln/>
        </p:spPr>
        <p:txBody>
          <a:bodyPr/>
          <a:lstStyle>
            <a:lvl1pPr>
              <a:defRPr/>
            </a:lvl1pPr>
          </a:lstStyle>
          <a:p>
            <a:pPr>
              <a:defRPr/>
            </a:pPr>
            <a:fld id="{BDCEA5E2-63CB-4536-AD47-71E5B8526D6E}" type="slidenum">
              <a:rPr lang="en-US" altLang="en-US"/>
              <a:pPr>
                <a:defRPr/>
              </a:pPr>
              <a:t>‹#›</a:t>
            </a:fld>
            <a:endParaRPr lang="en-US" altLang="en-US" dirty="0"/>
          </a:p>
        </p:txBody>
      </p:sp>
    </p:spTree>
    <p:extLst>
      <p:ext uri="{BB962C8B-B14F-4D97-AF65-F5344CB8AC3E}">
        <p14:creationId xmlns:p14="http://schemas.microsoft.com/office/powerpoint/2010/main" val="828547360"/>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fld id="{2B5F8C61-83B9-4412-B700-48BE0D84F37F}" type="slidenum">
              <a:rPr lang="en-US" altLang="en-US"/>
              <a:pPr/>
              <a:t>‹#›</a:t>
            </a:fld>
            <a:endParaRPr lang="en-US" altLang="en-US" dirty="0"/>
          </a:p>
        </p:txBody>
      </p:sp>
    </p:spTree>
    <p:extLst>
      <p:ext uri="{BB962C8B-B14F-4D97-AF65-F5344CB8AC3E}">
        <p14:creationId xmlns:p14="http://schemas.microsoft.com/office/powerpoint/2010/main" val="4240897340"/>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1"/>
          </p:nvPr>
        </p:nvSpPr>
        <p:spPr>
          <a:ln/>
        </p:spPr>
        <p:txBody>
          <a:bodyPr/>
          <a:lstStyle>
            <a:lvl1pPr>
              <a:defRPr/>
            </a:lvl1pPr>
          </a:lstStyle>
          <a:p>
            <a:fld id="{49877633-BB5A-4331-B679-806AC7444493}" type="slidenum">
              <a:rPr lang="en-US" altLang="en-US"/>
              <a:pPr/>
              <a:t>‹#›</a:t>
            </a:fld>
            <a:endParaRPr lang="en-US" altLang="en-US" dirty="0"/>
          </a:p>
        </p:txBody>
      </p:sp>
    </p:spTree>
    <p:extLst>
      <p:ext uri="{BB962C8B-B14F-4D97-AF65-F5344CB8AC3E}">
        <p14:creationId xmlns:p14="http://schemas.microsoft.com/office/powerpoint/2010/main" val="2572187276"/>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1"/>
          </p:nvPr>
        </p:nvSpPr>
        <p:spPr>
          <a:ln/>
        </p:spPr>
        <p:txBody>
          <a:bodyPr/>
          <a:lstStyle>
            <a:lvl1pPr>
              <a:defRPr/>
            </a:lvl1pPr>
          </a:lstStyle>
          <a:p>
            <a:fld id="{9D66EF26-AD40-4F3A-A519-476ED4A9DDB4}" type="slidenum">
              <a:rPr lang="en-US" altLang="en-US"/>
              <a:pPr/>
              <a:t>‹#›</a:t>
            </a:fld>
            <a:endParaRPr lang="en-US" altLang="en-US" dirty="0"/>
          </a:p>
        </p:txBody>
      </p:sp>
    </p:spTree>
    <p:extLst>
      <p:ext uri="{BB962C8B-B14F-4D97-AF65-F5344CB8AC3E}">
        <p14:creationId xmlns:p14="http://schemas.microsoft.com/office/powerpoint/2010/main" val="3669253482"/>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3" name="Rectangle 6"/>
          <p:cNvSpPr>
            <a:spLocks noGrp="1" noChangeArrowheads="1"/>
          </p:cNvSpPr>
          <p:nvPr>
            <p:ph type="sldNum" sz="quarter" idx="11"/>
          </p:nvPr>
        </p:nvSpPr>
        <p:spPr>
          <a:ln/>
        </p:spPr>
        <p:txBody>
          <a:bodyPr/>
          <a:lstStyle>
            <a:lvl1pPr>
              <a:defRPr/>
            </a:lvl1pPr>
          </a:lstStyle>
          <a:p>
            <a:fld id="{C540066A-091E-48DD-9EEB-4775CB3265B3}" type="slidenum">
              <a:rPr lang="en-US" altLang="en-US"/>
              <a:pPr/>
              <a:t>‹#›</a:t>
            </a:fld>
            <a:endParaRPr lang="en-US" altLang="en-US" dirty="0"/>
          </a:p>
        </p:txBody>
      </p:sp>
    </p:spTree>
    <p:extLst>
      <p:ext uri="{BB962C8B-B14F-4D97-AF65-F5344CB8AC3E}">
        <p14:creationId xmlns:p14="http://schemas.microsoft.com/office/powerpoint/2010/main" val="2541003105"/>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fld id="{E5A9C157-8FA3-409F-810B-FA455CA8A95A}" type="slidenum">
              <a:rPr lang="en-US" altLang="en-US"/>
              <a:pPr/>
              <a:t>‹#›</a:t>
            </a:fld>
            <a:endParaRPr lang="en-US" altLang="en-US" dirty="0"/>
          </a:p>
        </p:txBody>
      </p:sp>
    </p:spTree>
    <p:extLst>
      <p:ext uri="{BB962C8B-B14F-4D97-AF65-F5344CB8AC3E}">
        <p14:creationId xmlns:p14="http://schemas.microsoft.com/office/powerpoint/2010/main" val="4117852066"/>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fld id="{96F45370-D830-4060-AFE6-3EF0B1820E47}" type="slidenum">
              <a:rPr lang="en-US" altLang="en-US"/>
              <a:pPr/>
              <a:t>‹#›</a:t>
            </a:fld>
            <a:endParaRPr lang="en-US" altLang="en-US" dirty="0"/>
          </a:p>
        </p:txBody>
      </p:sp>
    </p:spTree>
    <p:extLst>
      <p:ext uri="{BB962C8B-B14F-4D97-AF65-F5344CB8AC3E}">
        <p14:creationId xmlns:p14="http://schemas.microsoft.com/office/powerpoint/2010/main" val="3484918307"/>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fld id="{4771C410-AB6A-44A1-95A5-73B2AD7DFA09}" type="slidenum">
              <a:rPr lang="en-US" altLang="en-US"/>
              <a:pPr/>
              <a:t>‹#›</a:t>
            </a:fld>
            <a:endParaRPr lang="en-US" altLang="en-US" dirty="0"/>
          </a:p>
        </p:txBody>
      </p:sp>
    </p:spTree>
    <p:extLst>
      <p:ext uri="{BB962C8B-B14F-4D97-AF65-F5344CB8AC3E}">
        <p14:creationId xmlns:p14="http://schemas.microsoft.com/office/powerpoint/2010/main" val="164871488"/>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fld id="{001E0486-0F17-43AB-9F52-C6E5BBA94287}" type="slidenum">
              <a:rPr lang="en-US" altLang="en-US"/>
              <a:pPr/>
              <a:t>‹#›</a:t>
            </a:fld>
            <a:endParaRPr lang="en-US" altLang="en-US" dirty="0"/>
          </a:p>
        </p:txBody>
      </p:sp>
    </p:spTree>
    <p:extLst>
      <p:ext uri="{BB962C8B-B14F-4D97-AF65-F5344CB8AC3E}">
        <p14:creationId xmlns:p14="http://schemas.microsoft.com/office/powerpoint/2010/main" val="26618544"/>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0A2E9462-46D5-4E83-B14E-0BA14847FF26}" type="slidenum">
              <a:rPr lang="en-US" altLang="en-US"/>
              <a:pPr>
                <a:defRPr/>
              </a:pPr>
              <a:t>‹#›</a:t>
            </a:fld>
            <a:endParaRPr lang="en-US" altLang="en-US" dirty="0"/>
          </a:p>
        </p:txBody>
      </p:sp>
    </p:spTree>
    <p:extLst>
      <p:ext uri="{BB962C8B-B14F-4D97-AF65-F5344CB8AC3E}">
        <p14:creationId xmlns:p14="http://schemas.microsoft.com/office/powerpoint/2010/main" val="2113467203"/>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121A2F85-886D-44D6-B9E0-D6ED00F32037}" type="slidenum">
              <a:rPr lang="en-US" altLang="en-US"/>
              <a:pPr>
                <a:defRPr/>
              </a:pPr>
              <a:t>‹#›</a:t>
            </a:fld>
            <a:endParaRPr lang="en-US" altLang="en-US" dirty="0"/>
          </a:p>
        </p:txBody>
      </p:sp>
    </p:spTree>
    <p:extLst>
      <p:ext uri="{BB962C8B-B14F-4D97-AF65-F5344CB8AC3E}">
        <p14:creationId xmlns:p14="http://schemas.microsoft.com/office/powerpoint/2010/main" val="3184816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20"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C60EC7CC-3C71-44A7-8954-0EA09F93422E}" type="slidenum">
              <a:rPr lang="en-US" altLang="en-US"/>
              <a:pPr>
                <a:defRPr/>
              </a:pPr>
              <a:t>‹#›</a:t>
            </a:fld>
            <a:endParaRPr lang="en-US" altLang="en-US" dirty="0"/>
          </a:p>
        </p:txBody>
      </p:sp>
    </p:spTree>
    <p:extLst>
      <p:ext uri="{BB962C8B-B14F-4D97-AF65-F5344CB8AC3E}">
        <p14:creationId xmlns:p14="http://schemas.microsoft.com/office/powerpoint/2010/main" val="2321761323"/>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292F0AC1-4966-4852-9B39-AB33F0FF6FDE}" type="slidenum">
              <a:rPr lang="en-US" altLang="en-US"/>
              <a:pPr>
                <a:defRPr/>
              </a:pPr>
              <a:t>‹#›</a:t>
            </a:fld>
            <a:endParaRPr lang="en-US" altLang="en-US" dirty="0"/>
          </a:p>
        </p:txBody>
      </p:sp>
    </p:spTree>
    <p:extLst>
      <p:ext uri="{BB962C8B-B14F-4D97-AF65-F5344CB8AC3E}">
        <p14:creationId xmlns:p14="http://schemas.microsoft.com/office/powerpoint/2010/main" val="827862589"/>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5240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0" y="15240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ECA52AFB-0882-4DA2-9EC1-DD1B8E3FDC2E}" type="slidenum">
              <a:rPr lang="en-US" altLang="en-US"/>
              <a:pPr>
                <a:defRPr/>
              </a:pPr>
              <a:t>‹#›</a:t>
            </a:fld>
            <a:endParaRPr lang="en-US" altLang="en-US" dirty="0"/>
          </a:p>
        </p:txBody>
      </p:sp>
    </p:spTree>
    <p:extLst>
      <p:ext uri="{BB962C8B-B14F-4D97-AF65-F5344CB8AC3E}">
        <p14:creationId xmlns:p14="http://schemas.microsoft.com/office/powerpoint/2010/main" val="1358462534"/>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1"/>
          </p:nvPr>
        </p:nvSpPr>
        <p:spPr>
          <a:ln/>
        </p:spPr>
        <p:txBody>
          <a:bodyPr/>
          <a:lstStyle>
            <a:lvl1pPr>
              <a:defRPr/>
            </a:lvl1pPr>
          </a:lstStyle>
          <a:p>
            <a:pPr>
              <a:defRPr/>
            </a:pPr>
            <a:fld id="{7D11FE58-2A21-47BB-8043-B739E95C489B}" type="slidenum">
              <a:rPr lang="en-US" altLang="en-US"/>
              <a:pPr>
                <a:defRPr/>
              </a:pPr>
              <a:t>‹#›</a:t>
            </a:fld>
            <a:endParaRPr lang="en-US" altLang="en-US" dirty="0"/>
          </a:p>
        </p:txBody>
      </p:sp>
    </p:spTree>
    <p:extLst>
      <p:ext uri="{BB962C8B-B14F-4D97-AF65-F5344CB8AC3E}">
        <p14:creationId xmlns:p14="http://schemas.microsoft.com/office/powerpoint/2010/main" val="3131569523"/>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1"/>
          </p:nvPr>
        </p:nvSpPr>
        <p:spPr>
          <a:ln/>
        </p:spPr>
        <p:txBody>
          <a:bodyPr/>
          <a:lstStyle>
            <a:lvl1pPr>
              <a:defRPr/>
            </a:lvl1pPr>
          </a:lstStyle>
          <a:p>
            <a:pPr>
              <a:defRPr/>
            </a:pPr>
            <a:fld id="{827D9925-9EF5-4DF9-B1D9-E105148D13A6}" type="slidenum">
              <a:rPr lang="en-US" altLang="en-US"/>
              <a:pPr>
                <a:defRPr/>
              </a:pPr>
              <a:t>‹#›</a:t>
            </a:fld>
            <a:endParaRPr lang="en-US" altLang="en-US" dirty="0"/>
          </a:p>
        </p:txBody>
      </p:sp>
    </p:spTree>
    <p:extLst>
      <p:ext uri="{BB962C8B-B14F-4D97-AF65-F5344CB8AC3E}">
        <p14:creationId xmlns:p14="http://schemas.microsoft.com/office/powerpoint/2010/main" val="2868745850"/>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3" name="Rectangle 6"/>
          <p:cNvSpPr>
            <a:spLocks noGrp="1" noChangeArrowheads="1"/>
          </p:cNvSpPr>
          <p:nvPr>
            <p:ph type="sldNum" sz="quarter" idx="11"/>
          </p:nvPr>
        </p:nvSpPr>
        <p:spPr>
          <a:ln/>
        </p:spPr>
        <p:txBody>
          <a:bodyPr/>
          <a:lstStyle>
            <a:lvl1pPr>
              <a:defRPr/>
            </a:lvl1pPr>
          </a:lstStyle>
          <a:p>
            <a:pPr>
              <a:defRPr/>
            </a:pPr>
            <a:fld id="{0BBD5BBF-B280-4541-8D3D-3ABEB5C28AEC}" type="slidenum">
              <a:rPr lang="en-US" altLang="en-US"/>
              <a:pPr>
                <a:defRPr/>
              </a:pPr>
              <a:t>‹#›</a:t>
            </a:fld>
            <a:endParaRPr lang="en-US" altLang="en-US" dirty="0"/>
          </a:p>
        </p:txBody>
      </p:sp>
    </p:spTree>
    <p:extLst>
      <p:ext uri="{BB962C8B-B14F-4D97-AF65-F5344CB8AC3E}">
        <p14:creationId xmlns:p14="http://schemas.microsoft.com/office/powerpoint/2010/main" val="2484545062"/>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69CAC66C-2C1A-4EA8-A8E2-79F1F8347730}" type="slidenum">
              <a:rPr lang="en-US" altLang="en-US"/>
              <a:pPr>
                <a:defRPr/>
              </a:pPr>
              <a:t>‹#›</a:t>
            </a:fld>
            <a:endParaRPr lang="en-US" altLang="en-US" dirty="0"/>
          </a:p>
        </p:txBody>
      </p:sp>
    </p:spTree>
    <p:extLst>
      <p:ext uri="{BB962C8B-B14F-4D97-AF65-F5344CB8AC3E}">
        <p14:creationId xmlns:p14="http://schemas.microsoft.com/office/powerpoint/2010/main" val="2273732969"/>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DE97F6C0-A4DA-446D-A25F-48F7E0FDACAA}" type="slidenum">
              <a:rPr lang="en-US" altLang="en-US"/>
              <a:pPr>
                <a:defRPr/>
              </a:pPr>
              <a:t>‹#›</a:t>
            </a:fld>
            <a:endParaRPr lang="en-US" altLang="en-US" dirty="0"/>
          </a:p>
        </p:txBody>
      </p:sp>
    </p:spTree>
    <p:extLst>
      <p:ext uri="{BB962C8B-B14F-4D97-AF65-F5344CB8AC3E}">
        <p14:creationId xmlns:p14="http://schemas.microsoft.com/office/powerpoint/2010/main" val="1089213853"/>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F8C2FF3B-ECA1-4418-B0DC-7FD04380674B}" type="slidenum">
              <a:rPr lang="en-US" altLang="en-US"/>
              <a:pPr>
                <a:defRPr/>
              </a:pPr>
              <a:t>‹#›</a:t>
            </a:fld>
            <a:endParaRPr lang="en-US" altLang="en-US" dirty="0"/>
          </a:p>
        </p:txBody>
      </p:sp>
    </p:spTree>
    <p:extLst>
      <p:ext uri="{BB962C8B-B14F-4D97-AF65-F5344CB8AC3E}">
        <p14:creationId xmlns:p14="http://schemas.microsoft.com/office/powerpoint/2010/main" val="3630581984"/>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13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04800"/>
            <a:ext cx="8940800" cy="213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9E669831-46C2-4E87-8291-C42FD1F5105C}" type="slidenum">
              <a:rPr lang="en-US" altLang="en-US"/>
              <a:pPr>
                <a:defRPr/>
              </a:pPr>
              <a:t>‹#›</a:t>
            </a:fld>
            <a:endParaRPr lang="en-US" altLang="en-US" dirty="0"/>
          </a:p>
        </p:txBody>
      </p:sp>
    </p:spTree>
    <p:extLst>
      <p:ext uri="{BB962C8B-B14F-4D97-AF65-F5344CB8AC3E}">
        <p14:creationId xmlns:p14="http://schemas.microsoft.com/office/powerpoint/2010/main" val="3840645403"/>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BF029BE3-3F91-471D-B0DF-31DC0D5A9309}" type="slidenum">
              <a:rPr lang="en-US" altLang="en-US"/>
              <a:pPr/>
              <a:t>‹#›</a:t>
            </a:fld>
            <a:endParaRPr lang="en-US" altLang="en-US" dirty="0"/>
          </a:p>
        </p:txBody>
      </p:sp>
    </p:spTree>
    <p:extLst>
      <p:ext uri="{BB962C8B-B14F-4D97-AF65-F5344CB8AC3E}">
        <p14:creationId xmlns:p14="http://schemas.microsoft.com/office/powerpoint/2010/main" val="36640491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20" y="987428"/>
            <a:ext cx="6172201" cy="4873625"/>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pPr lvl="0"/>
            <a:endParaRPr lang="en-US" noProof="0" dirty="0"/>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FAD51251-AE10-472D-882C-75DE4DBFF9DB}" type="slidenum">
              <a:rPr lang="en-US" altLang="en-US"/>
              <a:pPr>
                <a:defRPr/>
              </a:pPr>
              <a:t>‹#›</a:t>
            </a:fld>
            <a:endParaRPr lang="en-US" altLang="en-US" dirty="0"/>
          </a:p>
        </p:txBody>
      </p:sp>
    </p:spTree>
    <p:extLst>
      <p:ext uri="{BB962C8B-B14F-4D97-AF65-F5344CB8AC3E}">
        <p14:creationId xmlns:p14="http://schemas.microsoft.com/office/powerpoint/2010/main" val="2182454375"/>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C8A5EA68-46DC-4073-9A77-A05A71965EF7}" type="slidenum">
              <a:rPr lang="en-US" altLang="en-US"/>
              <a:pPr/>
              <a:t>‹#›</a:t>
            </a:fld>
            <a:endParaRPr lang="en-US" altLang="en-US" dirty="0"/>
          </a:p>
        </p:txBody>
      </p:sp>
    </p:spTree>
    <p:extLst>
      <p:ext uri="{BB962C8B-B14F-4D97-AF65-F5344CB8AC3E}">
        <p14:creationId xmlns:p14="http://schemas.microsoft.com/office/powerpoint/2010/main" val="2721792999"/>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9E739FA6-F0C2-4D28-8CCC-C63D4C4A92DF}" type="slidenum">
              <a:rPr lang="en-US" altLang="en-US"/>
              <a:pPr/>
              <a:t>‹#›</a:t>
            </a:fld>
            <a:endParaRPr lang="en-US" altLang="en-US" dirty="0"/>
          </a:p>
        </p:txBody>
      </p:sp>
    </p:spTree>
    <p:extLst>
      <p:ext uri="{BB962C8B-B14F-4D97-AF65-F5344CB8AC3E}">
        <p14:creationId xmlns:p14="http://schemas.microsoft.com/office/powerpoint/2010/main" val="2396284217"/>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EFA5C255-6E31-4923-AB7C-5136719724B7}" type="slidenum">
              <a:rPr lang="en-US" altLang="en-US"/>
              <a:pPr/>
              <a:t>‹#›</a:t>
            </a:fld>
            <a:endParaRPr lang="en-US" altLang="en-US" dirty="0"/>
          </a:p>
        </p:txBody>
      </p:sp>
    </p:spTree>
    <p:extLst>
      <p:ext uri="{BB962C8B-B14F-4D97-AF65-F5344CB8AC3E}">
        <p14:creationId xmlns:p14="http://schemas.microsoft.com/office/powerpoint/2010/main" val="1267360587"/>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altLang="en-US" dirty="0"/>
          </a:p>
        </p:txBody>
      </p:sp>
      <p:sp>
        <p:nvSpPr>
          <p:cNvPr id="8" name="Slide Number Placeholder 7"/>
          <p:cNvSpPr>
            <a:spLocks noGrp="1"/>
          </p:cNvSpPr>
          <p:nvPr>
            <p:ph type="sldNum" sz="quarter" idx="11"/>
          </p:nvPr>
        </p:nvSpPr>
        <p:spPr/>
        <p:txBody>
          <a:bodyPr/>
          <a:lstStyle>
            <a:lvl1pPr>
              <a:defRPr/>
            </a:lvl1pPr>
          </a:lstStyle>
          <a:p>
            <a:fld id="{987E8D98-B9EB-4EA8-B13D-22D9586700DE}" type="slidenum">
              <a:rPr lang="en-US" altLang="en-US"/>
              <a:pPr/>
              <a:t>‹#›</a:t>
            </a:fld>
            <a:endParaRPr lang="en-US" altLang="en-US" dirty="0"/>
          </a:p>
        </p:txBody>
      </p:sp>
    </p:spTree>
    <p:extLst>
      <p:ext uri="{BB962C8B-B14F-4D97-AF65-F5344CB8AC3E}">
        <p14:creationId xmlns:p14="http://schemas.microsoft.com/office/powerpoint/2010/main" val="868085346"/>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ltLang="en-US" dirty="0"/>
          </a:p>
        </p:txBody>
      </p:sp>
      <p:sp>
        <p:nvSpPr>
          <p:cNvPr id="4" name="Slide Number Placeholder 3"/>
          <p:cNvSpPr>
            <a:spLocks noGrp="1"/>
          </p:cNvSpPr>
          <p:nvPr>
            <p:ph type="sldNum" sz="quarter" idx="11"/>
          </p:nvPr>
        </p:nvSpPr>
        <p:spPr/>
        <p:txBody>
          <a:bodyPr/>
          <a:lstStyle>
            <a:lvl1pPr>
              <a:defRPr/>
            </a:lvl1pPr>
          </a:lstStyle>
          <a:p>
            <a:fld id="{EF9329C9-30D3-4BE0-8C29-A308CE9AA461}" type="slidenum">
              <a:rPr lang="en-US" altLang="en-US"/>
              <a:pPr/>
              <a:t>‹#›</a:t>
            </a:fld>
            <a:endParaRPr lang="en-US" altLang="en-US" dirty="0"/>
          </a:p>
        </p:txBody>
      </p:sp>
    </p:spTree>
    <p:extLst>
      <p:ext uri="{BB962C8B-B14F-4D97-AF65-F5344CB8AC3E}">
        <p14:creationId xmlns:p14="http://schemas.microsoft.com/office/powerpoint/2010/main" val="2644104054"/>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dirty="0"/>
          </a:p>
        </p:txBody>
      </p:sp>
      <p:sp>
        <p:nvSpPr>
          <p:cNvPr id="3" name="Slide Number Placeholder 2"/>
          <p:cNvSpPr>
            <a:spLocks noGrp="1"/>
          </p:cNvSpPr>
          <p:nvPr>
            <p:ph type="sldNum" sz="quarter" idx="11"/>
          </p:nvPr>
        </p:nvSpPr>
        <p:spPr/>
        <p:txBody>
          <a:bodyPr/>
          <a:lstStyle>
            <a:lvl1pPr>
              <a:defRPr/>
            </a:lvl1pPr>
          </a:lstStyle>
          <a:p>
            <a:fld id="{8ACC7396-6D9E-461A-B99F-CCE4154F1A2F}" type="slidenum">
              <a:rPr lang="en-US" altLang="en-US"/>
              <a:pPr/>
              <a:t>‹#›</a:t>
            </a:fld>
            <a:endParaRPr lang="en-US" altLang="en-US" dirty="0"/>
          </a:p>
        </p:txBody>
      </p:sp>
    </p:spTree>
    <p:extLst>
      <p:ext uri="{BB962C8B-B14F-4D97-AF65-F5344CB8AC3E}">
        <p14:creationId xmlns:p14="http://schemas.microsoft.com/office/powerpoint/2010/main" val="2324954697"/>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9F621CB0-5555-4E8C-92F8-585D25C258FD}" type="slidenum">
              <a:rPr lang="en-US" altLang="en-US"/>
              <a:pPr/>
              <a:t>‹#›</a:t>
            </a:fld>
            <a:endParaRPr lang="en-US" altLang="en-US" dirty="0"/>
          </a:p>
        </p:txBody>
      </p:sp>
    </p:spTree>
    <p:extLst>
      <p:ext uri="{BB962C8B-B14F-4D97-AF65-F5344CB8AC3E}">
        <p14:creationId xmlns:p14="http://schemas.microsoft.com/office/powerpoint/2010/main" val="1687757155"/>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C236FF6C-754A-4A90-B90B-5282EBE21E79}" type="slidenum">
              <a:rPr lang="en-US" altLang="en-US"/>
              <a:pPr/>
              <a:t>‹#›</a:t>
            </a:fld>
            <a:endParaRPr lang="en-US" altLang="en-US" dirty="0"/>
          </a:p>
        </p:txBody>
      </p:sp>
    </p:spTree>
    <p:extLst>
      <p:ext uri="{BB962C8B-B14F-4D97-AF65-F5344CB8AC3E}">
        <p14:creationId xmlns:p14="http://schemas.microsoft.com/office/powerpoint/2010/main" val="2799593705"/>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C314BEAF-24D4-4052-BE87-986A38BADBF4}" type="slidenum">
              <a:rPr lang="en-US" altLang="en-US"/>
              <a:pPr/>
              <a:t>‹#›</a:t>
            </a:fld>
            <a:endParaRPr lang="en-US" altLang="en-US" dirty="0"/>
          </a:p>
        </p:txBody>
      </p:sp>
    </p:spTree>
    <p:extLst>
      <p:ext uri="{BB962C8B-B14F-4D97-AF65-F5344CB8AC3E}">
        <p14:creationId xmlns:p14="http://schemas.microsoft.com/office/powerpoint/2010/main" val="2261124916"/>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77AF6445-487C-4991-B0B4-36C7254CCC7E}" type="slidenum">
              <a:rPr lang="en-US" altLang="en-US"/>
              <a:pPr/>
              <a:t>‹#›</a:t>
            </a:fld>
            <a:endParaRPr lang="en-US" altLang="en-US" dirty="0"/>
          </a:p>
        </p:txBody>
      </p:sp>
    </p:spTree>
    <p:extLst>
      <p:ext uri="{BB962C8B-B14F-4D97-AF65-F5344CB8AC3E}">
        <p14:creationId xmlns:p14="http://schemas.microsoft.com/office/powerpoint/2010/main" val="37287848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E9E7435A-AA60-4DEC-8908-7F11FA78DBA5}" type="slidenum">
              <a:rPr lang="en-US" altLang="en-US"/>
              <a:pPr>
                <a:defRPr/>
              </a:pPr>
              <a:t>‹#›</a:t>
            </a:fld>
            <a:endParaRPr lang="en-US" altLang="en-US" dirty="0"/>
          </a:p>
        </p:txBody>
      </p:sp>
    </p:spTree>
    <p:extLst>
      <p:ext uri="{BB962C8B-B14F-4D97-AF65-F5344CB8AC3E}">
        <p14:creationId xmlns:p14="http://schemas.microsoft.com/office/powerpoint/2010/main" val="75070281"/>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AB2A99DE-946A-4DE0-AA19-23FF2D34A717}" type="slidenum">
              <a:rPr lang="en-US" altLang="en-US"/>
              <a:pPr/>
              <a:t>‹#›</a:t>
            </a:fld>
            <a:endParaRPr lang="en-US" altLang="en-US" dirty="0"/>
          </a:p>
        </p:txBody>
      </p:sp>
    </p:spTree>
    <p:extLst>
      <p:ext uri="{BB962C8B-B14F-4D97-AF65-F5344CB8AC3E}">
        <p14:creationId xmlns:p14="http://schemas.microsoft.com/office/powerpoint/2010/main" val="3995443959"/>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88FFF7A0-0031-42BC-A705-884FD6FD5061}" type="slidenum">
              <a:rPr lang="en-US" altLang="en-US"/>
              <a:pPr/>
              <a:t>‹#›</a:t>
            </a:fld>
            <a:endParaRPr lang="en-US" altLang="en-US" dirty="0"/>
          </a:p>
        </p:txBody>
      </p:sp>
    </p:spTree>
    <p:extLst>
      <p:ext uri="{BB962C8B-B14F-4D97-AF65-F5344CB8AC3E}">
        <p14:creationId xmlns:p14="http://schemas.microsoft.com/office/powerpoint/2010/main" val="3894681730"/>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7314234A-17A5-40FC-B3ED-A2C7A1C43A1B}" type="slidenum">
              <a:rPr lang="en-US" altLang="en-US"/>
              <a:pPr/>
              <a:t>‹#›</a:t>
            </a:fld>
            <a:endParaRPr lang="en-US" altLang="en-US" dirty="0"/>
          </a:p>
        </p:txBody>
      </p:sp>
    </p:spTree>
    <p:extLst>
      <p:ext uri="{BB962C8B-B14F-4D97-AF65-F5344CB8AC3E}">
        <p14:creationId xmlns:p14="http://schemas.microsoft.com/office/powerpoint/2010/main" val="88638690"/>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7C1BC59C-9612-4201-BB4E-1C86B13CDE2B}" type="slidenum">
              <a:rPr lang="en-US" altLang="en-US"/>
              <a:pPr/>
              <a:t>‹#›</a:t>
            </a:fld>
            <a:endParaRPr lang="en-US" altLang="en-US" dirty="0"/>
          </a:p>
        </p:txBody>
      </p:sp>
    </p:spTree>
    <p:extLst>
      <p:ext uri="{BB962C8B-B14F-4D97-AF65-F5344CB8AC3E}">
        <p14:creationId xmlns:p14="http://schemas.microsoft.com/office/powerpoint/2010/main" val="3279461643"/>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altLang="en-US" dirty="0"/>
          </a:p>
        </p:txBody>
      </p:sp>
      <p:sp>
        <p:nvSpPr>
          <p:cNvPr id="8" name="Slide Number Placeholder 7"/>
          <p:cNvSpPr>
            <a:spLocks noGrp="1"/>
          </p:cNvSpPr>
          <p:nvPr>
            <p:ph type="sldNum" sz="quarter" idx="11"/>
          </p:nvPr>
        </p:nvSpPr>
        <p:spPr/>
        <p:txBody>
          <a:bodyPr/>
          <a:lstStyle>
            <a:lvl1pPr>
              <a:defRPr/>
            </a:lvl1pPr>
          </a:lstStyle>
          <a:p>
            <a:fld id="{80CAC6ED-D3FA-4668-8195-C17CED22E0A0}" type="slidenum">
              <a:rPr lang="en-US" altLang="en-US"/>
              <a:pPr/>
              <a:t>‹#›</a:t>
            </a:fld>
            <a:endParaRPr lang="en-US" altLang="en-US" dirty="0"/>
          </a:p>
        </p:txBody>
      </p:sp>
    </p:spTree>
    <p:extLst>
      <p:ext uri="{BB962C8B-B14F-4D97-AF65-F5344CB8AC3E}">
        <p14:creationId xmlns:p14="http://schemas.microsoft.com/office/powerpoint/2010/main" val="3821463841"/>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ltLang="en-US" dirty="0"/>
          </a:p>
        </p:txBody>
      </p:sp>
      <p:sp>
        <p:nvSpPr>
          <p:cNvPr id="4" name="Slide Number Placeholder 3"/>
          <p:cNvSpPr>
            <a:spLocks noGrp="1"/>
          </p:cNvSpPr>
          <p:nvPr>
            <p:ph type="sldNum" sz="quarter" idx="11"/>
          </p:nvPr>
        </p:nvSpPr>
        <p:spPr/>
        <p:txBody>
          <a:bodyPr/>
          <a:lstStyle>
            <a:lvl1pPr>
              <a:defRPr/>
            </a:lvl1pPr>
          </a:lstStyle>
          <a:p>
            <a:fld id="{0790A2F0-6BCA-48B7-A305-FF520DD2333B}" type="slidenum">
              <a:rPr lang="en-US" altLang="en-US"/>
              <a:pPr/>
              <a:t>‹#›</a:t>
            </a:fld>
            <a:endParaRPr lang="en-US" altLang="en-US" dirty="0"/>
          </a:p>
        </p:txBody>
      </p:sp>
    </p:spTree>
    <p:extLst>
      <p:ext uri="{BB962C8B-B14F-4D97-AF65-F5344CB8AC3E}">
        <p14:creationId xmlns:p14="http://schemas.microsoft.com/office/powerpoint/2010/main" val="134524685"/>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dirty="0"/>
          </a:p>
        </p:txBody>
      </p:sp>
      <p:sp>
        <p:nvSpPr>
          <p:cNvPr id="3" name="Slide Number Placeholder 2"/>
          <p:cNvSpPr>
            <a:spLocks noGrp="1"/>
          </p:cNvSpPr>
          <p:nvPr>
            <p:ph type="sldNum" sz="quarter" idx="11"/>
          </p:nvPr>
        </p:nvSpPr>
        <p:spPr/>
        <p:txBody>
          <a:bodyPr/>
          <a:lstStyle>
            <a:lvl1pPr>
              <a:defRPr/>
            </a:lvl1pPr>
          </a:lstStyle>
          <a:p>
            <a:fld id="{055A078C-6E57-4969-82AB-0187C9AA0E05}" type="slidenum">
              <a:rPr lang="en-US" altLang="en-US"/>
              <a:pPr/>
              <a:t>‹#›</a:t>
            </a:fld>
            <a:endParaRPr lang="en-US" altLang="en-US" dirty="0"/>
          </a:p>
        </p:txBody>
      </p:sp>
    </p:spTree>
    <p:extLst>
      <p:ext uri="{BB962C8B-B14F-4D97-AF65-F5344CB8AC3E}">
        <p14:creationId xmlns:p14="http://schemas.microsoft.com/office/powerpoint/2010/main" val="3241669438"/>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0F1C7D43-496E-4868-9D2D-457A5E2ABCA6}" type="slidenum">
              <a:rPr lang="en-US" altLang="en-US"/>
              <a:pPr/>
              <a:t>‹#›</a:t>
            </a:fld>
            <a:endParaRPr lang="en-US" altLang="en-US" dirty="0"/>
          </a:p>
        </p:txBody>
      </p:sp>
    </p:spTree>
    <p:extLst>
      <p:ext uri="{BB962C8B-B14F-4D97-AF65-F5344CB8AC3E}">
        <p14:creationId xmlns:p14="http://schemas.microsoft.com/office/powerpoint/2010/main" val="180565868"/>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2D333BC9-F93E-4717-8DC2-F33BA43F0566}" type="slidenum">
              <a:rPr lang="en-US" altLang="en-US"/>
              <a:pPr/>
              <a:t>‹#›</a:t>
            </a:fld>
            <a:endParaRPr lang="en-US" altLang="en-US" dirty="0"/>
          </a:p>
        </p:txBody>
      </p:sp>
    </p:spTree>
    <p:extLst>
      <p:ext uri="{BB962C8B-B14F-4D97-AF65-F5344CB8AC3E}">
        <p14:creationId xmlns:p14="http://schemas.microsoft.com/office/powerpoint/2010/main" val="4226500605"/>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AFF77E9A-8503-4961-898A-52DCEBD1EDC2}" type="slidenum">
              <a:rPr lang="en-US" altLang="en-US"/>
              <a:pPr/>
              <a:t>‹#›</a:t>
            </a:fld>
            <a:endParaRPr lang="en-US" altLang="en-US" dirty="0"/>
          </a:p>
        </p:txBody>
      </p:sp>
    </p:spTree>
    <p:extLst>
      <p:ext uri="{BB962C8B-B14F-4D97-AF65-F5344CB8AC3E}">
        <p14:creationId xmlns:p14="http://schemas.microsoft.com/office/powerpoint/2010/main" val="8336517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FD2D0249-CCCA-40B3-8AEC-387D371FF335}" type="slidenum">
              <a:rPr lang="en-US" altLang="en-US"/>
              <a:pPr>
                <a:defRPr/>
              </a:pPr>
              <a:t>‹#›</a:t>
            </a:fld>
            <a:endParaRPr lang="en-US" altLang="en-US" dirty="0"/>
          </a:p>
        </p:txBody>
      </p:sp>
    </p:spTree>
    <p:extLst>
      <p:ext uri="{BB962C8B-B14F-4D97-AF65-F5344CB8AC3E}">
        <p14:creationId xmlns:p14="http://schemas.microsoft.com/office/powerpoint/2010/main" val="2536191371"/>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CFFEAB71-131F-456C-A6B9-0097D1F9DD05}" type="slidenum">
              <a:rPr lang="en-US" altLang="en-US"/>
              <a:pPr/>
              <a:t>‹#›</a:t>
            </a:fld>
            <a:endParaRPr lang="en-US" altLang="en-US" dirty="0"/>
          </a:p>
        </p:txBody>
      </p:sp>
    </p:spTree>
    <p:extLst>
      <p:ext uri="{BB962C8B-B14F-4D97-AF65-F5344CB8AC3E}">
        <p14:creationId xmlns:p14="http://schemas.microsoft.com/office/powerpoint/2010/main" val="3217653902"/>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99A25E7E-8C10-48CA-8A7D-7B2BEB32FA0B}" type="slidenum">
              <a:rPr lang="en-US" altLang="en-US"/>
              <a:pPr/>
              <a:t>‹#›</a:t>
            </a:fld>
            <a:endParaRPr lang="en-US" altLang="en-US" dirty="0"/>
          </a:p>
        </p:txBody>
      </p:sp>
    </p:spTree>
    <p:extLst>
      <p:ext uri="{BB962C8B-B14F-4D97-AF65-F5344CB8AC3E}">
        <p14:creationId xmlns:p14="http://schemas.microsoft.com/office/powerpoint/2010/main" val="658347177"/>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1E40042C-F6DF-4FDE-B7AE-6B11BD5DD5F1}" type="slidenum">
              <a:rPr lang="en-US" altLang="en-US"/>
              <a:pPr/>
              <a:t>‹#›</a:t>
            </a:fld>
            <a:endParaRPr lang="en-US" altLang="en-US" dirty="0"/>
          </a:p>
        </p:txBody>
      </p:sp>
    </p:spTree>
    <p:extLst>
      <p:ext uri="{BB962C8B-B14F-4D97-AF65-F5344CB8AC3E}">
        <p14:creationId xmlns:p14="http://schemas.microsoft.com/office/powerpoint/2010/main" val="3451490786"/>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20508065-48C1-490D-BFEA-4B129B3D2E9B}" type="slidenum">
              <a:rPr lang="en-US" altLang="en-US"/>
              <a:pPr/>
              <a:t>‹#›</a:t>
            </a:fld>
            <a:endParaRPr lang="en-US" altLang="en-US" dirty="0"/>
          </a:p>
        </p:txBody>
      </p:sp>
    </p:spTree>
    <p:extLst>
      <p:ext uri="{BB962C8B-B14F-4D97-AF65-F5344CB8AC3E}">
        <p14:creationId xmlns:p14="http://schemas.microsoft.com/office/powerpoint/2010/main" val="2555564430"/>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92A4E5BF-9FD0-4E64-87FB-D81086EED221}" type="slidenum">
              <a:rPr lang="en-US" altLang="en-US"/>
              <a:pPr/>
              <a:t>‹#›</a:t>
            </a:fld>
            <a:endParaRPr lang="en-US" altLang="en-US" dirty="0"/>
          </a:p>
        </p:txBody>
      </p:sp>
    </p:spTree>
    <p:extLst>
      <p:ext uri="{BB962C8B-B14F-4D97-AF65-F5344CB8AC3E}">
        <p14:creationId xmlns:p14="http://schemas.microsoft.com/office/powerpoint/2010/main" val="1648238582"/>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altLang="en-US" dirty="0"/>
          </a:p>
        </p:txBody>
      </p:sp>
      <p:sp>
        <p:nvSpPr>
          <p:cNvPr id="8" name="Slide Number Placeholder 7"/>
          <p:cNvSpPr>
            <a:spLocks noGrp="1"/>
          </p:cNvSpPr>
          <p:nvPr>
            <p:ph type="sldNum" sz="quarter" idx="11"/>
          </p:nvPr>
        </p:nvSpPr>
        <p:spPr/>
        <p:txBody>
          <a:bodyPr/>
          <a:lstStyle>
            <a:lvl1pPr>
              <a:defRPr/>
            </a:lvl1pPr>
          </a:lstStyle>
          <a:p>
            <a:fld id="{170F590E-0D9B-4864-9DE1-9E031FC22454}" type="slidenum">
              <a:rPr lang="en-US" altLang="en-US"/>
              <a:pPr/>
              <a:t>‹#›</a:t>
            </a:fld>
            <a:endParaRPr lang="en-US" altLang="en-US" dirty="0"/>
          </a:p>
        </p:txBody>
      </p:sp>
    </p:spTree>
    <p:extLst>
      <p:ext uri="{BB962C8B-B14F-4D97-AF65-F5344CB8AC3E}">
        <p14:creationId xmlns:p14="http://schemas.microsoft.com/office/powerpoint/2010/main" val="1961064763"/>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ltLang="en-US" dirty="0"/>
          </a:p>
        </p:txBody>
      </p:sp>
      <p:sp>
        <p:nvSpPr>
          <p:cNvPr id="4" name="Slide Number Placeholder 3"/>
          <p:cNvSpPr>
            <a:spLocks noGrp="1"/>
          </p:cNvSpPr>
          <p:nvPr>
            <p:ph type="sldNum" sz="quarter" idx="11"/>
          </p:nvPr>
        </p:nvSpPr>
        <p:spPr/>
        <p:txBody>
          <a:bodyPr/>
          <a:lstStyle>
            <a:lvl1pPr>
              <a:defRPr/>
            </a:lvl1pPr>
          </a:lstStyle>
          <a:p>
            <a:fld id="{C6E3D5E9-7AAF-4598-9147-504FEDF0CC65}" type="slidenum">
              <a:rPr lang="en-US" altLang="en-US"/>
              <a:pPr/>
              <a:t>‹#›</a:t>
            </a:fld>
            <a:endParaRPr lang="en-US" altLang="en-US" dirty="0"/>
          </a:p>
        </p:txBody>
      </p:sp>
    </p:spTree>
    <p:extLst>
      <p:ext uri="{BB962C8B-B14F-4D97-AF65-F5344CB8AC3E}">
        <p14:creationId xmlns:p14="http://schemas.microsoft.com/office/powerpoint/2010/main" val="1489190193"/>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dirty="0"/>
          </a:p>
        </p:txBody>
      </p:sp>
      <p:sp>
        <p:nvSpPr>
          <p:cNvPr id="3" name="Slide Number Placeholder 2"/>
          <p:cNvSpPr>
            <a:spLocks noGrp="1"/>
          </p:cNvSpPr>
          <p:nvPr>
            <p:ph type="sldNum" sz="quarter" idx="11"/>
          </p:nvPr>
        </p:nvSpPr>
        <p:spPr/>
        <p:txBody>
          <a:bodyPr/>
          <a:lstStyle>
            <a:lvl1pPr>
              <a:defRPr/>
            </a:lvl1pPr>
          </a:lstStyle>
          <a:p>
            <a:fld id="{D0E1E41A-3298-4631-8F09-1DC03D0C341F}" type="slidenum">
              <a:rPr lang="en-US" altLang="en-US"/>
              <a:pPr/>
              <a:t>‹#›</a:t>
            </a:fld>
            <a:endParaRPr lang="en-US" altLang="en-US" dirty="0"/>
          </a:p>
        </p:txBody>
      </p:sp>
    </p:spTree>
    <p:extLst>
      <p:ext uri="{BB962C8B-B14F-4D97-AF65-F5344CB8AC3E}">
        <p14:creationId xmlns:p14="http://schemas.microsoft.com/office/powerpoint/2010/main" val="3614660067"/>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3CAD4CCF-E87B-4F85-AF52-7B8A75711E9D}" type="slidenum">
              <a:rPr lang="en-US" altLang="en-US"/>
              <a:pPr/>
              <a:t>‹#›</a:t>
            </a:fld>
            <a:endParaRPr lang="en-US" altLang="en-US" dirty="0"/>
          </a:p>
        </p:txBody>
      </p:sp>
    </p:spTree>
    <p:extLst>
      <p:ext uri="{BB962C8B-B14F-4D97-AF65-F5344CB8AC3E}">
        <p14:creationId xmlns:p14="http://schemas.microsoft.com/office/powerpoint/2010/main" val="2945876627"/>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D3F53C52-F312-49D4-B7E1-586C892F8CD1}" type="slidenum">
              <a:rPr lang="en-US" altLang="en-US"/>
              <a:pPr/>
              <a:t>‹#›</a:t>
            </a:fld>
            <a:endParaRPr lang="en-US" altLang="en-US" dirty="0"/>
          </a:p>
        </p:txBody>
      </p:sp>
    </p:spTree>
    <p:extLst>
      <p:ext uri="{BB962C8B-B14F-4D97-AF65-F5344CB8AC3E}">
        <p14:creationId xmlns:p14="http://schemas.microsoft.com/office/powerpoint/2010/main" val="29321517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BFCD18B3-663F-4136-A680-16464FC782E1}" type="slidenum">
              <a:rPr lang="en-US" altLang="en-US"/>
              <a:pPr/>
              <a:t>‹#›</a:t>
            </a:fld>
            <a:endParaRPr lang="en-US" altLang="en-US" dirty="0"/>
          </a:p>
        </p:txBody>
      </p:sp>
    </p:spTree>
    <p:extLst>
      <p:ext uri="{BB962C8B-B14F-4D97-AF65-F5344CB8AC3E}">
        <p14:creationId xmlns:p14="http://schemas.microsoft.com/office/powerpoint/2010/main" val="2469588041"/>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A3A84F25-7FD2-4443-B581-C370C5870798}" type="slidenum">
              <a:rPr lang="en-US" altLang="en-US"/>
              <a:pPr/>
              <a:t>‹#›</a:t>
            </a:fld>
            <a:endParaRPr lang="en-US" altLang="en-US" dirty="0"/>
          </a:p>
        </p:txBody>
      </p:sp>
    </p:spTree>
    <p:extLst>
      <p:ext uri="{BB962C8B-B14F-4D97-AF65-F5344CB8AC3E}">
        <p14:creationId xmlns:p14="http://schemas.microsoft.com/office/powerpoint/2010/main" val="1159276372"/>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4E35AB60-8F96-4456-8653-E99BF0E1A851}" type="slidenum">
              <a:rPr lang="en-US" altLang="en-US"/>
              <a:pPr/>
              <a:t>‹#›</a:t>
            </a:fld>
            <a:endParaRPr lang="en-US" altLang="en-US" dirty="0"/>
          </a:p>
        </p:txBody>
      </p:sp>
    </p:spTree>
    <p:extLst>
      <p:ext uri="{BB962C8B-B14F-4D97-AF65-F5344CB8AC3E}">
        <p14:creationId xmlns:p14="http://schemas.microsoft.com/office/powerpoint/2010/main" val="2103645051"/>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CA3B3412-B69E-4F7D-9D1F-CF901ACE03BE}" type="slidenum">
              <a:rPr lang="en-US" altLang="en-US"/>
              <a:pPr>
                <a:defRPr/>
              </a:pPr>
              <a:t>‹#›</a:t>
            </a:fld>
            <a:endParaRPr lang="en-US" altLang="en-US" dirty="0"/>
          </a:p>
        </p:txBody>
      </p:sp>
    </p:spTree>
    <p:extLst>
      <p:ext uri="{BB962C8B-B14F-4D97-AF65-F5344CB8AC3E}">
        <p14:creationId xmlns:p14="http://schemas.microsoft.com/office/powerpoint/2010/main" val="623651188"/>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C262FEB9-5113-4740-809A-260F5682C5B4}" type="slidenum">
              <a:rPr lang="en-US" altLang="en-US"/>
              <a:pPr>
                <a:defRPr/>
              </a:pPr>
              <a:t>‹#›</a:t>
            </a:fld>
            <a:endParaRPr lang="en-US" altLang="en-US" dirty="0"/>
          </a:p>
        </p:txBody>
      </p:sp>
    </p:spTree>
    <p:extLst>
      <p:ext uri="{BB962C8B-B14F-4D97-AF65-F5344CB8AC3E}">
        <p14:creationId xmlns:p14="http://schemas.microsoft.com/office/powerpoint/2010/main" val="2046978259"/>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0D3AF5B9-363F-4BBB-93EF-59363F4F672B}" type="slidenum">
              <a:rPr lang="en-US" altLang="en-US"/>
              <a:pPr>
                <a:defRPr/>
              </a:pPr>
              <a:t>‹#›</a:t>
            </a:fld>
            <a:endParaRPr lang="en-US" altLang="en-US" dirty="0"/>
          </a:p>
        </p:txBody>
      </p:sp>
    </p:spTree>
    <p:extLst>
      <p:ext uri="{BB962C8B-B14F-4D97-AF65-F5344CB8AC3E}">
        <p14:creationId xmlns:p14="http://schemas.microsoft.com/office/powerpoint/2010/main" val="333225485"/>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B0342854-1E55-4A8C-87FF-1BC73CD33592}" type="slidenum">
              <a:rPr lang="en-US" altLang="en-US"/>
              <a:pPr>
                <a:defRPr/>
              </a:pPr>
              <a:t>‹#›</a:t>
            </a:fld>
            <a:endParaRPr lang="en-US" altLang="en-US" dirty="0"/>
          </a:p>
        </p:txBody>
      </p:sp>
    </p:spTree>
    <p:extLst>
      <p:ext uri="{BB962C8B-B14F-4D97-AF65-F5344CB8AC3E}">
        <p14:creationId xmlns:p14="http://schemas.microsoft.com/office/powerpoint/2010/main" val="1250037871"/>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1"/>
          </p:nvPr>
        </p:nvSpPr>
        <p:spPr>
          <a:ln/>
        </p:spPr>
        <p:txBody>
          <a:bodyPr/>
          <a:lstStyle>
            <a:lvl1pPr>
              <a:defRPr/>
            </a:lvl1pPr>
          </a:lstStyle>
          <a:p>
            <a:pPr>
              <a:defRPr/>
            </a:pPr>
            <a:fld id="{23C5EEC4-3DD7-4FF7-A79A-EDA055B08DB9}" type="slidenum">
              <a:rPr lang="en-US" altLang="en-US"/>
              <a:pPr>
                <a:defRPr/>
              </a:pPr>
              <a:t>‹#›</a:t>
            </a:fld>
            <a:endParaRPr lang="en-US" altLang="en-US" dirty="0"/>
          </a:p>
        </p:txBody>
      </p:sp>
    </p:spTree>
    <p:extLst>
      <p:ext uri="{BB962C8B-B14F-4D97-AF65-F5344CB8AC3E}">
        <p14:creationId xmlns:p14="http://schemas.microsoft.com/office/powerpoint/2010/main" val="2021629575"/>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1"/>
          </p:nvPr>
        </p:nvSpPr>
        <p:spPr>
          <a:ln/>
        </p:spPr>
        <p:txBody>
          <a:bodyPr/>
          <a:lstStyle>
            <a:lvl1pPr>
              <a:defRPr/>
            </a:lvl1pPr>
          </a:lstStyle>
          <a:p>
            <a:pPr>
              <a:defRPr/>
            </a:pPr>
            <a:fld id="{A6C5087E-350B-4A8A-8BC1-F19D766660E6}" type="slidenum">
              <a:rPr lang="en-US" altLang="en-US"/>
              <a:pPr>
                <a:defRPr/>
              </a:pPr>
              <a:t>‹#›</a:t>
            </a:fld>
            <a:endParaRPr lang="en-US" altLang="en-US" dirty="0"/>
          </a:p>
        </p:txBody>
      </p:sp>
    </p:spTree>
    <p:extLst>
      <p:ext uri="{BB962C8B-B14F-4D97-AF65-F5344CB8AC3E}">
        <p14:creationId xmlns:p14="http://schemas.microsoft.com/office/powerpoint/2010/main" val="4075801796"/>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3" name="Rectangle 6"/>
          <p:cNvSpPr>
            <a:spLocks noGrp="1" noChangeArrowheads="1"/>
          </p:cNvSpPr>
          <p:nvPr>
            <p:ph type="sldNum" sz="quarter" idx="11"/>
          </p:nvPr>
        </p:nvSpPr>
        <p:spPr>
          <a:ln/>
        </p:spPr>
        <p:txBody>
          <a:bodyPr/>
          <a:lstStyle>
            <a:lvl1pPr>
              <a:defRPr/>
            </a:lvl1pPr>
          </a:lstStyle>
          <a:p>
            <a:pPr>
              <a:defRPr/>
            </a:pPr>
            <a:fld id="{671C3C12-D96A-444A-9E6E-284904C7CCBF}" type="slidenum">
              <a:rPr lang="en-US" altLang="en-US"/>
              <a:pPr>
                <a:defRPr/>
              </a:pPr>
              <a:t>‹#›</a:t>
            </a:fld>
            <a:endParaRPr lang="en-US" altLang="en-US" dirty="0"/>
          </a:p>
        </p:txBody>
      </p:sp>
    </p:spTree>
    <p:extLst>
      <p:ext uri="{BB962C8B-B14F-4D97-AF65-F5344CB8AC3E}">
        <p14:creationId xmlns:p14="http://schemas.microsoft.com/office/powerpoint/2010/main" val="1895504043"/>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8322E3E3-EE3E-406F-93F4-7069214FB34F}" type="slidenum">
              <a:rPr lang="en-US" altLang="en-US"/>
              <a:pPr>
                <a:defRPr/>
              </a:pPr>
              <a:t>‹#›</a:t>
            </a:fld>
            <a:endParaRPr lang="en-US" altLang="en-US" dirty="0"/>
          </a:p>
        </p:txBody>
      </p:sp>
    </p:spTree>
    <p:extLst>
      <p:ext uri="{BB962C8B-B14F-4D97-AF65-F5344CB8AC3E}">
        <p14:creationId xmlns:p14="http://schemas.microsoft.com/office/powerpoint/2010/main" val="7778936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442E1079-8E77-489A-A86E-C7C7478DF1FA}" type="slidenum">
              <a:rPr lang="en-US" altLang="en-US"/>
              <a:pPr/>
              <a:t>‹#›</a:t>
            </a:fld>
            <a:endParaRPr lang="en-US" altLang="en-US" dirty="0"/>
          </a:p>
        </p:txBody>
      </p:sp>
    </p:spTree>
    <p:extLst>
      <p:ext uri="{BB962C8B-B14F-4D97-AF65-F5344CB8AC3E}">
        <p14:creationId xmlns:p14="http://schemas.microsoft.com/office/powerpoint/2010/main" val="573546253"/>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F34CC8C4-9FE9-4710-A0E5-11003D837A7F}" type="slidenum">
              <a:rPr lang="en-US" altLang="en-US"/>
              <a:pPr>
                <a:defRPr/>
              </a:pPr>
              <a:t>‹#›</a:t>
            </a:fld>
            <a:endParaRPr lang="en-US" altLang="en-US" dirty="0"/>
          </a:p>
        </p:txBody>
      </p:sp>
    </p:spTree>
    <p:extLst>
      <p:ext uri="{BB962C8B-B14F-4D97-AF65-F5344CB8AC3E}">
        <p14:creationId xmlns:p14="http://schemas.microsoft.com/office/powerpoint/2010/main" val="3881605074"/>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7D2B0875-6CED-42B3-8879-B36B18CFF38E}" type="slidenum">
              <a:rPr lang="en-US" altLang="en-US"/>
              <a:pPr>
                <a:defRPr/>
              </a:pPr>
              <a:t>‹#›</a:t>
            </a:fld>
            <a:endParaRPr lang="en-US" altLang="en-US" dirty="0"/>
          </a:p>
        </p:txBody>
      </p:sp>
    </p:spTree>
    <p:extLst>
      <p:ext uri="{BB962C8B-B14F-4D97-AF65-F5344CB8AC3E}">
        <p14:creationId xmlns:p14="http://schemas.microsoft.com/office/powerpoint/2010/main" val="3670807308"/>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FA93A1EE-733A-4487-8701-3D8B747DA298}" type="slidenum">
              <a:rPr lang="en-US" altLang="en-US"/>
              <a:pPr>
                <a:defRPr/>
              </a:pPr>
              <a:t>‹#›</a:t>
            </a:fld>
            <a:endParaRPr lang="en-US" altLang="en-US" dirty="0"/>
          </a:p>
        </p:txBody>
      </p:sp>
    </p:spTree>
    <p:extLst>
      <p:ext uri="{BB962C8B-B14F-4D97-AF65-F5344CB8AC3E}">
        <p14:creationId xmlns:p14="http://schemas.microsoft.com/office/powerpoint/2010/main" val="3660660480"/>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71BF0932-2194-418B-B7FA-5FC59BE644EB}" type="slidenum">
              <a:rPr lang="en-US" altLang="en-US"/>
              <a:pPr>
                <a:defRPr/>
              </a:pPr>
              <a:t>‹#›</a:t>
            </a:fld>
            <a:endParaRPr lang="en-US" altLang="en-US" dirty="0"/>
          </a:p>
        </p:txBody>
      </p:sp>
    </p:spTree>
    <p:extLst>
      <p:ext uri="{BB962C8B-B14F-4D97-AF65-F5344CB8AC3E}">
        <p14:creationId xmlns:p14="http://schemas.microsoft.com/office/powerpoint/2010/main" val="2805888205"/>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68CE5A9B-09D1-403C-B51B-51A269FA8E7C}" type="slidenum">
              <a:rPr lang="en-US" altLang="en-US"/>
              <a:pPr>
                <a:defRPr/>
              </a:pPr>
              <a:t>‹#›</a:t>
            </a:fld>
            <a:endParaRPr lang="en-US" altLang="en-US" dirty="0"/>
          </a:p>
        </p:txBody>
      </p:sp>
    </p:spTree>
    <p:extLst>
      <p:ext uri="{BB962C8B-B14F-4D97-AF65-F5344CB8AC3E}">
        <p14:creationId xmlns:p14="http://schemas.microsoft.com/office/powerpoint/2010/main" val="1094799252"/>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63393BD2-5093-4FA7-BAE7-243F8E90CA8A}" type="slidenum">
              <a:rPr lang="en-US" altLang="en-US"/>
              <a:pPr>
                <a:defRPr/>
              </a:pPr>
              <a:t>‹#›</a:t>
            </a:fld>
            <a:endParaRPr lang="en-US" altLang="en-US" dirty="0"/>
          </a:p>
        </p:txBody>
      </p:sp>
    </p:spTree>
    <p:extLst>
      <p:ext uri="{BB962C8B-B14F-4D97-AF65-F5344CB8AC3E}">
        <p14:creationId xmlns:p14="http://schemas.microsoft.com/office/powerpoint/2010/main" val="1699689641"/>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CBF6DE02-7DCA-4DCC-B1C7-B90483350B07}" type="slidenum">
              <a:rPr lang="en-US" altLang="en-US"/>
              <a:pPr>
                <a:defRPr/>
              </a:pPr>
              <a:t>‹#›</a:t>
            </a:fld>
            <a:endParaRPr lang="en-US" altLang="en-US" dirty="0"/>
          </a:p>
        </p:txBody>
      </p:sp>
    </p:spTree>
    <p:extLst>
      <p:ext uri="{BB962C8B-B14F-4D97-AF65-F5344CB8AC3E}">
        <p14:creationId xmlns:p14="http://schemas.microsoft.com/office/powerpoint/2010/main" val="2560117334"/>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1"/>
          </p:nvPr>
        </p:nvSpPr>
        <p:spPr>
          <a:ln/>
        </p:spPr>
        <p:txBody>
          <a:bodyPr/>
          <a:lstStyle>
            <a:lvl1pPr>
              <a:defRPr/>
            </a:lvl1pPr>
          </a:lstStyle>
          <a:p>
            <a:pPr>
              <a:defRPr/>
            </a:pPr>
            <a:fld id="{2545A652-6B04-49E0-BF13-23CEC9F95197}" type="slidenum">
              <a:rPr lang="en-US" altLang="en-US"/>
              <a:pPr>
                <a:defRPr/>
              </a:pPr>
              <a:t>‹#›</a:t>
            </a:fld>
            <a:endParaRPr lang="en-US" altLang="en-US" dirty="0"/>
          </a:p>
        </p:txBody>
      </p:sp>
    </p:spTree>
    <p:extLst>
      <p:ext uri="{BB962C8B-B14F-4D97-AF65-F5344CB8AC3E}">
        <p14:creationId xmlns:p14="http://schemas.microsoft.com/office/powerpoint/2010/main" val="3730100386"/>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1"/>
          </p:nvPr>
        </p:nvSpPr>
        <p:spPr>
          <a:ln/>
        </p:spPr>
        <p:txBody>
          <a:bodyPr/>
          <a:lstStyle>
            <a:lvl1pPr>
              <a:defRPr/>
            </a:lvl1pPr>
          </a:lstStyle>
          <a:p>
            <a:pPr>
              <a:defRPr/>
            </a:pPr>
            <a:fld id="{122A22FE-3375-4168-9527-770E3D29723E}" type="slidenum">
              <a:rPr lang="en-US" altLang="en-US"/>
              <a:pPr>
                <a:defRPr/>
              </a:pPr>
              <a:t>‹#›</a:t>
            </a:fld>
            <a:endParaRPr lang="en-US" altLang="en-US" dirty="0"/>
          </a:p>
        </p:txBody>
      </p:sp>
    </p:spTree>
    <p:extLst>
      <p:ext uri="{BB962C8B-B14F-4D97-AF65-F5344CB8AC3E}">
        <p14:creationId xmlns:p14="http://schemas.microsoft.com/office/powerpoint/2010/main" val="2507521785"/>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3" name="Rectangle 6"/>
          <p:cNvSpPr>
            <a:spLocks noGrp="1" noChangeArrowheads="1"/>
          </p:cNvSpPr>
          <p:nvPr>
            <p:ph type="sldNum" sz="quarter" idx="11"/>
          </p:nvPr>
        </p:nvSpPr>
        <p:spPr>
          <a:ln/>
        </p:spPr>
        <p:txBody>
          <a:bodyPr/>
          <a:lstStyle>
            <a:lvl1pPr>
              <a:defRPr/>
            </a:lvl1pPr>
          </a:lstStyle>
          <a:p>
            <a:pPr>
              <a:defRPr/>
            </a:pPr>
            <a:fld id="{9E472E74-6BA6-441F-87C1-4ECB98B636DA}" type="slidenum">
              <a:rPr lang="en-US" altLang="en-US"/>
              <a:pPr>
                <a:defRPr/>
              </a:pPr>
              <a:t>‹#›</a:t>
            </a:fld>
            <a:endParaRPr lang="en-US" altLang="en-US" dirty="0"/>
          </a:p>
        </p:txBody>
      </p:sp>
    </p:spTree>
    <p:extLst>
      <p:ext uri="{BB962C8B-B14F-4D97-AF65-F5344CB8AC3E}">
        <p14:creationId xmlns:p14="http://schemas.microsoft.com/office/powerpoint/2010/main" val="12117995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3" y="4589466"/>
            <a:ext cx="10515600" cy="1500187"/>
          </a:xfrm>
        </p:spPr>
        <p:txBody>
          <a:bodyPr/>
          <a:lstStyle>
            <a:lvl1pPr marL="0" indent="0">
              <a:buNone/>
              <a:defRPr sz="2400"/>
            </a:lvl1pPr>
            <a:lvl2pPr marL="457211" indent="0">
              <a:buNone/>
              <a:defRPr sz="2000"/>
            </a:lvl2pPr>
            <a:lvl3pPr marL="914422" indent="0">
              <a:buNone/>
              <a:defRPr sz="1801"/>
            </a:lvl3pPr>
            <a:lvl4pPr marL="1371635" indent="0">
              <a:buNone/>
              <a:defRPr sz="1600"/>
            </a:lvl4pPr>
            <a:lvl5pPr marL="1828846" indent="0">
              <a:buNone/>
              <a:defRPr sz="1600"/>
            </a:lvl5pPr>
            <a:lvl6pPr marL="2286057" indent="0">
              <a:buNone/>
              <a:defRPr sz="1600"/>
            </a:lvl6pPr>
            <a:lvl7pPr marL="2743268" indent="0">
              <a:buNone/>
              <a:defRPr sz="1600"/>
            </a:lvl7pPr>
            <a:lvl8pPr marL="3200481" indent="0">
              <a:buNone/>
              <a:defRPr sz="1600"/>
            </a:lvl8pPr>
            <a:lvl9pPr marL="3657692" indent="0">
              <a:buNone/>
              <a:defRPr sz="16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BFBE36DD-EB5D-4F9F-9B2E-C20FF2267862}" type="slidenum">
              <a:rPr lang="en-US" altLang="en-US"/>
              <a:pPr/>
              <a:t>‹#›</a:t>
            </a:fld>
            <a:endParaRPr lang="en-US" altLang="en-US" dirty="0"/>
          </a:p>
        </p:txBody>
      </p:sp>
    </p:spTree>
    <p:extLst>
      <p:ext uri="{BB962C8B-B14F-4D97-AF65-F5344CB8AC3E}">
        <p14:creationId xmlns:p14="http://schemas.microsoft.com/office/powerpoint/2010/main" val="853116666"/>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E95D801C-FD88-4D7A-9AB0-84341B109407}" type="slidenum">
              <a:rPr lang="en-US" altLang="en-US"/>
              <a:pPr>
                <a:defRPr/>
              </a:pPr>
              <a:t>‹#›</a:t>
            </a:fld>
            <a:endParaRPr lang="en-US" altLang="en-US" dirty="0"/>
          </a:p>
        </p:txBody>
      </p:sp>
    </p:spTree>
    <p:extLst>
      <p:ext uri="{BB962C8B-B14F-4D97-AF65-F5344CB8AC3E}">
        <p14:creationId xmlns:p14="http://schemas.microsoft.com/office/powerpoint/2010/main" val="2686910640"/>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D105F1E7-D57F-4DDF-A989-A37FF20CF81D}" type="slidenum">
              <a:rPr lang="en-US" altLang="en-US"/>
              <a:pPr>
                <a:defRPr/>
              </a:pPr>
              <a:t>‹#›</a:t>
            </a:fld>
            <a:endParaRPr lang="en-US" altLang="en-US" dirty="0"/>
          </a:p>
        </p:txBody>
      </p:sp>
    </p:spTree>
    <p:extLst>
      <p:ext uri="{BB962C8B-B14F-4D97-AF65-F5344CB8AC3E}">
        <p14:creationId xmlns:p14="http://schemas.microsoft.com/office/powerpoint/2010/main" val="3645427932"/>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36760303-6BAD-4D75-AC10-E13C5A29E5AD}" type="slidenum">
              <a:rPr lang="en-US" altLang="en-US"/>
              <a:pPr>
                <a:defRPr/>
              </a:pPr>
              <a:t>‹#›</a:t>
            </a:fld>
            <a:endParaRPr lang="en-US" altLang="en-US" dirty="0"/>
          </a:p>
        </p:txBody>
      </p:sp>
    </p:spTree>
    <p:extLst>
      <p:ext uri="{BB962C8B-B14F-4D97-AF65-F5344CB8AC3E}">
        <p14:creationId xmlns:p14="http://schemas.microsoft.com/office/powerpoint/2010/main" val="305302356"/>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FB604D2C-ACE3-4CA6-B406-9F165D490ED7}" type="slidenum">
              <a:rPr lang="en-US" altLang="en-US"/>
              <a:pPr>
                <a:defRPr/>
              </a:pPr>
              <a:t>‹#›</a:t>
            </a:fld>
            <a:endParaRPr lang="en-US" altLang="en-US" dirty="0"/>
          </a:p>
        </p:txBody>
      </p:sp>
    </p:spTree>
    <p:extLst>
      <p:ext uri="{BB962C8B-B14F-4D97-AF65-F5344CB8AC3E}">
        <p14:creationId xmlns:p14="http://schemas.microsoft.com/office/powerpoint/2010/main" val="1741663881"/>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fld id="{9B57BF02-5BC0-46EE-A9F9-7EAF61277033}" type="slidenum">
              <a:rPr lang="en-US" altLang="en-US"/>
              <a:pPr/>
              <a:t>‹#›</a:t>
            </a:fld>
            <a:endParaRPr lang="en-US" altLang="en-US" dirty="0"/>
          </a:p>
        </p:txBody>
      </p:sp>
    </p:spTree>
    <p:extLst>
      <p:ext uri="{BB962C8B-B14F-4D97-AF65-F5344CB8AC3E}">
        <p14:creationId xmlns:p14="http://schemas.microsoft.com/office/powerpoint/2010/main" val="3104433963"/>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fld id="{8F253A55-F5BF-443A-93CE-5A9EABD4422C}" type="slidenum">
              <a:rPr lang="en-US" altLang="en-US"/>
              <a:pPr/>
              <a:t>‹#›</a:t>
            </a:fld>
            <a:endParaRPr lang="en-US" altLang="en-US" dirty="0"/>
          </a:p>
        </p:txBody>
      </p:sp>
    </p:spTree>
    <p:extLst>
      <p:ext uri="{BB962C8B-B14F-4D97-AF65-F5344CB8AC3E}">
        <p14:creationId xmlns:p14="http://schemas.microsoft.com/office/powerpoint/2010/main" val="1759784138"/>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fld id="{394637CF-471E-4773-8BF6-0A42C791B4D7}" type="slidenum">
              <a:rPr lang="en-US" altLang="en-US"/>
              <a:pPr/>
              <a:t>‹#›</a:t>
            </a:fld>
            <a:endParaRPr lang="en-US" altLang="en-US" dirty="0"/>
          </a:p>
        </p:txBody>
      </p:sp>
    </p:spTree>
    <p:extLst>
      <p:ext uri="{BB962C8B-B14F-4D97-AF65-F5344CB8AC3E}">
        <p14:creationId xmlns:p14="http://schemas.microsoft.com/office/powerpoint/2010/main" val="1102305372"/>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fld id="{5CEC91D3-434B-421E-8269-EECD3591F2DD}" type="slidenum">
              <a:rPr lang="en-US" altLang="en-US"/>
              <a:pPr/>
              <a:t>‹#›</a:t>
            </a:fld>
            <a:endParaRPr lang="en-US" altLang="en-US" dirty="0"/>
          </a:p>
        </p:txBody>
      </p:sp>
    </p:spTree>
    <p:extLst>
      <p:ext uri="{BB962C8B-B14F-4D97-AF65-F5344CB8AC3E}">
        <p14:creationId xmlns:p14="http://schemas.microsoft.com/office/powerpoint/2010/main" val="1354471752"/>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1"/>
          </p:nvPr>
        </p:nvSpPr>
        <p:spPr>
          <a:ln/>
        </p:spPr>
        <p:txBody>
          <a:bodyPr/>
          <a:lstStyle>
            <a:lvl1pPr>
              <a:defRPr/>
            </a:lvl1pPr>
          </a:lstStyle>
          <a:p>
            <a:fld id="{C078487E-182B-431E-B3E6-50BA8CE104DB}" type="slidenum">
              <a:rPr lang="en-US" altLang="en-US"/>
              <a:pPr/>
              <a:t>‹#›</a:t>
            </a:fld>
            <a:endParaRPr lang="en-US" altLang="en-US" dirty="0"/>
          </a:p>
        </p:txBody>
      </p:sp>
    </p:spTree>
    <p:extLst>
      <p:ext uri="{BB962C8B-B14F-4D97-AF65-F5344CB8AC3E}">
        <p14:creationId xmlns:p14="http://schemas.microsoft.com/office/powerpoint/2010/main" val="33107096"/>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1"/>
          </p:nvPr>
        </p:nvSpPr>
        <p:spPr>
          <a:ln/>
        </p:spPr>
        <p:txBody>
          <a:bodyPr/>
          <a:lstStyle>
            <a:lvl1pPr>
              <a:defRPr/>
            </a:lvl1pPr>
          </a:lstStyle>
          <a:p>
            <a:fld id="{67BE1BCE-3305-4AC3-AD21-1DB2DBF22149}" type="slidenum">
              <a:rPr lang="en-US" altLang="en-US"/>
              <a:pPr/>
              <a:t>‹#›</a:t>
            </a:fld>
            <a:endParaRPr lang="en-US" altLang="en-US" dirty="0"/>
          </a:p>
        </p:txBody>
      </p:sp>
    </p:spTree>
    <p:extLst>
      <p:ext uri="{BB962C8B-B14F-4D97-AF65-F5344CB8AC3E}">
        <p14:creationId xmlns:p14="http://schemas.microsoft.com/office/powerpoint/2010/main" val="3490712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9E4521A-F140-431E-BD20-5144A93D72BF}"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80131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11200" y="16764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0" y="16764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AF90E4FD-16DE-4F68-B6EA-30F67CB4B0F1}" type="slidenum">
              <a:rPr lang="en-US" altLang="en-US"/>
              <a:pPr/>
              <a:t>‹#›</a:t>
            </a:fld>
            <a:endParaRPr lang="en-US" altLang="en-US" dirty="0"/>
          </a:p>
        </p:txBody>
      </p:sp>
    </p:spTree>
    <p:extLst>
      <p:ext uri="{BB962C8B-B14F-4D97-AF65-F5344CB8AC3E}">
        <p14:creationId xmlns:p14="http://schemas.microsoft.com/office/powerpoint/2010/main" val="646487254"/>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3" name="Rectangle 6"/>
          <p:cNvSpPr>
            <a:spLocks noGrp="1" noChangeArrowheads="1"/>
          </p:cNvSpPr>
          <p:nvPr>
            <p:ph type="sldNum" sz="quarter" idx="11"/>
          </p:nvPr>
        </p:nvSpPr>
        <p:spPr>
          <a:ln/>
        </p:spPr>
        <p:txBody>
          <a:bodyPr/>
          <a:lstStyle>
            <a:lvl1pPr>
              <a:defRPr/>
            </a:lvl1pPr>
          </a:lstStyle>
          <a:p>
            <a:fld id="{D0E2FD33-4F2D-4E27-A9A8-FF72D55B7CA1}" type="slidenum">
              <a:rPr lang="en-US" altLang="en-US"/>
              <a:pPr/>
              <a:t>‹#›</a:t>
            </a:fld>
            <a:endParaRPr lang="en-US" altLang="en-US" dirty="0"/>
          </a:p>
        </p:txBody>
      </p:sp>
    </p:spTree>
    <p:extLst>
      <p:ext uri="{BB962C8B-B14F-4D97-AF65-F5344CB8AC3E}">
        <p14:creationId xmlns:p14="http://schemas.microsoft.com/office/powerpoint/2010/main" val="3151965152"/>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fld id="{B16FFEAE-D07A-478A-8FDA-25238AEF7B1D}" type="slidenum">
              <a:rPr lang="en-US" altLang="en-US"/>
              <a:pPr/>
              <a:t>‹#›</a:t>
            </a:fld>
            <a:endParaRPr lang="en-US" altLang="en-US" dirty="0"/>
          </a:p>
        </p:txBody>
      </p:sp>
    </p:spTree>
    <p:extLst>
      <p:ext uri="{BB962C8B-B14F-4D97-AF65-F5344CB8AC3E}">
        <p14:creationId xmlns:p14="http://schemas.microsoft.com/office/powerpoint/2010/main" val="2572066844"/>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fld id="{2ADC65DF-5B56-46AB-B83C-A69F719FCDEF}" type="slidenum">
              <a:rPr lang="en-US" altLang="en-US"/>
              <a:pPr/>
              <a:t>‹#›</a:t>
            </a:fld>
            <a:endParaRPr lang="en-US" altLang="en-US" dirty="0"/>
          </a:p>
        </p:txBody>
      </p:sp>
    </p:spTree>
    <p:extLst>
      <p:ext uri="{BB962C8B-B14F-4D97-AF65-F5344CB8AC3E}">
        <p14:creationId xmlns:p14="http://schemas.microsoft.com/office/powerpoint/2010/main" val="18536694"/>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fld id="{37F8BF89-A0C1-4EF7-807E-763225F91A91}" type="slidenum">
              <a:rPr lang="en-US" altLang="en-US"/>
              <a:pPr/>
              <a:t>‹#›</a:t>
            </a:fld>
            <a:endParaRPr lang="en-US" altLang="en-US" dirty="0"/>
          </a:p>
        </p:txBody>
      </p:sp>
    </p:spTree>
    <p:extLst>
      <p:ext uri="{BB962C8B-B14F-4D97-AF65-F5344CB8AC3E}">
        <p14:creationId xmlns:p14="http://schemas.microsoft.com/office/powerpoint/2010/main" val="1903891939"/>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fld id="{73B306B1-0D08-45EB-A5DD-1D98172F73EC}" type="slidenum">
              <a:rPr lang="en-US" altLang="en-US"/>
              <a:pPr/>
              <a:t>‹#›</a:t>
            </a:fld>
            <a:endParaRPr lang="en-US" altLang="en-US" dirty="0"/>
          </a:p>
        </p:txBody>
      </p:sp>
    </p:spTree>
    <p:extLst>
      <p:ext uri="{BB962C8B-B14F-4D97-AF65-F5344CB8AC3E}">
        <p14:creationId xmlns:p14="http://schemas.microsoft.com/office/powerpoint/2010/main" val="1221125935"/>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8A73A59E-3C50-496E-8EB2-4DAEB5F0EECC}" type="slidenum">
              <a:rPr lang="en-US" altLang="en-US"/>
              <a:pPr/>
              <a:t>‹#›</a:t>
            </a:fld>
            <a:endParaRPr lang="en-US" altLang="en-US" dirty="0"/>
          </a:p>
        </p:txBody>
      </p:sp>
    </p:spTree>
    <p:extLst>
      <p:ext uri="{BB962C8B-B14F-4D97-AF65-F5344CB8AC3E}">
        <p14:creationId xmlns:p14="http://schemas.microsoft.com/office/powerpoint/2010/main" val="1868997546"/>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6635579A-51C3-4561-84F3-A09782406754}" type="slidenum">
              <a:rPr lang="en-US" altLang="en-US"/>
              <a:pPr/>
              <a:t>‹#›</a:t>
            </a:fld>
            <a:endParaRPr lang="en-US" altLang="en-US" dirty="0"/>
          </a:p>
        </p:txBody>
      </p:sp>
    </p:spTree>
    <p:extLst>
      <p:ext uri="{BB962C8B-B14F-4D97-AF65-F5344CB8AC3E}">
        <p14:creationId xmlns:p14="http://schemas.microsoft.com/office/powerpoint/2010/main" val="4000480321"/>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CC012F15-AD09-45D8-A3F1-E5A144AA1811}" type="slidenum">
              <a:rPr lang="en-US" altLang="en-US"/>
              <a:pPr/>
              <a:t>‹#›</a:t>
            </a:fld>
            <a:endParaRPr lang="en-US" altLang="en-US" dirty="0"/>
          </a:p>
        </p:txBody>
      </p:sp>
    </p:spTree>
    <p:extLst>
      <p:ext uri="{BB962C8B-B14F-4D97-AF65-F5344CB8AC3E}">
        <p14:creationId xmlns:p14="http://schemas.microsoft.com/office/powerpoint/2010/main" val="2710149126"/>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827A86AF-D53D-4F07-9E51-FD6AA24E659F}" type="slidenum">
              <a:rPr lang="en-US" altLang="en-US"/>
              <a:pPr/>
              <a:t>‹#›</a:t>
            </a:fld>
            <a:endParaRPr lang="en-US" altLang="en-US" dirty="0"/>
          </a:p>
        </p:txBody>
      </p:sp>
    </p:spTree>
    <p:extLst>
      <p:ext uri="{BB962C8B-B14F-4D97-AF65-F5344CB8AC3E}">
        <p14:creationId xmlns:p14="http://schemas.microsoft.com/office/powerpoint/2010/main" val="1001618491"/>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altLang="en-US" dirty="0"/>
          </a:p>
        </p:txBody>
      </p:sp>
      <p:sp>
        <p:nvSpPr>
          <p:cNvPr id="8" name="Slide Number Placeholder 7"/>
          <p:cNvSpPr>
            <a:spLocks noGrp="1"/>
          </p:cNvSpPr>
          <p:nvPr>
            <p:ph type="sldNum" sz="quarter" idx="11"/>
          </p:nvPr>
        </p:nvSpPr>
        <p:spPr/>
        <p:txBody>
          <a:bodyPr/>
          <a:lstStyle>
            <a:lvl1pPr>
              <a:defRPr/>
            </a:lvl1pPr>
          </a:lstStyle>
          <a:p>
            <a:fld id="{A04DF9B2-1077-4F6D-9C37-BAC5CCD05587}" type="slidenum">
              <a:rPr lang="en-US" altLang="en-US"/>
              <a:pPr/>
              <a:t>‹#›</a:t>
            </a:fld>
            <a:endParaRPr lang="en-US" altLang="en-US" dirty="0"/>
          </a:p>
        </p:txBody>
      </p:sp>
    </p:spTree>
    <p:extLst>
      <p:ext uri="{BB962C8B-B14F-4D97-AF65-F5344CB8AC3E}">
        <p14:creationId xmlns:p14="http://schemas.microsoft.com/office/powerpoint/2010/main" val="28734148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4"/>
            <a:ext cx="5158316"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6"/>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4" y="1681164"/>
            <a:ext cx="5183717"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4" y="2505076"/>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altLang="en-US" dirty="0"/>
          </a:p>
        </p:txBody>
      </p:sp>
      <p:sp>
        <p:nvSpPr>
          <p:cNvPr id="8" name="Slide Number Placeholder 7"/>
          <p:cNvSpPr>
            <a:spLocks noGrp="1"/>
          </p:cNvSpPr>
          <p:nvPr>
            <p:ph type="sldNum" sz="quarter" idx="11"/>
          </p:nvPr>
        </p:nvSpPr>
        <p:spPr/>
        <p:txBody>
          <a:bodyPr/>
          <a:lstStyle>
            <a:lvl1pPr>
              <a:defRPr/>
            </a:lvl1pPr>
          </a:lstStyle>
          <a:p>
            <a:fld id="{800DDB6D-BD8B-440F-96D9-A9531EC5A293}" type="slidenum">
              <a:rPr lang="en-US" altLang="en-US"/>
              <a:pPr/>
              <a:t>‹#›</a:t>
            </a:fld>
            <a:endParaRPr lang="en-US" altLang="en-US" dirty="0"/>
          </a:p>
        </p:txBody>
      </p:sp>
    </p:spTree>
    <p:extLst>
      <p:ext uri="{BB962C8B-B14F-4D97-AF65-F5344CB8AC3E}">
        <p14:creationId xmlns:p14="http://schemas.microsoft.com/office/powerpoint/2010/main" val="2322761143"/>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ltLang="en-US" dirty="0"/>
          </a:p>
        </p:txBody>
      </p:sp>
      <p:sp>
        <p:nvSpPr>
          <p:cNvPr id="4" name="Slide Number Placeholder 3"/>
          <p:cNvSpPr>
            <a:spLocks noGrp="1"/>
          </p:cNvSpPr>
          <p:nvPr>
            <p:ph type="sldNum" sz="quarter" idx="11"/>
          </p:nvPr>
        </p:nvSpPr>
        <p:spPr/>
        <p:txBody>
          <a:bodyPr/>
          <a:lstStyle>
            <a:lvl1pPr>
              <a:defRPr/>
            </a:lvl1pPr>
          </a:lstStyle>
          <a:p>
            <a:fld id="{FF9BECD7-B9F0-4458-A20F-702201257678}" type="slidenum">
              <a:rPr lang="en-US" altLang="en-US"/>
              <a:pPr/>
              <a:t>‹#›</a:t>
            </a:fld>
            <a:endParaRPr lang="en-US" altLang="en-US" dirty="0"/>
          </a:p>
        </p:txBody>
      </p:sp>
    </p:spTree>
    <p:extLst>
      <p:ext uri="{BB962C8B-B14F-4D97-AF65-F5344CB8AC3E}">
        <p14:creationId xmlns:p14="http://schemas.microsoft.com/office/powerpoint/2010/main" val="182068071"/>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dirty="0"/>
          </a:p>
        </p:txBody>
      </p:sp>
      <p:sp>
        <p:nvSpPr>
          <p:cNvPr id="3" name="Slide Number Placeholder 2"/>
          <p:cNvSpPr>
            <a:spLocks noGrp="1"/>
          </p:cNvSpPr>
          <p:nvPr>
            <p:ph type="sldNum" sz="quarter" idx="11"/>
          </p:nvPr>
        </p:nvSpPr>
        <p:spPr/>
        <p:txBody>
          <a:bodyPr/>
          <a:lstStyle>
            <a:lvl1pPr>
              <a:defRPr/>
            </a:lvl1pPr>
          </a:lstStyle>
          <a:p>
            <a:fld id="{B6838D08-6C97-4781-B1D2-221D5A157507}" type="slidenum">
              <a:rPr lang="en-US" altLang="en-US"/>
              <a:pPr/>
              <a:t>‹#›</a:t>
            </a:fld>
            <a:endParaRPr lang="en-US" altLang="en-US" dirty="0"/>
          </a:p>
        </p:txBody>
      </p:sp>
    </p:spTree>
    <p:extLst>
      <p:ext uri="{BB962C8B-B14F-4D97-AF65-F5344CB8AC3E}">
        <p14:creationId xmlns:p14="http://schemas.microsoft.com/office/powerpoint/2010/main" val="2129416709"/>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CA110676-00C4-45E2-B750-827ABD83FF58}" type="slidenum">
              <a:rPr lang="en-US" altLang="en-US"/>
              <a:pPr/>
              <a:t>‹#›</a:t>
            </a:fld>
            <a:endParaRPr lang="en-US" altLang="en-US" dirty="0"/>
          </a:p>
        </p:txBody>
      </p:sp>
    </p:spTree>
    <p:extLst>
      <p:ext uri="{BB962C8B-B14F-4D97-AF65-F5344CB8AC3E}">
        <p14:creationId xmlns:p14="http://schemas.microsoft.com/office/powerpoint/2010/main" val="2646232778"/>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640BA624-984C-4E0D-ACB5-F7D555850A83}" type="slidenum">
              <a:rPr lang="en-US" altLang="en-US"/>
              <a:pPr/>
              <a:t>‹#›</a:t>
            </a:fld>
            <a:endParaRPr lang="en-US" altLang="en-US" dirty="0"/>
          </a:p>
        </p:txBody>
      </p:sp>
    </p:spTree>
    <p:extLst>
      <p:ext uri="{BB962C8B-B14F-4D97-AF65-F5344CB8AC3E}">
        <p14:creationId xmlns:p14="http://schemas.microsoft.com/office/powerpoint/2010/main" val="3039903906"/>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AB664816-3F2C-41D2-B620-CDDC0E0DE214}" type="slidenum">
              <a:rPr lang="en-US" altLang="en-US"/>
              <a:pPr/>
              <a:t>‹#›</a:t>
            </a:fld>
            <a:endParaRPr lang="en-US" altLang="en-US" dirty="0"/>
          </a:p>
        </p:txBody>
      </p:sp>
    </p:spTree>
    <p:extLst>
      <p:ext uri="{BB962C8B-B14F-4D97-AF65-F5344CB8AC3E}">
        <p14:creationId xmlns:p14="http://schemas.microsoft.com/office/powerpoint/2010/main" val="2295484419"/>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B06A1518-A8AA-4D1A-9476-A26112C44BF2}" type="slidenum">
              <a:rPr lang="en-US" altLang="en-US"/>
              <a:pPr/>
              <a:t>‹#›</a:t>
            </a:fld>
            <a:endParaRPr lang="en-US" altLang="en-US" dirty="0"/>
          </a:p>
        </p:txBody>
      </p:sp>
    </p:spTree>
    <p:extLst>
      <p:ext uri="{BB962C8B-B14F-4D97-AF65-F5344CB8AC3E}">
        <p14:creationId xmlns:p14="http://schemas.microsoft.com/office/powerpoint/2010/main" val="2664670253"/>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DE4E96D3-6622-4D15-911E-42EC7D65656D}" type="slidenum">
              <a:rPr lang="en-US" altLang="en-US"/>
              <a:pPr>
                <a:defRPr/>
              </a:pPr>
              <a:t>‹#›</a:t>
            </a:fld>
            <a:endParaRPr lang="en-US" altLang="en-US" dirty="0"/>
          </a:p>
        </p:txBody>
      </p:sp>
    </p:spTree>
    <p:extLst>
      <p:ext uri="{BB962C8B-B14F-4D97-AF65-F5344CB8AC3E}">
        <p14:creationId xmlns:p14="http://schemas.microsoft.com/office/powerpoint/2010/main" val="3725463106"/>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7C747DC2-BEAC-4652-8431-F53A0E6B31DE}" type="slidenum">
              <a:rPr lang="en-US" altLang="en-US"/>
              <a:pPr>
                <a:defRPr/>
              </a:pPr>
              <a:t>‹#›</a:t>
            </a:fld>
            <a:endParaRPr lang="en-US" altLang="en-US" dirty="0"/>
          </a:p>
        </p:txBody>
      </p:sp>
    </p:spTree>
    <p:extLst>
      <p:ext uri="{BB962C8B-B14F-4D97-AF65-F5344CB8AC3E}">
        <p14:creationId xmlns:p14="http://schemas.microsoft.com/office/powerpoint/2010/main" val="811466714"/>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E5567984-C7F9-4921-86EE-F9AE2B96EE31}" type="slidenum">
              <a:rPr lang="en-US" altLang="en-US"/>
              <a:pPr>
                <a:defRPr/>
              </a:pPr>
              <a:t>‹#›</a:t>
            </a:fld>
            <a:endParaRPr lang="en-US" altLang="en-US" dirty="0"/>
          </a:p>
        </p:txBody>
      </p:sp>
    </p:spTree>
    <p:extLst>
      <p:ext uri="{BB962C8B-B14F-4D97-AF65-F5344CB8AC3E}">
        <p14:creationId xmlns:p14="http://schemas.microsoft.com/office/powerpoint/2010/main" val="76702431"/>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F1FF4D19-5809-41F5-BA59-2CA72527DFB6}" type="slidenum">
              <a:rPr lang="en-US" altLang="en-US"/>
              <a:pPr>
                <a:defRPr/>
              </a:pPr>
              <a:t>‹#›</a:t>
            </a:fld>
            <a:endParaRPr lang="en-US" altLang="en-US" dirty="0"/>
          </a:p>
        </p:txBody>
      </p:sp>
    </p:spTree>
    <p:extLst>
      <p:ext uri="{BB962C8B-B14F-4D97-AF65-F5344CB8AC3E}">
        <p14:creationId xmlns:p14="http://schemas.microsoft.com/office/powerpoint/2010/main" val="38879506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ltLang="en-US" dirty="0"/>
          </a:p>
        </p:txBody>
      </p:sp>
      <p:sp>
        <p:nvSpPr>
          <p:cNvPr id="4" name="Slide Number Placeholder 3"/>
          <p:cNvSpPr>
            <a:spLocks noGrp="1"/>
          </p:cNvSpPr>
          <p:nvPr>
            <p:ph type="sldNum" sz="quarter" idx="11"/>
          </p:nvPr>
        </p:nvSpPr>
        <p:spPr/>
        <p:txBody>
          <a:bodyPr/>
          <a:lstStyle>
            <a:lvl1pPr>
              <a:defRPr/>
            </a:lvl1pPr>
          </a:lstStyle>
          <a:p>
            <a:fld id="{4D0B54A9-4DA4-4819-9487-1085A7B02A45}" type="slidenum">
              <a:rPr lang="en-US" altLang="en-US"/>
              <a:pPr/>
              <a:t>‹#›</a:t>
            </a:fld>
            <a:endParaRPr lang="en-US" altLang="en-US" dirty="0"/>
          </a:p>
        </p:txBody>
      </p:sp>
    </p:spTree>
    <p:extLst>
      <p:ext uri="{BB962C8B-B14F-4D97-AF65-F5344CB8AC3E}">
        <p14:creationId xmlns:p14="http://schemas.microsoft.com/office/powerpoint/2010/main" val="2893938850"/>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1"/>
          </p:nvPr>
        </p:nvSpPr>
        <p:spPr>
          <a:ln/>
        </p:spPr>
        <p:txBody>
          <a:bodyPr/>
          <a:lstStyle>
            <a:lvl1pPr>
              <a:defRPr/>
            </a:lvl1pPr>
          </a:lstStyle>
          <a:p>
            <a:pPr>
              <a:defRPr/>
            </a:pPr>
            <a:fld id="{B00DB853-E217-4768-AB1D-3A1FCF55458E}" type="slidenum">
              <a:rPr lang="en-US" altLang="en-US"/>
              <a:pPr>
                <a:defRPr/>
              </a:pPr>
              <a:t>‹#›</a:t>
            </a:fld>
            <a:endParaRPr lang="en-US" altLang="en-US" dirty="0"/>
          </a:p>
        </p:txBody>
      </p:sp>
    </p:spTree>
    <p:extLst>
      <p:ext uri="{BB962C8B-B14F-4D97-AF65-F5344CB8AC3E}">
        <p14:creationId xmlns:p14="http://schemas.microsoft.com/office/powerpoint/2010/main" val="2965034396"/>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1"/>
          </p:nvPr>
        </p:nvSpPr>
        <p:spPr>
          <a:ln/>
        </p:spPr>
        <p:txBody>
          <a:bodyPr/>
          <a:lstStyle>
            <a:lvl1pPr>
              <a:defRPr/>
            </a:lvl1pPr>
          </a:lstStyle>
          <a:p>
            <a:pPr>
              <a:defRPr/>
            </a:pPr>
            <a:fld id="{7D2891F1-700D-4350-B9A2-F0B5EBF2BF07}" type="slidenum">
              <a:rPr lang="en-US" altLang="en-US"/>
              <a:pPr>
                <a:defRPr/>
              </a:pPr>
              <a:t>‹#›</a:t>
            </a:fld>
            <a:endParaRPr lang="en-US" altLang="en-US" dirty="0"/>
          </a:p>
        </p:txBody>
      </p:sp>
    </p:spTree>
    <p:extLst>
      <p:ext uri="{BB962C8B-B14F-4D97-AF65-F5344CB8AC3E}">
        <p14:creationId xmlns:p14="http://schemas.microsoft.com/office/powerpoint/2010/main" val="2212837482"/>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3" name="Rectangle 6"/>
          <p:cNvSpPr>
            <a:spLocks noGrp="1" noChangeArrowheads="1"/>
          </p:cNvSpPr>
          <p:nvPr>
            <p:ph type="sldNum" sz="quarter" idx="11"/>
          </p:nvPr>
        </p:nvSpPr>
        <p:spPr>
          <a:ln/>
        </p:spPr>
        <p:txBody>
          <a:bodyPr/>
          <a:lstStyle>
            <a:lvl1pPr>
              <a:defRPr/>
            </a:lvl1pPr>
          </a:lstStyle>
          <a:p>
            <a:pPr>
              <a:defRPr/>
            </a:pPr>
            <a:fld id="{F6AE9690-157D-477B-945E-9E66BCC4FD05}" type="slidenum">
              <a:rPr lang="en-US" altLang="en-US"/>
              <a:pPr>
                <a:defRPr/>
              </a:pPr>
              <a:t>‹#›</a:t>
            </a:fld>
            <a:endParaRPr lang="en-US" altLang="en-US" dirty="0"/>
          </a:p>
        </p:txBody>
      </p:sp>
    </p:spTree>
    <p:extLst>
      <p:ext uri="{BB962C8B-B14F-4D97-AF65-F5344CB8AC3E}">
        <p14:creationId xmlns:p14="http://schemas.microsoft.com/office/powerpoint/2010/main" val="948486523"/>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55022C10-96C2-420A-9D59-D966B8252DB5}" type="slidenum">
              <a:rPr lang="en-US" altLang="en-US"/>
              <a:pPr>
                <a:defRPr/>
              </a:pPr>
              <a:t>‹#›</a:t>
            </a:fld>
            <a:endParaRPr lang="en-US" altLang="en-US" dirty="0"/>
          </a:p>
        </p:txBody>
      </p:sp>
    </p:spTree>
    <p:extLst>
      <p:ext uri="{BB962C8B-B14F-4D97-AF65-F5344CB8AC3E}">
        <p14:creationId xmlns:p14="http://schemas.microsoft.com/office/powerpoint/2010/main" val="558411969"/>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EF7B8A5E-AEBA-48E9-AF28-2FAA8616520F}" type="slidenum">
              <a:rPr lang="en-US" altLang="en-US"/>
              <a:pPr>
                <a:defRPr/>
              </a:pPr>
              <a:t>‹#›</a:t>
            </a:fld>
            <a:endParaRPr lang="en-US" altLang="en-US" dirty="0"/>
          </a:p>
        </p:txBody>
      </p:sp>
    </p:spTree>
    <p:extLst>
      <p:ext uri="{BB962C8B-B14F-4D97-AF65-F5344CB8AC3E}">
        <p14:creationId xmlns:p14="http://schemas.microsoft.com/office/powerpoint/2010/main" val="2229988056"/>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0A3A1B52-8C10-482D-A54B-3B524A7F17FE}" type="slidenum">
              <a:rPr lang="en-US" altLang="en-US"/>
              <a:pPr>
                <a:defRPr/>
              </a:pPr>
              <a:t>‹#›</a:t>
            </a:fld>
            <a:endParaRPr lang="en-US" altLang="en-US" dirty="0"/>
          </a:p>
        </p:txBody>
      </p:sp>
    </p:spTree>
    <p:extLst>
      <p:ext uri="{BB962C8B-B14F-4D97-AF65-F5344CB8AC3E}">
        <p14:creationId xmlns:p14="http://schemas.microsoft.com/office/powerpoint/2010/main" val="2876561248"/>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5F14D24E-FE61-4B31-8760-CA8FB0E15C2B}" type="slidenum">
              <a:rPr lang="en-US" altLang="en-US"/>
              <a:pPr>
                <a:defRPr/>
              </a:pPr>
              <a:t>‹#›</a:t>
            </a:fld>
            <a:endParaRPr lang="en-US" altLang="en-US" dirty="0"/>
          </a:p>
        </p:txBody>
      </p:sp>
    </p:spTree>
    <p:extLst>
      <p:ext uri="{BB962C8B-B14F-4D97-AF65-F5344CB8AC3E}">
        <p14:creationId xmlns:p14="http://schemas.microsoft.com/office/powerpoint/2010/main" val="1438851615"/>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3DF8BB-AE28-4B50-911D-CCB67C8B2A1B}"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45434286"/>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59D438-E077-4C91-97F0-3B2E70240BAA}"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327907551"/>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068C12-A6D5-45F9-BFA0-F47BB2E217D6}"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5906552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dirty="0"/>
          </a:p>
        </p:txBody>
      </p:sp>
      <p:sp>
        <p:nvSpPr>
          <p:cNvPr id="3" name="Slide Number Placeholder 2"/>
          <p:cNvSpPr>
            <a:spLocks noGrp="1"/>
          </p:cNvSpPr>
          <p:nvPr>
            <p:ph type="sldNum" sz="quarter" idx="11"/>
          </p:nvPr>
        </p:nvSpPr>
        <p:spPr/>
        <p:txBody>
          <a:bodyPr/>
          <a:lstStyle>
            <a:lvl1pPr>
              <a:defRPr/>
            </a:lvl1pPr>
          </a:lstStyle>
          <a:p>
            <a:fld id="{F257F3AD-ADB2-4523-B90D-05EEB87DC274}" type="slidenum">
              <a:rPr lang="en-US" altLang="en-US"/>
              <a:pPr/>
              <a:t>‹#›</a:t>
            </a:fld>
            <a:endParaRPr lang="en-US" altLang="en-US" dirty="0"/>
          </a:p>
        </p:txBody>
      </p:sp>
    </p:spTree>
    <p:extLst>
      <p:ext uri="{BB962C8B-B14F-4D97-AF65-F5344CB8AC3E}">
        <p14:creationId xmlns:p14="http://schemas.microsoft.com/office/powerpoint/2010/main" val="2981464298"/>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E78D0E-3134-4A7D-BD78-B879D81B45FE}"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309815360"/>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782E977-6384-4C6F-803C-F9D915042BD8}"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915097770"/>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595CA4B-F241-460F-BD9F-CBE134FC7709}"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428418648"/>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E9F420C-2AA3-448C-B359-80F5FC232D8F}"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950332806"/>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903840-2117-48B0-A002-5DD649DB4774}"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906028175"/>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6CE798-581B-44D4-A86A-7D56D051B3F4}"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546789065"/>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5F3DC3-083A-4FDB-8ED0-F5B358BCBA0B}"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878114752"/>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03015D-6375-4E57-8FEE-E00B53C058CB}"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698853941"/>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endParaRPr lang="en-US" altLang="en-US" dirty="0"/>
          </a:p>
        </p:txBody>
      </p:sp>
    </p:spTree>
    <p:extLst>
      <p:ext uri="{BB962C8B-B14F-4D97-AF65-F5344CB8AC3E}">
        <p14:creationId xmlns:p14="http://schemas.microsoft.com/office/powerpoint/2010/main" val="2877748591"/>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endParaRPr lang="en-US" altLang="en-US" dirty="0"/>
          </a:p>
        </p:txBody>
      </p:sp>
    </p:spTree>
    <p:extLst>
      <p:ext uri="{BB962C8B-B14F-4D97-AF65-F5344CB8AC3E}">
        <p14:creationId xmlns:p14="http://schemas.microsoft.com/office/powerpoint/2010/main" val="30021242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20"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E7F33F07-F9DB-422C-98B6-634A459CF369}" type="slidenum">
              <a:rPr lang="en-US" altLang="en-US"/>
              <a:pPr/>
              <a:t>‹#›</a:t>
            </a:fld>
            <a:endParaRPr lang="en-US" altLang="en-US" dirty="0"/>
          </a:p>
        </p:txBody>
      </p:sp>
    </p:spTree>
    <p:extLst>
      <p:ext uri="{BB962C8B-B14F-4D97-AF65-F5344CB8AC3E}">
        <p14:creationId xmlns:p14="http://schemas.microsoft.com/office/powerpoint/2010/main" val="1449881915"/>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endParaRPr lang="en-US" altLang="en-US" dirty="0"/>
          </a:p>
        </p:txBody>
      </p:sp>
    </p:spTree>
    <p:extLst>
      <p:ext uri="{BB962C8B-B14F-4D97-AF65-F5344CB8AC3E}">
        <p14:creationId xmlns:p14="http://schemas.microsoft.com/office/powerpoint/2010/main" val="534579178"/>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0" y="1905000"/>
            <a:ext cx="33020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53200" y="1905000"/>
            <a:ext cx="33020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endParaRPr lang="en-US" altLang="en-US" dirty="0"/>
          </a:p>
        </p:txBody>
      </p:sp>
    </p:spTree>
    <p:extLst>
      <p:ext uri="{BB962C8B-B14F-4D97-AF65-F5344CB8AC3E}">
        <p14:creationId xmlns:p14="http://schemas.microsoft.com/office/powerpoint/2010/main" val="1702412174"/>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altLang="en-US" dirty="0"/>
          </a:p>
        </p:txBody>
      </p:sp>
      <p:sp>
        <p:nvSpPr>
          <p:cNvPr id="8" name="Slide Number Placeholder 7"/>
          <p:cNvSpPr>
            <a:spLocks noGrp="1"/>
          </p:cNvSpPr>
          <p:nvPr>
            <p:ph type="sldNum" sz="quarter" idx="11"/>
          </p:nvPr>
        </p:nvSpPr>
        <p:spPr/>
        <p:txBody>
          <a:bodyPr/>
          <a:lstStyle>
            <a:lvl1pPr>
              <a:defRPr/>
            </a:lvl1pPr>
          </a:lstStyle>
          <a:p>
            <a:endParaRPr lang="en-US" altLang="en-US" dirty="0"/>
          </a:p>
        </p:txBody>
      </p:sp>
    </p:spTree>
    <p:extLst>
      <p:ext uri="{BB962C8B-B14F-4D97-AF65-F5344CB8AC3E}">
        <p14:creationId xmlns:p14="http://schemas.microsoft.com/office/powerpoint/2010/main" val="319939008"/>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ltLang="en-US" dirty="0"/>
          </a:p>
        </p:txBody>
      </p:sp>
      <p:sp>
        <p:nvSpPr>
          <p:cNvPr id="4" name="Slide Number Placeholder 3"/>
          <p:cNvSpPr>
            <a:spLocks noGrp="1"/>
          </p:cNvSpPr>
          <p:nvPr>
            <p:ph type="sldNum" sz="quarter" idx="11"/>
          </p:nvPr>
        </p:nvSpPr>
        <p:spPr/>
        <p:txBody>
          <a:bodyPr/>
          <a:lstStyle>
            <a:lvl1pPr>
              <a:defRPr/>
            </a:lvl1pPr>
          </a:lstStyle>
          <a:p>
            <a:endParaRPr lang="en-US" altLang="en-US" dirty="0"/>
          </a:p>
        </p:txBody>
      </p:sp>
    </p:spTree>
    <p:extLst>
      <p:ext uri="{BB962C8B-B14F-4D97-AF65-F5344CB8AC3E}">
        <p14:creationId xmlns:p14="http://schemas.microsoft.com/office/powerpoint/2010/main" val="1602878954"/>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dirty="0"/>
          </a:p>
        </p:txBody>
      </p:sp>
      <p:sp>
        <p:nvSpPr>
          <p:cNvPr id="3" name="Slide Number Placeholder 2"/>
          <p:cNvSpPr>
            <a:spLocks noGrp="1"/>
          </p:cNvSpPr>
          <p:nvPr>
            <p:ph type="sldNum" sz="quarter" idx="11"/>
          </p:nvPr>
        </p:nvSpPr>
        <p:spPr/>
        <p:txBody>
          <a:bodyPr/>
          <a:lstStyle>
            <a:lvl1pPr>
              <a:defRPr/>
            </a:lvl1pPr>
          </a:lstStyle>
          <a:p>
            <a:endParaRPr lang="en-US" altLang="en-US" dirty="0"/>
          </a:p>
        </p:txBody>
      </p:sp>
    </p:spTree>
    <p:extLst>
      <p:ext uri="{BB962C8B-B14F-4D97-AF65-F5344CB8AC3E}">
        <p14:creationId xmlns:p14="http://schemas.microsoft.com/office/powerpoint/2010/main" val="4121750122"/>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endParaRPr lang="en-US" altLang="en-US" dirty="0"/>
          </a:p>
        </p:txBody>
      </p:sp>
    </p:spTree>
    <p:extLst>
      <p:ext uri="{BB962C8B-B14F-4D97-AF65-F5344CB8AC3E}">
        <p14:creationId xmlns:p14="http://schemas.microsoft.com/office/powerpoint/2010/main" val="1634546338"/>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endParaRPr lang="en-US" altLang="en-US" dirty="0"/>
          </a:p>
        </p:txBody>
      </p:sp>
    </p:spTree>
    <p:extLst>
      <p:ext uri="{BB962C8B-B14F-4D97-AF65-F5344CB8AC3E}">
        <p14:creationId xmlns:p14="http://schemas.microsoft.com/office/powerpoint/2010/main" val="1909186809"/>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endParaRPr lang="en-US" altLang="en-US" dirty="0"/>
          </a:p>
        </p:txBody>
      </p:sp>
    </p:spTree>
    <p:extLst>
      <p:ext uri="{BB962C8B-B14F-4D97-AF65-F5344CB8AC3E}">
        <p14:creationId xmlns:p14="http://schemas.microsoft.com/office/powerpoint/2010/main" val="1013604350"/>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514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04800"/>
            <a:ext cx="8940800" cy="2514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endParaRPr lang="en-US" altLang="en-US" dirty="0"/>
          </a:p>
        </p:txBody>
      </p:sp>
    </p:spTree>
    <p:extLst>
      <p:ext uri="{BB962C8B-B14F-4D97-AF65-F5344CB8AC3E}">
        <p14:creationId xmlns:p14="http://schemas.microsoft.com/office/powerpoint/2010/main" val="140279897"/>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E27ED5CC-0C60-4155-A241-24C1940C38E1}" type="slidenum">
              <a:rPr lang="en-US" altLang="en-US"/>
              <a:pPr>
                <a:defRPr/>
              </a:pPr>
              <a:t>‹#›</a:t>
            </a:fld>
            <a:endParaRPr lang="en-US" altLang="en-US" dirty="0"/>
          </a:p>
        </p:txBody>
      </p:sp>
    </p:spTree>
    <p:extLst>
      <p:ext uri="{BB962C8B-B14F-4D97-AF65-F5344CB8AC3E}">
        <p14:creationId xmlns:p14="http://schemas.microsoft.com/office/powerpoint/2010/main" val="16160124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20" y="987428"/>
            <a:ext cx="6172201" cy="4873625"/>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endParaRPr lang="en-US" dirty="0"/>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80156752-BE4D-40F6-9CB9-CBE8B320BD20}" type="slidenum">
              <a:rPr lang="en-US" altLang="en-US"/>
              <a:pPr/>
              <a:t>‹#›</a:t>
            </a:fld>
            <a:endParaRPr lang="en-US" altLang="en-US" dirty="0"/>
          </a:p>
        </p:txBody>
      </p:sp>
    </p:spTree>
    <p:extLst>
      <p:ext uri="{BB962C8B-B14F-4D97-AF65-F5344CB8AC3E}">
        <p14:creationId xmlns:p14="http://schemas.microsoft.com/office/powerpoint/2010/main" val="2224681288"/>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4BDD8D82-6E94-4D6F-B02E-67CEF1C5EFF1}" type="slidenum">
              <a:rPr lang="en-US" altLang="en-US"/>
              <a:pPr>
                <a:defRPr/>
              </a:pPr>
              <a:t>‹#›</a:t>
            </a:fld>
            <a:endParaRPr lang="en-US" altLang="en-US" dirty="0"/>
          </a:p>
        </p:txBody>
      </p:sp>
    </p:spTree>
    <p:extLst>
      <p:ext uri="{BB962C8B-B14F-4D97-AF65-F5344CB8AC3E}">
        <p14:creationId xmlns:p14="http://schemas.microsoft.com/office/powerpoint/2010/main" val="3340461204"/>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6"/>
            <a:ext cx="10515600" cy="1500187"/>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F2963F61-32BD-4AE6-9D18-BA2BFF6FC6EA}" type="slidenum">
              <a:rPr lang="en-US" altLang="en-US"/>
              <a:pPr>
                <a:defRPr/>
              </a:pPr>
              <a:t>‹#›</a:t>
            </a:fld>
            <a:endParaRPr lang="en-US" altLang="en-US" dirty="0"/>
          </a:p>
        </p:txBody>
      </p:sp>
    </p:spTree>
    <p:extLst>
      <p:ext uri="{BB962C8B-B14F-4D97-AF65-F5344CB8AC3E}">
        <p14:creationId xmlns:p14="http://schemas.microsoft.com/office/powerpoint/2010/main" val="1497785676"/>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11200" y="16764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0" y="16764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C517502C-F2CD-449D-8247-71A3688DE436}" type="slidenum">
              <a:rPr lang="en-US" altLang="en-US"/>
              <a:pPr>
                <a:defRPr/>
              </a:pPr>
              <a:t>‹#›</a:t>
            </a:fld>
            <a:endParaRPr lang="en-US" altLang="en-US" dirty="0"/>
          </a:p>
        </p:txBody>
      </p:sp>
    </p:spTree>
    <p:extLst>
      <p:ext uri="{BB962C8B-B14F-4D97-AF65-F5344CB8AC3E}">
        <p14:creationId xmlns:p14="http://schemas.microsoft.com/office/powerpoint/2010/main" val="1664549073"/>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3"/>
            <a:ext cx="5158316"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1"/>
          </p:nvPr>
        </p:nvSpPr>
        <p:spPr>
          <a:ln/>
        </p:spPr>
        <p:txBody>
          <a:bodyPr/>
          <a:lstStyle>
            <a:lvl1pPr>
              <a:defRPr/>
            </a:lvl1pPr>
          </a:lstStyle>
          <a:p>
            <a:pPr>
              <a:defRPr/>
            </a:pPr>
            <a:fld id="{40E68CF6-157F-4EE6-96F0-A5ED76EC279A}" type="slidenum">
              <a:rPr lang="en-US" altLang="en-US"/>
              <a:pPr>
                <a:defRPr/>
              </a:pPr>
              <a:t>‹#›</a:t>
            </a:fld>
            <a:endParaRPr lang="en-US" altLang="en-US" dirty="0"/>
          </a:p>
        </p:txBody>
      </p:sp>
    </p:spTree>
    <p:extLst>
      <p:ext uri="{BB962C8B-B14F-4D97-AF65-F5344CB8AC3E}">
        <p14:creationId xmlns:p14="http://schemas.microsoft.com/office/powerpoint/2010/main" val="4044969548"/>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1"/>
          </p:nvPr>
        </p:nvSpPr>
        <p:spPr>
          <a:ln/>
        </p:spPr>
        <p:txBody>
          <a:bodyPr/>
          <a:lstStyle>
            <a:lvl1pPr>
              <a:defRPr/>
            </a:lvl1pPr>
          </a:lstStyle>
          <a:p>
            <a:pPr>
              <a:defRPr/>
            </a:pPr>
            <a:fld id="{84AB825C-F068-454E-B598-3645A1D85DCE}" type="slidenum">
              <a:rPr lang="en-US" altLang="en-US"/>
              <a:pPr>
                <a:defRPr/>
              </a:pPr>
              <a:t>‹#›</a:t>
            </a:fld>
            <a:endParaRPr lang="en-US" altLang="en-US" dirty="0"/>
          </a:p>
        </p:txBody>
      </p:sp>
    </p:spTree>
    <p:extLst>
      <p:ext uri="{BB962C8B-B14F-4D97-AF65-F5344CB8AC3E}">
        <p14:creationId xmlns:p14="http://schemas.microsoft.com/office/powerpoint/2010/main" val="1275188110"/>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3" name="Rectangle 6"/>
          <p:cNvSpPr>
            <a:spLocks noGrp="1" noChangeArrowheads="1"/>
          </p:cNvSpPr>
          <p:nvPr>
            <p:ph type="sldNum" sz="quarter" idx="11"/>
          </p:nvPr>
        </p:nvSpPr>
        <p:spPr>
          <a:ln/>
        </p:spPr>
        <p:txBody>
          <a:bodyPr/>
          <a:lstStyle>
            <a:lvl1pPr>
              <a:defRPr/>
            </a:lvl1pPr>
          </a:lstStyle>
          <a:p>
            <a:pPr>
              <a:defRPr/>
            </a:pPr>
            <a:fld id="{045BF43F-3240-4F96-98EC-67891FDDFA9D}" type="slidenum">
              <a:rPr lang="en-US" altLang="en-US"/>
              <a:pPr>
                <a:defRPr/>
              </a:pPr>
              <a:t>‹#›</a:t>
            </a:fld>
            <a:endParaRPr lang="en-US" altLang="en-US" dirty="0"/>
          </a:p>
        </p:txBody>
      </p:sp>
    </p:spTree>
    <p:extLst>
      <p:ext uri="{BB962C8B-B14F-4D97-AF65-F5344CB8AC3E}">
        <p14:creationId xmlns:p14="http://schemas.microsoft.com/office/powerpoint/2010/main" val="529975553"/>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717" y="987428"/>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0"/>
            <a:ext cx="393276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91DA2B5B-BC7E-464A-B8A7-30D4F1CB9765}" type="slidenum">
              <a:rPr lang="en-US" altLang="en-US"/>
              <a:pPr>
                <a:defRPr/>
              </a:pPr>
              <a:t>‹#›</a:t>
            </a:fld>
            <a:endParaRPr lang="en-US" altLang="en-US" dirty="0"/>
          </a:p>
        </p:txBody>
      </p:sp>
    </p:spTree>
    <p:extLst>
      <p:ext uri="{BB962C8B-B14F-4D97-AF65-F5344CB8AC3E}">
        <p14:creationId xmlns:p14="http://schemas.microsoft.com/office/powerpoint/2010/main" val="3674107360"/>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717" y="987428"/>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840319" y="2057400"/>
            <a:ext cx="393276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3432E1DE-5497-4689-A267-DF3BECC6C98C}" type="slidenum">
              <a:rPr lang="en-US" altLang="en-US"/>
              <a:pPr>
                <a:defRPr/>
              </a:pPr>
              <a:t>‹#›</a:t>
            </a:fld>
            <a:endParaRPr lang="en-US" altLang="en-US" dirty="0"/>
          </a:p>
        </p:txBody>
      </p:sp>
    </p:spTree>
    <p:extLst>
      <p:ext uri="{BB962C8B-B14F-4D97-AF65-F5344CB8AC3E}">
        <p14:creationId xmlns:p14="http://schemas.microsoft.com/office/powerpoint/2010/main" val="2319076549"/>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552DF5F2-9011-4F2B-99E3-CCE0B114A1B8}" type="slidenum">
              <a:rPr lang="en-US" altLang="en-US"/>
              <a:pPr>
                <a:defRPr/>
              </a:pPr>
              <a:t>‹#›</a:t>
            </a:fld>
            <a:endParaRPr lang="en-US" altLang="en-US" dirty="0"/>
          </a:p>
        </p:txBody>
      </p:sp>
    </p:spTree>
    <p:extLst>
      <p:ext uri="{BB962C8B-B14F-4D97-AF65-F5344CB8AC3E}">
        <p14:creationId xmlns:p14="http://schemas.microsoft.com/office/powerpoint/2010/main" val="4212890327"/>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20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81000"/>
            <a:ext cx="8940800" cy="220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075A0113-3783-42F5-A836-A30C0120ADAA}" type="slidenum">
              <a:rPr lang="en-US" altLang="en-US"/>
              <a:pPr>
                <a:defRPr/>
              </a:pPr>
              <a:t>‹#›</a:t>
            </a:fld>
            <a:endParaRPr lang="en-US" altLang="en-US" dirty="0"/>
          </a:p>
        </p:txBody>
      </p:sp>
    </p:spTree>
    <p:extLst>
      <p:ext uri="{BB962C8B-B14F-4D97-AF65-F5344CB8AC3E}">
        <p14:creationId xmlns:p14="http://schemas.microsoft.com/office/powerpoint/2010/main" val="9299043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65AF9FBC-9728-421A-9FB5-BE6C3713A5C4}" type="slidenum">
              <a:rPr lang="en-US" altLang="en-US"/>
              <a:pPr/>
              <a:t>‹#›</a:t>
            </a:fld>
            <a:endParaRPr lang="en-US" altLang="en-US" dirty="0"/>
          </a:p>
        </p:txBody>
      </p:sp>
    </p:spTree>
    <p:extLst>
      <p:ext uri="{BB962C8B-B14F-4D97-AF65-F5344CB8AC3E}">
        <p14:creationId xmlns:p14="http://schemas.microsoft.com/office/powerpoint/2010/main" val="490237618"/>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endParaRPr lang="en-US" altLang="en-US" dirty="0">
              <a:solidFill>
                <a:srgbClr val="000000"/>
              </a:solidFill>
            </a:endParaRPr>
          </a:p>
        </p:txBody>
      </p:sp>
    </p:spTree>
    <p:extLst>
      <p:ext uri="{BB962C8B-B14F-4D97-AF65-F5344CB8AC3E}">
        <p14:creationId xmlns:p14="http://schemas.microsoft.com/office/powerpoint/2010/main" val="871790491"/>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endParaRPr lang="en-US" altLang="en-US" dirty="0">
              <a:solidFill>
                <a:srgbClr val="000000"/>
              </a:solidFill>
            </a:endParaRPr>
          </a:p>
        </p:txBody>
      </p:sp>
    </p:spTree>
    <p:extLst>
      <p:ext uri="{BB962C8B-B14F-4D97-AF65-F5344CB8AC3E}">
        <p14:creationId xmlns:p14="http://schemas.microsoft.com/office/powerpoint/2010/main" val="2063742500"/>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endParaRPr lang="en-US" altLang="en-US" dirty="0">
              <a:solidFill>
                <a:srgbClr val="000000"/>
              </a:solidFill>
            </a:endParaRPr>
          </a:p>
        </p:txBody>
      </p:sp>
    </p:spTree>
    <p:extLst>
      <p:ext uri="{BB962C8B-B14F-4D97-AF65-F5344CB8AC3E}">
        <p14:creationId xmlns:p14="http://schemas.microsoft.com/office/powerpoint/2010/main" val="1328041391"/>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56000" y="1828800"/>
            <a:ext cx="2641600" cy="121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828800"/>
            <a:ext cx="2641600" cy="121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endParaRPr lang="en-US" altLang="en-US" dirty="0">
              <a:solidFill>
                <a:srgbClr val="000000"/>
              </a:solidFill>
            </a:endParaRPr>
          </a:p>
        </p:txBody>
      </p:sp>
    </p:spTree>
    <p:extLst>
      <p:ext uri="{BB962C8B-B14F-4D97-AF65-F5344CB8AC3E}">
        <p14:creationId xmlns:p14="http://schemas.microsoft.com/office/powerpoint/2010/main" val="1448150332"/>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altLang="en-US" dirty="0">
              <a:solidFill>
                <a:srgbClr val="000000"/>
              </a:solidFill>
            </a:endParaRPr>
          </a:p>
        </p:txBody>
      </p:sp>
      <p:sp>
        <p:nvSpPr>
          <p:cNvPr id="8" name="Slide Number Placeholder 7"/>
          <p:cNvSpPr>
            <a:spLocks noGrp="1"/>
          </p:cNvSpPr>
          <p:nvPr>
            <p:ph type="sldNum" sz="quarter" idx="11"/>
          </p:nvPr>
        </p:nvSpPr>
        <p:spPr/>
        <p:txBody>
          <a:bodyPr/>
          <a:lstStyle>
            <a:lvl1pPr>
              <a:defRPr/>
            </a:lvl1pPr>
          </a:lstStyle>
          <a:p>
            <a:endParaRPr lang="en-US" altLang="en-US" dirty="0">
              <a:solidFill>
                <a:srgbClr val="000000"/>
              </a:solidFill>
            </a:endParaRPr>
          </a:p>
        </p:txBody>
      </p:sp>
    </p:spTree>
    <p:extLst>
      <p:ext uri="{BB962C8B-B14F-4D97-AF65-F5344CB8AC3E}">
        <p14:creationId xmlns:p14="http://schemas.microsoft.com/office/powerpoint/2010/main" val="1126179299"/>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ltLang="en-US" dirty="0">
              <a:solidFill>
                <a:srgbClr val="000000"/>
              </a:solidFill>
            </a:endParaRPr>
          </a:p>
        </p:txBody>
      </p:sp>
      <p:sp>
        <p:nvSpPr>
          <p:cNvPr id="4" name="Slide Number Placeholder 3"/>
          <p:cNvSpPr>
            <a:spLocks noGrp="1"/>
          </p:cNvSpPr>
          <p:nvPr>
            <p:ph type="sldNum" sz="quarter" idx="11"/>
          </p:nvPr>
        </p:nvSpPr>
        <p:spPr/>
        <p:txBody>
          <a:bodyPr/>
          <a:lstStyle>
            <a:lvl1pPr>
              <a:defRPr/>
            </a:lvl1pPr>
          </a:lstStyle>
          <a:p>
            <a:endParaRPr lang="en-US" altLang="en-US" dirty="0">
              <a:solidFill>
                <a:srgbClr val="000000"/>
              </a:solidFill>
            </a:endParaRPr>
          </a:p>
        </p:txBody>
      </p:sp>
    </p:spTree>
    <p:extLst>
      <p:ext uri="{BB962C8B-B14F-4D97-AF65-F5344CB8AC3E}">
        <p14:creationId xmlns:p14="http://schemas.microsoft.com/office/powerpoint/2010/main" val="4264339654"/>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dirty="0">
              <a:solidFill>
                <a:srgbClr val="000000"/>
              </a:solidFill>
            </a:endParaRPr>
          </a:p>
        </p:txBody>
      </p:sp>
      <p:sp>
        <p:nvSpPr>
          <p:cNvPr id="3" name="Slide Number Placeholder 2"/>
          <p:cNvSpPr>
            <a:spLocks noGrp="1"/>
          </p:cNvSpPr>
          <p:nvPr>
            <p:ph type="sldNum" sz="quarter" idx="11"/>
          </p:nvPr>
        </p:nvSpPr>
        <p:spPr/>
        <p:txBody>
          <a:bodyPr/>
          <a:lstStyle>
            <a:lvl1pPr>
              <a:defRPr/>
            </a:lvl1pPr>
          </a:lstStyle>
          <a:p>
            <a:endParaRPr lang="en-US" altLang="en-US" dirty="0">
              <a:solidFill>
                <a:srgbClr val="000000"/>
              </a:solidFill>
            </a:endParaRPr>
          </a:p>
        </p:txBody>
      </p:sp>
    </p:spTree>
    <p:extLst>
      <p:ext uri="{BB962C8B-B14F-4D97-AF65-F5344CB8AC3E}">
        <p14:creationId xmlns:p14="http://schemas.microsoft.com/office/powerpoint/2010/main" val="758997544"/>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endParaRPr lang="en-US" altLang="en-US" dirty="0">
              <a:solidFill>
                <a:srgbClr val="000000"/>
              </a:solidFill>
            </a:endParaRPr>
          </a:p>
        </p:txBody>
      </p:sp>
    </p:spTree>
    <p:extLst>
      <p:ext uri="{BB962C8B-B14F-4D97-AF65-F5344CB8AC3E}">
        <p14:creationId xmlns:p14="http://schemas.microsoft.com/office/powerpoint/2010/main" val="703373939"/>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endParaRPr lang="en-US" altLang="en-US" dirty="0">
              <a:solidFill>
                <a:srgbClr val="000000"/>
              </a:solidFill>
            </a:endParaRPr>
          </a:p>
        </p:txBody>
      </p:sp>
    </p:spTree>
    <p:extLst>
      <p:ext uri="{BB962C8B-B14F-4D97-AF65-F5344CB8AC3E}">
        <p14:creationId xmlns:p14="http://schemas.microsoft.com/office/powerpoint/2010/main" val="1839702496"/>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endParaRPr lang="en-US" altLang="en-US" dirty="0">
              <a:solidFill>
                <a:srgbClr val="000000"/>
              </a:solidFill>
            </a:endParaRPr>
          </a:p>
        </p:txBody>
      </p:sp>
    </p:spTree>
    <p:extLst>
      <p:ext uri="{BB962C8B-B14F-4D97-AF65-F5344CB8AC3E}">
        <p14:creationId xmlns:p14="http://schemas.microsoft.com/office/powerpoint/2010/main" val="37300906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1"/>
            <a:ext cx="3048000" cy="220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81001"/>
            <a:ext cx="8940800" cy="220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48187933-DC78-4E12-821C-949447475C06}" type="slidenum">
              <a:rPr lang="en-US" altLang="en-US"/>
              <a:pPr/>
              <a:t>‹#›</a:t>
            </a:fld>
            <a:endParaRPr lang="en-US" altLang="en-US" dirty="0"/>
          </a:p>
        </p:txBody>
      </p:sp>
    </p:spTree>
    <p:extLst>
      <p:ext uri="{BB962C8B-B14F-4D97-AF65-F5344CB8AC3E}">
        <p14:creationId xmlns:p14="http://schemas.microsoft.com/office/powerpoint/2010/main" val="3536356427"/>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38"/>
            <a:ext cx="3048000" cy="2773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74638"/>
            <a:ext cx="8940800" cy="2773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endParaRPr lang="en-US" altLang="en-US" dirty="0">
              <a:solidFill>
                <a:srgbClr val="000000"/>
              </a:solidFill>
            </a:endParaRPr>
          </a:p>
        </p:txBody>
      </p:sp>
    </p:spTree>
    <p:extLst>
      <p:ext uri="{BB962C8B-B14F-4D97-AF65-F5344CB8AC3E}">
        <p14:creationId xmlns:p14="http://schemas.microsoft.com/office/powerpoint/2010/main" val="2725502864"/>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fld id="{D8FA56DB-60C1-499A-B9A1-5379664B6520}" type="slidenum">
              <a:rPr lang="en-US" altLang="en-US"/>
              <a:pPr/>
              <a:t>‹#›</a:t>
            </a:fld>
            <a:endParaRPr lang="en-US" altLang="en-US" dirty="0"/>
          </a:p>
        </p:txBody>
      </p:sp>
    </p:spTree>
    <p:extLst>
      <p:ext uri="{BB962C8B-B14F-4D97-AF65-F5344CB8AC3E}">
        <p14:creationId xmlns:p14="http://schemas.microsoft.com/office/powerpoint/2010/main" val="2938215673"/>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fld id="{BCA2D4F6-C866-40D5-97A4-1AB37DDB1884}" type="slidenum">
              <a:rPr lang="en-US" altLang="en-US"/>
              <a:pPr/>
              <a:t>‹#›</a:t>
            </a:fld>
            <a:endParaRPr lang="en-US" altLang="en-US" dirty="0"/>
          </a:p>
        </p:txBody>
      </p:sp>
    </p:spTree>
    <p:extLst>
      <p:ext uri="{BB962C8B-B14F-4D97-AF65-F5344CB8AC3E}">
        <p14:creationId xmlns:p14="http://schemas.microsoft.com/office/powerpoint/2010/main" val="3579711520"/>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fld id="{77FAE13B-B603-4ECF-9BA3-E972CF536CFD}" type="slidenum">
              <a:rPr lang="en-US" altLang="en-US"/>
              <a:pPr/>
              <a:t>‹#›</a:t>
            </a:fld>
            <a:endParaRPr lang="en-US" altLang="en-US" dirty="0"/>
          </a:p>
        </p:txBody>
      </p:sp>
    </p:spTree>
    <p:extLst>
      <p:ext uri="{BB962C8B-B14F-4D97-AF65-F5344CB8AC3E}">
        <p14:creationId xmlns:p14="http://schemas.microsoft.com/office/powerpoint/2010/main" val="1334535151"/>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fld id="{D12D88BC-2174-43C4-9DB3-6706C7394ABF}" type="slidenum">
              <a:rPr lang="en-US" altLang="en-US"/>
              <a:pPr/>
              <a:t>‹#›</a:t>
            </a:fld>
            <a:endParaRPr lang="en-US" altLang="en-US" dirty="0"/>
          </a:p>
        </p:txBody>
      </p:sp>
    </p:spTree>
    <p:extLst>
      <p:ext uri="{BB962C8B-B14F-4D97-AF65-F5344CB8AC3E}">
        <p14:creationId xmlns:p14="http://schemas.microsoft.com/office/powerpoint/2010/main" val="3402383240"/>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1"/>
          </p:nvPr>
        </p:nvSpPr>
        <p:spPr>
          <a:ln/>
        </p:spPr>
        <p:txBody>
          <a:bodyPr/>
          <a:lstStyle>
            <a:lvl1pPr>
              <a:defRPr/>
            </a:lvl1pPr>
          </a:lstStyle>
          <a:p>
            <a:fld id="{F4C8025F-EA14-4EAD-AD4D-70CA8BB9023D}" type="slidenum">
              <a:rPr lang="en-US" altLang="en-US"/>
              <a:pPr/>
              <a:t>‹#›</a:t>
            </a:fld>
            <a:endParaRPr lang="en-US" altLang="en-US" dirty="0"/>
          </a:p>
        </p:txBody>
      </p:sp>
    </p:spTree>
    <p:extLst>
      <p:ext uri="{BB962C8B-B14F-4D97-AF65-F5344CB8AC3E}">
        <p14:creationId xmlns:p14="http://schemas.microsoft.com/office/powerpoint/2010/main" val="728844397"/>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1"/>
          </p:nvPr>
        </p:nvSpPr>
        <p:spPr>
          <a:ln/>
        </p:spPr>
        <p:txBody>
          <a:bodyPr/>
          <a:lstStyle>
            <a:lvl1pPr>
              <a:defRPr/>
            </a:lvl1pPr>
          </a:lstStyle>
          <a:p>
            <a:fld id="{A1E90937-1A93-4F36-A5DE-8BE1BFE24B2C}" type="slidenum">
              <a:rPr lang="en-US" altLang="en-US"/>
              <a:pPr/>
              <a:t>‹#›</a:t>
            </a:fld>
            <a:endParaRPr lang="en-US" altLang="en-US" dirty="0"/>
          </a:p>
        </p:txBody>
      </p:sp>
    </p:spTree>
    <p:extLst>
      <p:ext uri="{BB962C8B-B14F-4D97-AF65-F5344CB8AC3E}">
        <p14:creationId xmlns:p14="http://schemas.microsoft.com/office/powerpoint/2010/main" val="1350782988"/>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3" name="Rectangle 6"/>
          <p:cNvSpPr>
            <a:spLocks noGrp="1" noChangeArrowheads="1"/>
          </p:cNvSpPr>
          <p:nvPr>
            <p:ph type="sldNum" sz="quarter" idx="11"/>
          </p:nvPr>
        </p:nvSpPr>
        <p:spPr>
          <a:ln/>
        </p:spPr>
        <p:txBody>
          <a:bodyPr/>
          <a:lstStyle>
            <a:lvl1pPr>
              <a:defRPr/>
            </a:lvl1pPr>
          </a:lstStyle>
          <a:p>
            <a:fld id="{D6B46E9B-30F2-419D-867A-38FA60BD71AA}" type="slidenum">
              <a:rPr lang="en-US" altLang="en-US"/>
              <a:pPr/>
              <a:t>‹#›</a:t>
            </a:fld>
            <a:endParaRPr lang="en-US" altLang="en-US" dirty="0"/>
          </a:p>
        </p:txBody>
      </p:sp>
    </p:spTree>
    <p:extLst>
      <p:ext uri="{BB962C8B-B14F-4D97-AF65-F5344CB8AC3E}">
        <p14:creationId xmlns:p14="http://schemas.microsoft.com/office/powerpoint/2010/main" val="215173589"/>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fld id="{4E524BD9-4775-4958-A281-B55CD4ED7547}" type="slidenum">
              <a:rPr lang="en-US" altLang="en-US"/>
              <a:pPr/>
              <a:t>‹#›</a:t>
            </a:fld>
            <a:endParaRPr lang="en-US" altLang="en-US" dirty="0"/>
          </a:p>
        </p:txBody>
      </p:sp>
    </p:spTree>
    <p:extLst>
      <p:ext uri="{BB962C8B-B14F-4D97-AF65-F5344CB8AC3E}">
        <p14:creationId xmlns:p14="http://schemas.microsoft.com/office/powerpoint/2010/main" val="511923088"/>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fld id="{70948A94-9C2A-416B-9F3C-C9E8ACD85903}" type="slidenum">
              <a:rPr lang="en-US" altLang="en-US"/>
              <a:pPr/>
              <a:t>‹#›</a:t>
            </a:fld>
            <a:endParaRPr lang="en-US" altLang="en-US" dirty="0"/>
          </a:p>
        </p:txBody>
      </p:sp>
    </p:spTree>
    <p:extLst>
      <p:ext uri="{BB962C8B-B14F-4D97-AF65-F5344CB8AC3E}">
        <p14:creationId xmlns:p14="http://schemas.microsoft.com/office/powerpoint/2010/main" val="38053891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7EA1D1E-B873-4CA3-B5F1-C356530E1203}"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517512719"/>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fld id="{7AD92F6F-CFCF-4010-96F9-5C3AECA53E60}" type="slidenum">
              <a:rPr lang="en-US" altLang="en-US"/>
              <a:pPr/>
              <a:t>‹#›</a:t>
            </a:fld>
            <a:endParaRPr lang="en-US" altLang="en-US" dirty="0"/>
          </a:p>
        </p:txBody>
      </p:sp>
    </p:spTree>
    <p:extLst>
      <p:ext uri="{BB962C8B-B14F-4D97-AF65-F5344CB8AC3E}">
        <p14:creationId xmlns:p14="http://schemas.microsoft.com/office/powerpoint/2010/main" val="2080002264"/>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fld id="{A29E23A7-EDD5-43BB-A1B1-1B3F60C276D5}" type="slidenum">
              <a:rPr lang="en-US" altLang="en-US"/>
              <a:pPr/>
              <a:t>‹#›</a:t>
            </a:fld>
            <a:endParaRPr lang="en-US" altLang="en-US" dirty="0"/>
          </a:p>
        </p:txBody>
      </p:sp>
    </p:spTree>
    <p:extLst>
      <p:ext uri="{BB962C8B-B14F-4D97-AF65-F5344CB8AC3E}">
        <p14:creationId xmlns:p14="http://schemas.microsoft.com/office/powerpoint/2010/main" val="2092469397"/>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fld id="{A05BC420-E2EC-40F6-BC90-61E0CBDDF05B}" type="slidenum">
              <a:rPr lang="en-US" altLang="en-US"/>
              <a:pPr/>
              <a:t>‹#›</a:t>
            </a:fld>
            <a:endParaRPr lang="en-US" altLang="en-US" dirty="0"/>
          </a:p>
        </p:txBody>
      </p:sp>
    </p:spTree>
    <p:extLst>
      <p:ext uri="{BB962C8B-B14F-4D97-AF65-F5344CB8AC3E}">
        <p14:creationId xmlns:p14="http://schemas.microsoft.com/office/powerpoint/2010/main" val="1766754614"/>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fld id="{34796DDF-A379-4B24-9025-39E649F6EF57}" type="slidenum">
              <a:rPr lang="en-US" altLang="en-US"/>
              <a:pPr/>
              <a:t>‹#›</a:t>
            </a:fld>
            <a:endParaRPr lang="en-US" altLang="en-US" dirty="0"/>
          </a:p>
        </p:txBody>
      </p:sp>
    </p:spTree>
    <p:extLst>
      <p:ext uri="{BB962C8B-B14F-4D97-AF65-F5344CB8AC3E}">
        <p14:creationId xmlns:p14="http://schemas.microsoft.com/office/powerpoint/2010/main" val="4229199624"/>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fld id="{57617323-8763-4425-82E5-E22A9613ABC0}" type="slidenum">
              <a:rPr lang="en-US" altLang="en-US"/>
              <a:pPr/>
              <a:t>‹#›</a:t>
            </a:fld>
            <a:endParaRPr lang="en-US" altLang="en-US" dirty="0"/>
          </a:p>
        </p:txBody>
      </p:sp>
    </p:spTree>
    <p:extLst>
      <p:ext uri="{BB962C8B-B14F-4D97-AF65-F5344CB8AC3E}">
        <p14:creationId xmlns:p14="http://schemas.microsoft.com/office/powerpoint/2010/main" val="3765121895"/>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fld id="{410CEB71-440F-4198-B3C2-148A46C1619F}" type="slidenum">
              <a:rPr lang="en-US" altLang="en-US"/>
              <a:pPr/>
              <a:t>‹#›</a:t>
            </a:fld>
            <a:endParaRPr lang="en-US" altLang="en-US" dirty="0"/>
          </a:p>
        </p:txBody>
      </p:sp>
    </p:spTree>
    <p:extLst>
      <p:ext uri="{BB962C8B-B14F-4D97-AF65-F5344CB8AC3E}">
        <p14:creationId xmlns:p14="http://schemas.microsoft.com/office/powerpoint/2010/main" val="3005103225"/>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1"/>
          </p:nvPr>
        </p:nvSpPr>
        <p:spPr>
          <a:ln/>
        </p:spPr>
        <p:txBody>
          <a:bodyPr/>
          <a:lstStyle>
            <a:lvl1pPr>
              <a:defRPr/>
            </a:lvl1pPr>
          </a:lstStyle>
          <a:p>
            <a:fld id="{CEE752A3-391A-4DA9-A9FF-AF2D44A8F847}" type="slidenum">
              <a:rPr lang="en-US" altLang="en-US"/>
              <a:pPr/>
              <a:t>‹#›</a:t>
            </a:fld>
            <a:endParaRPr lang="en-US" altLang="en-US" dirty="0"/>
          </a:p>
        </p:txBody>
      </p:sp>
    </p:spTree>
    <p:extLst>
      <p:ext uri="{BB962C8B-B14F-4D97-AF65-F5344CB8AC3E}">
        <p14:creationId xmlns:p14="http://schemas.microsoft.com/office/powerpoint/2010/main" val="2855475465"/>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1"/>
          </p:nvPr>
        </p:nvSpPr>
        <p:spPr>
          <a:ln/>
        </p:spPr>
        <p:txBody>
          <a:bodyPr/>
          <a:lstStyle>
            <a:lvl1pPr>
              <a:defRPr/>
            </a:lvl1pPr>
          </a:lstStyle>
          <a:p>
            <a:fld id="{1B8FAF81-3A23-48A1-94FF-63982A2EE669}" type="slidenum">
              <a:rPr lang="en-US" altLang="en-US"/>
              <a:pPr/>
              <a:t>‹#›</a:t>
            </a:fld>
            <a:endParaRPr lang="en-US" altLang="en-US" dirty="0"/>
          </a:p>
        </p:txBody>
      </p:sp>
    </p:spTree>
    <p:extLst>
      <p:ext uri="{BB962C8B-B14F-4D97-AF65-F5344CB8AC3E}">
        <p14:creationId xmlns:p14="http://schemas.microsoft.com/office/powerpoint/2010/main" val="1984592226"/>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3" name="Rectangle 6"/>
          <p:cNvSpPr>
            <a:spLocks noGrp="1" noChangeArrowheads="1"/>
          </p:cNvSpPr>
          <p:nvPr>
            <p:ph type="sldNum" sz="quarter" idx="11"/>
          </p:nvPr>
        </p:nvSpPr>
        <p:spPr>
          <a:ln/>
        </p:spPr>
        <p:txBody>
          <a:bodyPr/>
          <a:lstStyle>
            <a:lvl1pPr>
              <a:defRPr/>
            </a:lvl1pPr>
          </a:lstStyle>
          <a:p>
            <a:fld id="{2096EC73-5A82-44C0-8D61-7932CAD9DD6E}" type="slidenum">
              <a:rPr lang="en-US" altLang="en-US"/>
              <a:pPr/>
              <a:t>‹#›</a:t>
            </a:fld>
            <a:endParaRPr lang="en-US" altLang="en-US" dirty="0"/>
          </a:p>
        </p:txBody>
      </p:sp>
    </p:spTree>
    <p:extLst>
      <p:ext uri="{BB962C8B-B14F-4D97-AF65-F5344CB8AC3E}">
        <p14:creationId xmlns:p14="http://schemas.microsoft.com/office/powerpoint/2010/main" val="683181709"/>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fld id="{2092802C-5BA8-4749-82EE-C11FE552849F}" type="slidenum">
              <a:rPr lang="en-US" altLang="en-US"/>
              <a:pPr/>
              <a:t>‹#›</a:t>
            </a:fld>
            <a:endParaRPr lang="en-US" altLang="en-US" dirty="0"/>
          </a:p>
        </p:txBody>
      </p:sp>
    </p:spTree>
    <p:extLst>
      <p:ext uri="{BB962C8B-B14F-4D97-AF65-F5344CB8AC3E}">
        <p14:creationId xmlns:p14="http://schemas.microsoft.com/office/powerpoint/2010/main" val="39166474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01A7217-BA4E-41D2-8D65-94E6EFDC3BD3}"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916009869"/>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fld id="{23DFD210-0892-43D3-BA67-793AB8BE9D6B}" type="slidenum">
              <a:rPr lang="en-US" altLang="en-US"/>
              <a:pPr/>
              <a:t>‹#›</a:t>
            </a:fld>
            <a:endParaRPr lang="en-US" altLang="en-US" dirty="0"/>
          </a:p>
        </p:txBody>
      </p:sp>
    </p:spTree>
    <p:extLst>
      <p:ext uri="{BB962C8B-B14F-4D97-AF65-F5344CB8AC3E}">
        <p14:creationId xmlns:p14="http://schemas.microsoft.com/office/powerpoint/2010/main" val="972514518"/>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fld id="{1928C2E0-4E5E-4AD4-A27E-1CAE50DF5460}" type="slidenum">
              <a:rPr lang="en-US" altLang="en-US"/>
              <a:pPr/>
              <a:t>‹#›</a:t>
            </a:fld>
            <a:endParaRPr lang="en-US" altLang="en-US" dirty="0"/>
          </a:p>
        </p:txBody>
      </p:sp>
    </p:spTree>
    <p:extLst>
      <p:ext uri="{BB962C8B-B14F-4D97-AF65-F5344CB8AC3E}">
        <p14:creationId xmlns:p14="http://schemas.microsoft.com/office/powerpoint/2010/main" val="3632543814"/>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fld id="{72C32C1A-B88E-41B7-997C-561C5E76C04F}" type="slidenum">
              <a:rPr lang="en-US" altLang="en-US"/>
              <a:pPr/>
              <a:t>‹#›</a:t>
            </a:fld>
            <a:endParaRPr lang="en-US" altLang="en-US" dirty="0"/>
          </a:p>
        </p:txBody>
      </p:sp>
    </p:spTree>
    <p:extLst>
      <p:ext uri="{BB962C8B-B14F-4D97-AF65-F5344CB8AC3E}">
        <p14:creationId xmlns:p14="http://schemas.microsoft.com/office/powerpoint/2010/main" val="3960816877"/>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6CDDCDAD-0496-4262-B841-96503A22658D}" type="slidenum">
              <a:rPr lang="en-US" altLang="en-US"/>
              <a:pPr>
                <a:defRPr/>
              </a:pPr>
              <a:t>‹#›</a:t>
            </a:fld>
            <a:endParaRPr lang="en-US" altLang="en-US" dirty="0"/>
          </a:p>
        </p:txBody>
      </p:sp>
    </p:spTree>
    <p:extLst>
      <p:ext uri="{BB962C8B-B14F-4D97-AF65-F5344CB8AC3E}">
        <p14:creationId xmlns:p14="http://schemas.microsoft.com/office/powerpoint/2010/main" val="2271060641"/>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FAEB5FC9-983E-4A4E-AD36-9CFDF124BFE0}" type="slidenum">
              <a:rPr lang="en-US" altLang="en-US"/>
              <a:pPr>
                <a:defRPr/>
              </a:pPr>
              <a:t>‹#›</a:t>
            </a:fld>
            <a:endParaRPr lang="en-US" altLang="en-US" dirty="0"/>
          </a:p>
        </p:txBody>
      </p:sp>
    </p:spTree>
    <p:extLst>
      <p:ext uri="{BB962C8B-B14F-4D97-AF65-F5344CB8AC3E}">
        <p14:creationId xmlns:p14="http://schemas.microsoft.com/office/powerpoint/2010/main" val="3631495272"/>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F9812942-1D85-4D28-884A-9D0890B5026D}" type="slidenum">
              <a:rPr lang="en-US" altLang="en-US"/>
              <a:pPr>
                <a:defRPr/>
              </a:pPr>
              <a:t>‹#›</a:t>
            </a:fld>
            <a:endParaRPr lang="en-US" altLang="en-US" dirty="0"/>
          </a:p>
        </p:txBody>
      </p:sp>
    </p:spTree>
    <p:extLst>
      <p:ext uri="{BB962C8B-B14F-4D97-AF65-F5344CB8AC3E}">
        <p14:creationId xmlns:p14="http://schemas.microsoft.com/office/powerpoint/2010/main" val="3837342039"/>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4B6E5E6D-5E08-4161-9594-DBD5E365925C}" type="slidenum">
              <a:rPr lang="en-US" altLang="en-US"/>
              <a:pPr>
                <a:defRPr/>
              </a:pPr>
              <a:t>‹#›</a:t>
            </a:fld>
            <a:endParaRPr lang="en-US" altLang="en-US" dirty="0"/>
          </a:p>
        </p:txBody>
      </p:sp>
    </p:spTree>
    <p:extLst>
      <p:ext uri="{BB962C8B-B14F-4D97-AF65-F5344CB8AC3E}">
        <p14:creationId xmlns:p14="http://schemas.microsoft.com/office/powerpoint/2010/main" val="946737756"/>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1"/>
          </p:nvPr>
        </p:nvSpPr>
        <p:spPr>
          <a:ln/>
        </p:spPr>
        <p:txBody>
          <a:bodyPr/>
          <a:lstStyle>
            <a:lvl1pPr>
              <a:defRPr/>
            </a:lvl1pPr>
          </a:lstStyle>
          <a:p>
            <a:pPr>
              <a:defRPr/>
            </a:pPr>
            <a:fld id="{61D646E9-6FA3-4032-A255-B814A1BD2811}" type="slidenum">
              <a:rPr lang="en-US" altLang="en-US"/>
              <a:pPr>
                <a:defRPr/>
              </a:pPr>
              <a:t>‹#›</a:t>
            </a:fld>
            <a:endParaRPr lang="en-US" altLang="en-US" dirty="0"/>
          </a:p>
        </p:txBody>
      </p:sp>
    </p:spTree>
    <p:extLst>
      <p:ext uri="{BB962C8B-B14F-4D97-AF65-F5344CB8AC3E}">
        <p14:creationId xmlns:p14="http://schemas.microsoft.com/office/powerpoint/2010/main" val="2411562584"/>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1"/>
          </p:nvPr>
        </p:nvSpPr>
        <p:spPr>
          <a:ln/>
        </p:spPr>
        <p:txBody>
          <a:bodyPr/>
          <a:lstStyle>
            <a:lvl1pPr>
              <a:defRPr/>
            </a:lvl1pPr>
          </a:lstStyle>
          <a:p>
            <a:pPr>
              <a:defRPr/>
            </a:pPr>
            <a:fld id="{AB654189-41B8-4CF2-9702-A8925A78534D}" type="slidenum">
              <a:rPr lang="en-US" altLang="en-US"/>
              <a:pPr>
                <a:defRPr/>
              </a:pPr>
              <a:t>‹#›</a:t>
            </a:fld>
            <a:endParaRPr lang="en-US" altLang="en-US" dirty="0"/>
          </a:p>
        </p:txBody>
      </p:sp>
    </p:spTree>
    <p:extLst>
      <p:ext uri="{BB962C8B-B14F-4D97-AF65-F5344CB8AC3E}">
        <p14:creationId xmlns:p14="http://schemas.microsoft.com/office/powerpoint/2010/main" val="2559646170"/>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3" name="Rectangle 6"/>
          <p:cNvSpPr>
            <a:spLocks noGrp="1" noChangeArrowheads="1"/>
          </p:cNvSpPr>
          <p:nvPr>
            <p:ph type="sldNum" sz="quarter" idx="11"/>
          </p:nvPr>
        </p:nvSpPr>
        <p:spPr>
          <a:ln/>
        </p:spPr>
        <p:txBody>
          <a:bodyPr/>
          <a:lstStyle>
            <a:lvl1pPr>
              <a:defRPr/>
            </a:lvl1pPr>
          </a:lstStyle>
          <a:p>
            <a:pPr>
              <a:defRPr/>
            </a:pPr>
            <a:fld id="{01B7A79A-A9FB-4454-9CE0-D00106043C60}" type="slidenum">
              <a:rPr lang="en-US" altLang="en-US"/>
              <a:pPr>
                <a:defRPr/>
              </a:pPr>
              <a:t>‹#›</a:t>
            </a:fld>
            <a:endParaRPr lang="en-US" altLang="en-US" dirty="0"/>
          </a:p>
        </p:txBody>
      </p:sp>
    </p:spTree>
    <p:extLst>
      <p:ext uri="{BB962C8B-B14F-4D97-AF65-F5344CB8AC3E}">
        <p14:creationId xmlns:p14="http://schemas.microsoft.com/office/powerpoint/2010/main" val="397056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6"/>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5"/>
            <a:ext cx="4011084" cy="4691063"/>
          </a:xfrm>
        </p:spPr>
        <p:txBody>
          <a:bodyPr/>
          <a:lstStyle>
            <a:lvl1pPr marL="0" indent="0">
              <a:buNone/>
              <a:defRPr sz="1401"/>
            </a:lvl1pPr>
            <a:lvl2pPr marL="457200" indent="0">
              <a:buNone/>
              <a:defRPr sz="1200"/>
            </a:lvl2pPr>
            <a:lvl3pPr marL="914399" indent="0">
              <a:buNone/>
              <a:defRPr sz="1001"/>
            </a:lvl3pPr>
            <a:lvl4pPr marL="1371599" indent="0">
              <a:buNone/>
              <a:defRPr sz="900"/>
            </a:lvl4pPr>
            <a:lvl5pPr marL="1828800" indent="0">
              <a:buNone/>
              <a:defRPr sz="900"/>
            </a:lvl5pPr>
            <a:lvl6pPr marL="2286000" indent="0">
              <a:buNone/>
              <a:defRPr sz="900"/>
            </a:lvl6pPr>
            <a:lvl7pPr marL="2743199" indent="0">
              <a:buNone/>
              <a:defRPr sz="900"/>
            </a:lvl7pPr>
            <a:lvl8pPr marL="3200401" indent="0">
              <a:buNone/>
              <a:defRPr sz="900"/>
            </a:lvl8pPr>
            <a:lvl9pPr marL="365760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0016068-1D69-4489-AE2C-625D52983B1B}"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860592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3" y="4589466"/>
            <a:ext cx="10515600" cy="1500187"/>
          </a:xfrm>
        </p:spPr>
        <p:txBody>
          <a:bodyPr/>
          <a:lstStyle>
            <a:lvl1pPr marL="0" indent="0">
              <a:buNone/>
              <a:defRPr sz="2400"/>
            </a:lvl1pPr>
            <a:lvl2pPr marL="457211" indent="0">
              <a:buNone/>
              <a:defRPr sz="2000"/>
            </a:lvl2pPr>
            <a:lvl3pPr marL="914422" indent="0">
              <a:buNone/>
              <a:defRPr sz="1801"/>
            </a:lvl3pPr>
            <a:lvl4pPr marL="1371635" indent="0">
              <a:buNone/>
              <a:defRPr sz="1600"/>
            </a:lvl4pPr>
            <a:lvl5pPr marL="1828846" indent="0">
              <a:buNone/>
              <a:defRPr sz="1600"/>
            </a:lvl5pPr>
            <a:lvl6pPr marL="2286057" indent="0">
              <a:buNone/>
              <a:defRPr sz="1600"/>
            </a:lvl6pPr>
            <a:lvl7pPr marL="2743268" indent="0">
              <a:buNone/>
              <a:defRPr sz="1600"/>
            </a:lvl7pPr>
            <a:lvl8pPr marL="3200481" indent="0">
              <a:buNone/>
              <a:defRPr sz="1600"/>
            </a:lvl8pPr>
            <a:lvl9pPr marL="3657692"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0CAC698-992F-4D59-BE09-8016FC57D8F9}"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855121805"/>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A63813C1-9C9E-41ED-BF71-6C1DD2F9256E}" type="slidenum">
              <a:rPr lang="en-US" altLang="en-US"/>
              <a:pPr>
                <a:defRPr/>
              </a:pPr>
              <a:t>‹#›</a:t>
            </a:fld>
            <a:endParaRPr lang="en-US" altLang="en-US" dirty="0"/>
          </a:p>
        </p:txBody>
      </p:sp>
    </p:spTree>
    <p:extLst>
      <p:ext uri="{BB962C8B-B14F-4D97-AF65-F5344CB8AC3E}">
        <p14:creationId xmlns:p14="http://schemas.microsoft.com/office/powerpoint/2010/main" val="2354724701"/>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D5E4E916-96EE-4B2E-A8AD-5C91FBC84AAB}" type="slidenum">
              <a:rPr lang="en-US" altLang="en-US"/>
              <a:pPr>
                <a:defRPr/>
              </a:pPr>
              <a:t>‹#›</a:t>
            </a:fld>
            <a:endParaRPr lang="en-US" altLang="en-US" dirty="0"/>
          </a:p>
        </p:txBody>
      </p:sp>
    </p:spTree>
    <p:extLst>
      <p:ext uri="{BB962C8B-B14F-4D97-AF65-F5344CB8AC3E}">
        <p14:creationId xmlns:p14="http://schemas.microsoft.com/office/powerpoint/2010/main" val="1215658275"/>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BD3D63C7-C386-40AA-A576-A884C374A259}" type="slidenum">
              <a:rPr lang="en-US" altLang="en-US"/>
              <a:pPr>
                <a:defRPr/>
              </a:pPr>
              <a:t>‹#›</a:t>
            </a:fld>
            <a:endParaRPr lang="en-US" altLang="en-US" dirty="0"/>
          </a:p>
        </p:txBody>
      </p:sp>
    </p:spTree>
    <p:extLst>
      <p:ext uri="{BB962C8B-B14F-4D97-AF65-F5344CB8AC3E}">
        <p14:creationId xmlns:p14="http://schemas.microsoft.com/office/powerpoint/2010/main" val="4266214299"/>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23088A91-D964-4499-B5B8-FD6210D266E8}" type="slidenum">
              <a:rPr lang="en-US" altLang="en-US"/>
              <a:pPr>
                <a:defRPr/>
              </a:pPr>
              <a:t>‹#›</a:t>
            </a:fld>
            <a:endParaRPr lang="en-US" altLang="en-US" dirty="0"/>
          </a:p>
        </p:txBody>
      </p:sp>
    </p:spTree>
    <p:extLst>
      <p:ext uri="{BB962C8B-B14F-4D97-AF65-F5344CB8AC3E}">
        <p14:creationId xmlns:p14="http://schemas.microsoft.com/office/powerpoint/2010/main" val="1500568407"/>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95FB694B-C6C8-4257-B3BB-243A12718C94}" type="slidenum">
              <a:rPr lang="en-US" altLang="en-US"/>
              <a:pPr/>
              <a:t>‹#›</a:t>
            </a:fld>
            <a:endParaRPr lang="en-US" altLang="en-US" dirty="0"/>
          </a:p>
        </p:txBody>
      </p:sp>
    </p:spTree>
    <p:extLst>
      <p:ext uri="{BB962C8B-B14F-4D97-AF65-F5344CB8AC3E}">
        <p14:creationId xmlns:p14="http://schemas.microsoft.com/office/powerpoint/2010/main" val="3201214598"/>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A8797E3F-706E-4541-9A36-FB20433E258E}" type="slidenum">
              <a:rPr lang="en-US" altLang="en-US"/>
              <a:pPr/>
              <a:t>‹#›</a:t>
            </a:fld>
            <a:endParaRPr lang="en-US" altLang="en-US" dirty="0"/>
          </a:p>
        </p:txBody>
      </p:sp>
    </p:spTree>
    <p:extLst>
      <p:ext uri="{BB962C8B-B14F-4D97-AF65-F5344CB8AC3E}">
        <p14:creationId xmlns:p14="http://schemas.microsoft.com/office/powerpoint/2010/main" val="187194142"/>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2899B57F-983D-4274-8A9B-4968B76F8C96}" type="slidenum">
              <a:rPr lang="en-US" altLang="en-US"/>
              <a:pPr/>
              <a:t>‹#›</a:t>
            </a:fld>
            <a:endParaRPr lang="en-US" altLang="en-US" dirty="0"/>
          </a:p>
        </p:txBody>
      </p:sp>
    </p:spTree>
    <p:extLst>
      <p:ext uri="{BB962C8B-B14F-4D97-AF65-F5344CB8AC3E}">
        <p14:creationId xmlns:p14="http://schemas.microsoft.com/office/powerpoint/2010/main" val="916214510"/>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FDBD2AED-A4F9-4225-9DA5-8021A4B3DB94}" type="slidenum">
              <a:rPr lang="en-US" altLang="en-US"/>
              <a:pPr/>
              <a:t>‹#›</a:t>
            </a:fld>
            <a:endParaRPr lang="en-US" altLang="en-US" dirty="0"/>
          </a:p>
        </p:txBody>
      </p:sp>
    </p:spTree>
    <p:extLst>
      <p:ext uri="{BB962C8B-B14F-4D97-AF65-F5344CB8AC3E}">
        <p14:creationId xmlns:p14="http://schemas.microsoft.com/office/powerpoint/2010/main" val="100014731"/>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altLang="en-US" dirty="0"/>
          </a:p>
        </p:txBody>
      </p:sp>
      <p:sp>
        <p:nvSpPr>
          <p:cNvPr id="8" name="Slide Number Placeholder 7"/>
          <p:cNvSpPr>
            <a:spLocks noGrp="1"/>
          </p:cNvSpPr>
          <p:nvPr>
            <p:ph type="sldNum" sz="quarter" idx="11"/>
          </p:nvPr>
        </p:nvSpPr>
        <p:spPr/>
        <p:txBody>
          <a:bodyPr/>
          <a:lstStyle>
            <a:lvl1pPr>
              <a:defRPr/>
            </a:lvl1pPr>
          </a:lstStyle>
          <a:p>
            <a:fld id="{7F35BF55-1091-4239-8E8D-17E45CFC3CC6}" type="slidenum">
              <a:rPr lang="en-US" altLang="en-US"/>
              <a:pPr/>
              <a:t>‹#›</a:t>
            </a:fld>
            <a:endParaRPr lang="en-US" altLang="en-US" dirty="0"/>
          </a:p>
        </p:txBody>
      </p:sp>
    </p:spTree>
    <p:extLst>
      <p:ext uri="{BB962C8B-B14F-4D97-AF65-F5344CB8AC3E}">
        <p14:creationId xmlns:p14="http://schemas.microsoft.com/office/powerpoint/2010/main" val="2005668138"/>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ltLang="en-US" dirty="0"/>
          </a:p>
        </p:txBody>
      </p:sp>
      <p:sp>
        <p:nvSpPr>
          <p:cNvPr id="4" name="Slide Number Placeholder 3"/>
          <p:cNvSpPr>
            <a:spLocks noGrp="1"/>
          </p:cNvSpPr>
          <p:nvPr>
            <p:ph type="sldNum" sz="quarter" idx="11"/>
          </p:nvPr>
        </p:nvSpPr>
        <p:spPr/>
        <p:txBody>
          <a:bodyPr/>
          <a:lstStyle>
            <a:lvl1pPr>
              <a:defRPr/>
            </a:lvl1pPr>
          </a:lstStyle>
          <a:p>
            <a:fld id="{AD98A097-01CB-4E05-BD34-FE675F7FFA06}" type="slidenum">
              <a:rPr lang="en-US" altLang="en-US"/>
              <a:pPr/>
              <a:t>‹#›</a:t>
            </a:fld>
            <a:endParaRPr lang="en-US" altLang="en-US" dirty="0"/>
          </a:p>
        </p:txBody>
      </p:sp>
    </p:spTree>
    <p:extLst>
      <p:ext uri="{BB962C8B-B14F-4D97-AF65-F5344CB8AC3E}">
        <p14:creationId xmlns:p14="http://schemas.microsoft.com/office/powerpoint/2010/main" val="41235126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1"/>
            <a:ext cx="5080000" cy="83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1"/>
            <a:ext cx="5080000" cy="83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3B88CFB-8A21-41F7-B15C-A5DCA29BAF85}"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870611422"/>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dirty="0"/>
          </a:p>
        </p:txBody>
      </p:sp>
      <p:sp>
        <p:nvSpPr>
          <p:cNvPr id="3" name="Slide Number Placeholder 2"/>
          <p:cNvSpPr>
            <a:spLocks noGrp="1"/>
          </p:cNvSpPr>
          <p:nvPr>
            <p:ph type="sldNum" sz="quarter" idx="11"/>
          </p:nvPr>
        </p:nvSpPr>
        <p:spPr/>
        <p:txBody>
          <a:bodyPr/>
          <a:lstStyle>
            <a:lvl1pPr>
              <a:defRPr/>
            </a:lvl1pPr>
          </a:lstStyle>
          <a:p>
            <a:fld id="{D11B42A3-4239-4E97-9052-9D085F8C6BE7}" type="slidenum">
              <a:rPr lang="en-US" altLang="en-US"/>
              <a:pPr/>
              <a:t>‹#›</a:t>
            </a:fld>
            <a:endParaRPr lang="en-US" altLang="en-US" dirty="0"/>
          </a:p>
        </p:txBody>
      </p:sp>
    </p:spTree>
    <p:extLst>
      <p:ext uri="{BB962C8B-B14F-4D97-AF65-F5344CB8AC3E}">
        <p14:creationId xmlns:p14="http://schemas.microsoft.com/office/powerpoint/2010/main" val="878509884"/>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937EFAF1-A450-4151-BA51-2FC030776705}" type="slidenum">
              <a:rPr lang="en-US" altLang="en-US"/>
              <a:pPr/>
              <a:t>‹#›</a:t>
            </a:fld>
            <a:endParaRPr lang="en-US" altLang="en-US" dirty="0"/>
          </a:p>
        </p:txBody>
      </p:sp>
    </p:spTree>
    <p:extLst>
      <p:ext uri="{BB962C8B-B14F-4D97-AF65-F5344CB8AC3E}">
        <p14:creationId xmlns:p14="http://schemas.microsoft.com/office/powerpoint/2010/main" val="3381615785"/>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68C4C7AC-AADD-405A-912C-6F50B27D478B}" type="slidenum">
              <a:rPr lang="en-US" altLang="en-US"/>
              <a:pPr/>
              <a:t>‹#›</a:t>
            </a:fld>
            <a:endParaRPr lang="en-US" altLang="en-US" dirty="0"/>
          </a:p>
        </p:txBody>
      </p:sp>
    </p:spTree>
    <p:extLst>
      <p:ext uri="{BB962C8B-B14F-4D97-AF65-F5344CB8AC3E}">
        <p14:creationId xmlns:p14="http://schemas.microsoft.com/office/powerpoint/2010/main" val="2561445745"/>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CC8ABF2D-ACDC-46CA-A318-1EE50786A42A}" type="slidenum">
              <a:rPr lang="en-US" altLang="en-US"/>
              <a:pPr/>
              <a:t>‹#›</a:t>
            </a:fld>
            <a:endParaRPr lang="en-US" altLang="en-US" dirty="0"/>
          </a:p>
        </p:txBody>
      </p:sp>
    </p:spTree>
    <p:extLst>
      <p:ext uri="{BB962C8B-B14F-4D97-AF65-F5344CB8AC3E}">
        <p14:creationId xmlns:p14="http://schemas.microsoft.com/office/powerpoint/2010/main" val="3182936218"/>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15BA4899-4F3C-4B75-9651-86289BD82920}" type="slidenum">
              <a:rPr lang="en-US" altLang="en-US"/>
              <a:pPr/>
              <a:t>‹#›</a:t>
            </a:fld>
            <a:endParaRPr lang="en-US" altLang="en-US" dirty="0"/>
          </a:p>
        </p:txBody>
      </p:sp>
    </p:spTree>
    <p:extLst>
      <p:ext uri="{BB962C8B-B14F-4D97-AF65-F5344CB8AC3E}">
        <p14:creationId xmlns:p14="http://schemas.microsoft.com/office/powerpoint/2010/main" val="940781140"/>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fld id="{3053153B-6F91-4E96-B167-3B7836FC04AD}" type="slidenum">
              <a:rPr lang="en-US" altLang="en-US"/>
              <a:pPr/>
              <a:t>‹#›</a:t>
            </a:fld>
            <a:endParaRPr lang="en-US" altLang="en-US" dirty="0"/>
          </a:p>
        </p:txBody>
      </p:sp>
    </p:spTree>
    <p:extLst>
      <p:ext uri="{BB962C8B-B14F-4D97-AF65-F5344CB8AC3E}">
        <p14:creationId xmlns:p14="http://schemas.microsoft.com/office/powerpoint/2010/main" val="3068706803"/>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fld id="{A40FD99D-71DD-449A-92E0-40B44D100B34}" type="slidenum">
              <a:rPr lang="en-US" altLang="en-US"/>
              <a:pPr/>
              <a:t>‹#›</a:t>
            </a:fld>
            <a:endParaRPr lang="en-US" altLang="en-US" dirty="0"/>
          </a:p>
        </p:txBody>
      </p:sp>
    </p:spTree>
    <p:extLst>
      <p:ext uri="{BB962C8B-B14F-4D97-AF65-F5344CB8AC3E}">
        <p14:creationId xmlns:p14="http://schemas.microsoft.com/office/powerpoint/2010/main" val="4286005527"/>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fld id="{BA6C2C5A-7B8C-40D0-9109-05C59D488809}" type="slidenum">
              <a:rPr lang="en-US" altLang="en-US"/>
              <a:pPr/>
              <a:t>‹#›</a:t>
            </a:fld>
            <a:endParaRPr lang="en-US" altLang="en-US" dirty="0"/>
          </a:p>
        </p:txBody>
      </p:sp>
    </p:spTree>
    <p:extLst>
      <p:ext uri="{BB962C8B-B14F-4D97-AF65-F5344CB8AC3E}">
        <p14:creationId xmlns:p14="http://schemas.microsoft.com/office/powerpoint/2010/main" val="2654917956"/>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050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050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fld id="{8A646C10-DE0E-46B1-B8F6-76668DC7FBA0}" type="slidenum">
              <a:rPr lang="en-US" altLang="en-US"/>
              <a:pPr/>
              <a:t>‹#›</a:t>
            </a:fld>
            <a:endParaRPr lang="en-US" altLang="en-US" dirty="0"/>
          </a:p>
        </p:txBody>
      </p:sp>
    </p:spTree>
    <p:extLst>
      <p:ext uri="{BB962C8B-B14F-4D97-AF65-F5344CB8AC3E}">
        <p14:creationId xmlns:p14="http://schemas.microsoft.com/office/powerpoint/2010/main" val="1422614754"/>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1"/>
          </p:nvPr>
        </p:nvSpPr>
        <p:spPr>
          <a:ln/>
        </p:spPr>
        <p:txBody>
          <a:bodyPr/>
          <a:lstStyle>
            <a:lvl1pPr>
              <a:defRPr/>
            </a:lvl1pPr>
          </a:lstStyle>
          <a:p>
            <a:fld id="{32F57DF0-F00E-48DE-AA5E-4A9DFE40128F}" type="slidenum">
              <a:rPr lang="en-US" altLang="en-US"/>
              <a:pPr/>
              <a:t>‹#›</a:t>
            </a:fld>
            <a:endParaRPr lang="en-US" altLang="en-US" dirty="0"/>
          </a:p>
        </p:txBody>
      </p:sp>
    </p:spTree>
    <p:extLst>
      <p:ext uri="{BB962C8B-B14F-4D97-AF65-F5344CB8AC3E}">
        <p14:creationId xmlns:p14="http://schemas.microsoft.com/office/powerpoint/2010/main" val="27286171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4"/>
            <a:ext cx="5158316"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6"/>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4" y="1681164"/>
            <a:ext cx="5183717"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4" y="2505076"/>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dirty="0">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590BBC5-64A4-4A63-8A2B-E423CC9B2DD2}"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682446467"/>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1"/>
          </p:nvPr>
        </p:nvSpPr>
        <p:spPr>
          <a:ln/>
        </p:spPr>
        <p:txBody>
          <a:bodyPr/>
          <a:lstStyle>
            <a:lvl1pPr>
              <a:defRPr/>
            </a:lvl1pPr>
          </a:lstStyle>
          <a:p>
            <a:fld id="{BFAD9912-4C9D-421A-A77F-848E748E6EB4}" type="slidenum">
              <a:rPr lang="en-US" altLang="en-US"/>
              <a:pPr/>
              <a:t>‹#›</a:t>
            </a:fld>
            <a:endParaRPr lang="en-US" altLang="en-US" dirty="0"/>
          </a:p>
        </p:txBody>
      </p:sp>
    </p:spTree>
    <p:extLst>
      <p:ext uri="{BB962C8B-B14F-4D97-AF65-F5344CB8AC3E}">
        <p14:creationId xmlns:p14="http://schemas.microsoft.com/office/powerpoint/2010/main" val="1341783738"/>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3" name="Rectangle 6"/>
          <p:cNvSpPr>
            <a:spLocks noGrp="1" noChangeArrowheads="1"/>
          </p:cNvSpPr>
          <p:nvPr>
            <p:ph type="sldNum" sz="quarter" idx="11"/>
          </p:nvPr>
        </p:nvSpPr>
        <p:spPr>
          <a:ln/>
        </p:spPr>
        <p:txBody>
          <a:bodyPr/>
          <a:lstStyle>
            <a:lvl1pPr>
              <a:defRPr/>
            </a:lvl1pPr>
          </a:lstStyle>
          <a:p>
            <a:fld id="{78612B4D-9345-4034-8581-22DB36674C4A}" type="slidenum">
              <a:rPr lang="en-US" altLang="en-US"/>
              <a:pPr/>
              <a:t>‹#›</a:t>
            </a:fld>
            <a:endParaRPr lang="en-US" altLang="en-US" dirty="0"/>
          </a:p>
        </p:txBody>
      </p:sp>
    </p:spTree>
    <p:extLst>
      <p:ext uri="{BB962C8B-B14F-4D97-AF65-F5344CB8AC3E}">
        <p14:creationId xmlns:p14="http://schemas.microsoft.com/office/powerpoint/2010/main" val="812655865"/>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fld id="{1FE3C179-2F58-4752-9A96-DFEEE1C0B6CB}" type="slidenum">
              <a:rPr lang="en-US" altLang="en-US"/>
              <a:pPr/>
              <a:t>‹#›</a:t>
            </a:fld>
            <a:endParaRPr lang="en-US" altLang="en-US" dirty="0"/>
          </a:p>
        </p:txBody>
      </p:sp>
    </p:spTree>
    <p:extLst>
      <p:ext uri="{BB962C8B-B14F-4D97-AF65-F5344CB8AC3E}">
        <p14:creationId xmlns:p14="http://schemas.microsoft.com/office/powerpoint/2010/main" val="1869924377"/>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fld id="{15AAED51-12F8-42CB-9304-D3F1EC0E78EF}" type="slidenum">
              <a:rPr lang="en-US" altLang="en-US"/>
              <a:pPr/>
              <a:t>‹#›</a:t>
            </a:fld>
            <a:endParaRPr lang="en-US" altLang="en-US" dirty="0"/>
          </a:p>
        </p:txBody>
      </p:sp>
    </p:spTree>
    <p:extLst>
      <p:ext uri="{BB962C8B-B14F-4D97-AF65-F5344CB8AC3E}">
        <p14:creationId xmlns:p14="http://schemas.microsoft.com/office/powerpoint/2010/main" val="189048739"/>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fld id="{62E348D2-83C7-4A73-B5C2-C014F9284E7A}" type="slidenum">
              <a:rPr lang="en-US" altLang="en-US"/>
              <a:pPr/>
              <a:t>‹#›</a:t>
            </a:fld>
            <a:endParaRPr lang="en-US" altLang="en-US" dirty="0"/>
          </a:p>
        </p:txBody>
      </p:sp>
    </p:spTree>
    <p:extLst>
      <p:ext uri="{BB962C8B-B14F-4D97-AF65-F5344CB8AC3E}">
        <p14:creationId xmlns:p14="http://schemas.microsoft.com/office/powerpoint/2010/main" val="3897813387"/>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685800"/>
            <a:ext cx="3048000" cy="213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685800"/>
            <a:ext cx="8940800" cy="213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fld id="{38937389-F953-47E7-85DB-5F1F7AEED55B}" type="slidenum">
              <a:rPr lang="en-US" altLang="en-US"/>
              <a:pPr/>
              <a:t>‹#›</a:t>
            </a:fld>
            <a:endParaRPr lang="en-US" altLang="en-US" dirty="0"/>
          </a:p>
        </p:txBody>
      </p:sp>
    </p:spTree>
    <p:extLst>
      <p:ext uri="{BB962C8B-B14F-4D97-AF65-F5344CB8AC3E}">
        <p14:creationId xmlns:p14="http://schemas.microsoft.com/office/powerpoint/2010/main" val="2628511555"/>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B1C63588-A4DC-4688-8AF6-23282293F749}"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1331992118"/>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A94E60D3-A600-4FF2-AA94-B5906130916F}"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1778642981"/>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EAAE607E-4A02-400A-A9EA-55E0B850BB4A}"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1118892848"/>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23AD8B33-4454-433D-B202-AB59B09289C6}"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20876537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B9B1E8D-AA4E-4343-9200-84487763271B}"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896972156"/>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53737DF9-81EA-4BA1-B832-10D7C5ACAB54}"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3588644885"/>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1CFF1CDA-066E-4EA8-BB08-4FF4D0E5C49F}"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1469281720"/>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A1A8FE56-2C1A-4729-A934-4AF7550E1107}"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512507672"/>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04E64B6F-8C66-4CDE-87C6-9E285DC658EC}"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3603528770"/>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BE656A60-FFC1-44D9-86D4-D76EF3C78B53}"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902714840"/>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61EF39EE-7CA8-4183-949F-55F0076F573F}"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2876012689"/>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EF630C5F-EBB4-4AAB-B14B-6637155A6405}"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2301380853"/>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n-US" altLang="en-US" dirty="0"/>
          </a:p>
        </p:txBody>
      </p:sp>
      <p:sp>
        <p:nvSpPr>
          <p:cNvPr id="5"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n-US" altLang="en-US" dirty="0"/>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EB593FA8-13BF-4752-8555-B6E869D1AABF}" type="slidenum">
              <a:rPr lang="en-US" altLang="en-US"/>
              <a:pPr>
                <a:defRPr/>
              </a:pPr>
              <a:t>‹#›</a:t>
            </a:fld>
            <a:endParaRPr lang="en-US" altLang="en-US" dirty="0"/>
          </a:p>
        </p:txBody>
      </p:sp>
    </p:spTree>
    <p:extLst>
      <p:ext uri="{BB962C8B-B14F-4D97-AF65-F5344CB8AC3E}">
        <p14:creationId xmlns:p14="http://schemas.microsoft.com/office/powerpoint/2010/main" val="2009516007"/>
      </p:ext>
    </p:extLst>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n-US" altLang="en-US" dirty="0"/>
          </a:p>
        </p:txBody>
      </p:sp>
      <p:sp>
        <p:nvSpPr>
          <p:cNvPr id="5"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n-US" altLang="en-US" dirty="0"/>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556C12D1-2548-4DA5-8715-3FAB65660417}" type="slidenum">
              <a:rPr lang="en-US" altLang="en-US"/>
              <a:pPr>
                <a:defRPr/>
              </a:pPr>
              <a:t>‹#›</a:t>
            </a:fld>
            <a:endParaRPr lang="en-US" altLang="en-US" dirty="0"/>
          </a:p>
        </p:txBody>
      </p:sp>
    </p:spTree>
    <p:extLst>
      <p:ext uri="{BB962C8B-B14F-4D97-AF65-F5344CB8AC3E}">
        <p14:creationId xmlns:p14="http://schemas.microsoft.com/office/powerpoint/2010/main" val="2920654991"/>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6"/>
            <a:ext cx="10515600" cy="1500187"/>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n-US" altLang="en-US" dirty="0"/>
          </a:p>
        </p:txBody>
      </p:sp>
      <p:sp>
        <p:nvSpPr>
          <p:cNvPr id="5"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n-US" altLang="en-US" dirty="0"/>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61556DCD-3907-4F1D-852A-2630E36CA90B}" type="slidenum">
              <a:rPr lang="en-US" altLang="en-US"/>
              <a:pPr>
                <a:defRPr/>
              </a:pPr>
              <a:t>‹#›</a:t>
            </a:fld>
            <a:endParaRPr lang="en-US" altLang="en-US" dirty="0"/>
          </a:p>
        </p:txBody>
      </p:sp>
    </p:spTree>
    <p:extLst>
      <p:ext uri="{BB962C8B-B14F-4D97-AF65-F5344CB8AC3E}">
        <p14:creationId xmlns:p14="http://schemas.microsoft.com/office/powerpoint/2010/main" val="32993457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73675CF-7F04-4FF6-A4D6-5CA4FB01C2A1}"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550314696"/>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n-US" altLang="en-US" dirty="0"/>
          </a:p>
        </p:txBody>
      </p:sp>
      <p:sp>
        <p:nvSpPr>
          <p:cNvPr id="6"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n-US" altLang="en-US" dirty="0"/>
          </a:p>
        </p:txBody>
      </p:sp>
      <p:sp>
        <p:nvSpPr>
          <p:cNvPr id="7" name="Rectangle 6"/>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D819A390-9124-46F9-86D1-2E1DC2A4D591}" type="slidenum">
              <a:rPr lang="en-US" altLang="en-US"/>
              <a:pPr>
                <a:defRPr/>
              </a:pPr>
              <a:t>‹#›</a:t>
            </a:fld>
            <a:endParaRPr lang="en-US" altLang="en-US" dirty="0"/>
          </a:p>
        </p:txBody>
      </p:sp>
    </p:spTree>
    <p:extLst>
      <p:ext uri="{BB962C8B-B14F-4D97-AF65-F5344CB8AC3E}">
        <p14:creationId xmlns:p14="http://schemas.microsoft.com/office/powerpoint/2010/main" val="3453451345"/>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3"/>
            <a:ext cx="5158316"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n-US" altLang="en-US" dirty="0"/>
          </a:p>
        </p:txBody>
      </p:sp>
      <p:sp>
        <p:nvSpPr>
          <p:cNvPr id="8"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n-US" altLang="en-US" dirty="0"/>
          </a:p>
        </p:txBody>
      </p:sp>
      <p:sp>
        <p:nvSpPr>
          <p:cNvPr id="9" name="Rectangle 6"/>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5E56B2CB-1B44-494F-B51B-242E2694D615}" type="slidenum">
              <a:rPr lang="en-US" altLang="en-US"/>
              <a:pPr>
                <a:defRPr/>
              </a:pPr>
              <a:t>‹#›</a:t>
            </a:fld>
            <a:endParaRPr lang="en-US" altLang="en-US" dirty="0"/>
          </a:p>
        </p:txBody>
      </p:sp>
    </p:spTree>
    <p:extLst>
      <p:ext uri="{BB962C8B-B14F-4D97-AF65-F5344CB8AC3E}">
        <p14:creationId xmlns:p14="http://schemas.microsoft.com/office/powerpoint/2010/main" val="477513918"/>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n-US" altLang="en-US" dirty="0"/>
          </a:p>
        </p:txBody>
      </p:sp>
      <p:sp>
        <p:nvSpPr>
          <p:cNvPr id="4"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n-US" altLang="en-US" dirty="0"/>
          </a:p>
        </p:txBody>
      </p:sp>
      <p:sp>
        <p:nvSpPr>
          <p:cNvPr id="5" name="Rectangle 6"/>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AE8492CA-A683-4067-A18D-70C82D6A2461}" type="slidenum">
              <a:rPr lang="en-US" altLang="en-US"/>
              <a:pPr>
                <a:defRPr/>
              </a:pPr>
              <a:t>‹#›</a:t>
            </a:fld>
            <a:endParaRPr lang="en-US" altLang="en-US" dirty="0"/>
          </a:p>
        </p:txBody>
      </p:sp>
    </p:spTree>
    <p:extLst>
      <p:ext uri="{BB962C8B-B14F-4D97-AF65-F5344CB8AC3E}">
        <p14:creationId xmlns:p14="http://schemas.microsoft.com/office/powerpoint/2010/main" val="780428944"/>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n-US" altLang="en-US" dirty="0"/>
          </a:p>
        </p:txBody>
      </p:sp>
      <p:sp>
        <p:nvSpPr>
          <p:cNvPr id="3"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n-US" altLang="en-US" dirty="0"/>
          </a:p>
        </p:txBody>
      </p:sp>
      <p:sp>
        <p:nvSpPr>
          <p:cNvPr id="4" name="Rectangle 6"/>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37746A08-035F-45FD-AD66-30245DC1B9B9}" type="slidenum">
              <a:rPr lang="en-US" altLang="en-US"/>
              <a:pPr>
                <a:defRPr/>
              </a:pPr>
              <a:t>‹#›</a:t>
            </a:fld>
            <a:endParaRPr lang="en-US" altLang="en-US" dirty="0"/>
          </a:p>
        </p:txBody>
      </p:sp>
    </p:spTree>
    <p:extLst>
      <p:ext uri="{BB962C8B-B14F-4D97-AF65-F5344CB8AC3E}">
        <p14:creationId xmlns:p14="http://schemas.microsoft.com/office/powerpoint/2010/main" val="2471527240"/>
      </p:ext>
    </p:extLst>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717" y="987428"/>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0"/>
            <a:ext cx="393276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n-US" altLang="en-US" dirty="0"/>
          </a:p>
        </p:txBody>
      </p:sp>
      <p:sp>
        <p:nvSpPr>
          <p:cNvPr id="6"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n-US" altLang="en-US" dirty="0"/>
          </a:p>
        </p:txBody>
      </p:sp>
      <p:sp>
        <p:nvSpPr>
          <p:cNvPr id="7" name="Rectangle 6"/>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85A5E70F-B5E8-4A1B-96C1-1AF384B3823F}" type="slidenum">
              <a:rPr lang="en-US" altLang="en-US"/>
              <a:pPr>
                <a:defRPr/>
              </a:pPr>
              <a:t>‹#›</a:t>
            </a:fld>
            <a:endParaRPr lang="en-US" altLang="en-US" dirty="0"/>
          </a:p>
        </p:txBody>
      </p:sp>
    </p:spTree>
    <p:extLst>
      <p:ext uri="{BB962C8B-B14F-4D97-AF65-F5344CB8AC3E}">
        <p14:creationId xmlns:p14="http://schemas.microsoft.com/office/powerpoint/2010/main" val="1246532056"/>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717" y="987428"/>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840319" y="2057400"/>
            <a:ext cx="393276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n-US" altLang="en-US" dirty="0"/>
          </a:p>
        </p:txBody>
      </p:sp>
      <p:sp>
        <p:nvSpPr>
          <p:cNvPr id="6"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n-US" altLang="en-US" dirty="0"/>
          </a:p>
        </p:txBody>
      </p:sp>
      <p:sp>
        <p:nvSpPr>
          <p:cNvPr id="7" name="Rectangle 6"/>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FE9610C0-7DE5-498E-9BC7-0B971EA81A96}" type="slidenum">
              <a:rPr lang="en-US" altLang="en-US"/>
              <a:pPr>
                <a:defRPr/>
              </a:pPr>
              <a:t>‹#›</a:t>
            </a:fld>
            <a:endParaRPr lang="en-US" altLang="en-US" dirty="0"/>
          </a:p>
        </p:txBody>
      </p:sp>
    </p:spTree>
    <p:extLst>
      <p:ext uri="{BB962C8B-B14F-4D97-AF65-F5344CB8AC3E}">
        <p14:creationId xmlns:p14="http://schemas.microsoft.com/office/powerpoint/2010/main" val="3445240686"/>
      </p:ext>
    </p:extLst>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n-US" altLang="en-US" dirty="0"/>
          </a:p>
        </p:txBody>
      </p:sp>
      <p:sp>
        <p:nvSpPr>
          <p:cNvPr id="5"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n-US" altLang="en-US" dirty="0"/>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7DA873DA-60A5-4F3E-A35E-6C07F4E1A359}" type="slidenum">
              <a:rPr lang="en-US" altLang="en-US"/>
              <a:pPr>
                <a:defRPr/>
              </a:pPr>
              <a:t>‹#›</a:t>
            </a:fld>
            <a:endParaRPr lang="en-US" altLang="en-US" dirty="0"/>
          </a:p>
        </p:txBody>
      </p:sp>
    </p:spTree>
    <p:extLst>
      <p:ext uri="{BB962C8B-B14F-4D97-AF65-F5344CB8AC3E}">
        <p14:creationId xmlns:p14="http://schemas.microsoft.com/office/powerpoint/2010/main" val="801961031"/>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n-US" altLang="en-US" dirty="0"/>
          </a:p>
        </p:txBody>
      </p:sp>
      <p:sp>
        <p:nvSpPr>
          <p:cNvPr id="5"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n-US" altLang="en-US" dirty="0"/>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EAA421DF-D6E9-4E7F-B810-0429594F7457}" type="slidenum">
              <a:rPr lang="en-US" altLang="en-US"/>
              <a:pPr>
                <a:defRPr/>
              </a:pPr>
              <a:t>‹#›</a:t>
            </a:fld>
            <a:endParaRPr lang="en-US" altLang="en-US" dirty="0"/>
          </a:p>
        </p:txBody>
      </p:sp>
    </p:spTree>
    <p:extLst>
      <p:ext uri="{BB962C8B-B14F-4D97-AF65-F5344CB8AC3E}">
        <p14:creationId xmlns:p14="http://schemas.microsoft.com/office/powerpoint/2010/main" val="3181433496"/>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D757330D-C7B7-4283-82AF-24557F5C4996}"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106906599"/>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2E1B930E-0E0A-4B7D-A39F-4EB1F29610E0}"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4291502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20"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0782F93-DD5A-40DF-BFB0-1C25117B77E8}"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584216316"/>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75F0E1E7-73E1-4613-9C26-34AD1B4B9432}"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589574718"/>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3D3EC5A2-0B56-4C13-999B-9AAF78A6F71B}"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979849094"/>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8" name="Slide Number Placeholder 7"/>
          <p:cNvSpPr>
            <a:spLocks noGrp="1"/>
          </p:cNvSpPr>
          <p:nvPr>
            <p:ph type="sldNum" sz="quarter" idx="11"/>
          </p:nvPr>
        </p:nvSpPr>
        <p:spPr/>
        <p:txBody>
          <a:bodyPr/>
          <a:lstStyle>
            <a:lvl1pPr>
              <a:defRPr/>
            </a:lvl1pPr>
          </a:lstStyle>
          <a:p>
            <a:fld id="{A8BFA0B3-6FC8-489D-9154-C61FCB4ED18F}"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75839545"/>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4" name="Slide Number Placeholder 3"/>
          <p:cNvSpPr>
            <a:spLocks noGrp="1"/>
          </p:cNvSpPr>
          <p:nvPr>
            <p:ph type="sldNum" sz="quarter" idx="11"/>
          </p:nvPr>
        </p:nvSpPr>
        <p:spPr/>
        <p:txBody>
          <a:bodyPr/>
          <a:lstStyle>
            <a:lvl1pPr>
              <a:defRPr/>
            </a:lvl1pPr>
          </a:lstStyle>
          <a:p>
            <a:fld id="{79CAF8AA-BAA6-4135-9319-A3146A373231}"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50240069"/>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3" name="Slide Number Placeholder 2"/>
          <p:cNvSpPr>
            <a:spLocks noGrp="1"/>
          </p:cNvSpPr>
          <p:nvPr>
            <p:ph type="sldNum" sz="quarter" idx="11"/>
          </p:nvPr>
        </p:nvSpPr>
        <p:spPr/>
        <p:txBody>
          <a:bodyPr/>
          <a:lstStyle>
            <a:lvl1pPr>
              <a:defRPr/>
            </a:lvl1pPr>
          </a:lstStyle>
          <a:p>
            <a:fld id="{2D266A3F-39C5-4988-A460-B90DE50B012A}"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512946056"/>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38C35C21-0CBD-4AF4-835F-BB95A3A6C54A}"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403031647"/>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20FCC715-EDF3-408B-A945-A107564F328C}"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4061782269"/>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984CBA33-EC26-4371-A8DE-A8F579C238AE}"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901305929"/>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88C84477-386E-4E71-8722-35745D15F72C}"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558718434"/>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7B6621-5028-46FF-A7AF-ABD7B037644D}"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2331227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20" y="987428"/>
            <a:ext cx="6172201" cy="4873625"/>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endParaRPr lang="en-US" dirty="0"/>
          </a:p>
        </p:txBody>
      </p:sp>
      <p:sp>
        <p:nvSpPr>
          <p:cNvPr id="4" name="Text Placeholder 3"/>
          <p:cNvSpPr>
            <a:spLocks noGrp="1"/>
          </p:cNvSpPr>
          <p:nvPr>
            <p:ph type="body" sz="half" idx="2"/>
          </p:nvPr>
        </p:nvSpPr>
        <p:spPr>
          <a:xfrm>
            <a:off x="840319" y="2057400"/>
            <a:ext cx="393276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8BC5CB6-D429-4183-8CD0-E730BBF0D8DD}"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7343388"/>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902813-EEA8-4EC0-ACEB-42A4F9F59999}"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970212886"/>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CDAAC9-CBA3-4835-8725-5DD41519377A}"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093281464"/>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83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83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5FC7774-3CF2-40FC-9562-610F272242A0}"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86905378"/>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0D065-8DC4-4E45-A607-6CAE9F63787D}"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289963319"/>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32B0902-6770-4FE4-A222-246E39BD0B8B}"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916394120"/>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DDBACF-4EAD-4F2E-8261-50BAA21D8BF3}"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632726024"/>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B555A3-144D-4E42-A1A1-6742B6A03F93}"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144137080"/>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7FAC3D-FE2E-472E-950B-98C85889CBFE}"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838301636"/>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265774-5687-47BD-B405-F880D52739A4}"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157655228"/>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609600"/>
            <a:ext cx="3048000" cy="220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609600"/>
            <a:ext cx="8940800" cy="220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BF43E7-5318-42D5-9584-5B60F764426F}"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6981800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69DFA63-95E4-41AD-8EA9-14037699557E}"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234464237"/>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endParaRPr lang="en-US" altLang="en-US" dirty="0"/>
          </a:p>
        </p:txBody>
      </p:sp>
    </p:spTree>
    <p:extLst>
      <p:ext uri="{BB962C8B-B14F-4D97-AF65-F5344CB8AC3E}">
        <p14:creationId xmlns:p14="http://schemas.microsoft.com/office/powerpoint/2010/main" val="409744124"/>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endParaRPr lang="en-US" altLang="en-US" dirty="0"/>
          </a:p>
        </p:txBody>
      </p:sp>
    </p:spTree>
    <p:extLst>
      <p:ext uri="{BB962C8B-B14F-4D97-AF65-F5344CB8AC3E}">
        <p14:creationId xmlns:p14="http://schemas.microsoft.com/office/powerpoint/2010/main" val="749521602"/>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endParaRPr lang="en-US" altLang="en-US" dirty="0"/>
          </a:p>
        </p:txBody>
      </p:sp>
    </p:spTree>
    <p:extLst>
      <p:ext uri="{BB962C8B-B14F-4D97-AF65-F5344CB8AC3E}">
        <p14:creationId xmlns:p14="http://schemas.microsoft.com/office/powerpoint/2010/main" val="2809246244"/>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946400" y="2057400"/>
            <a:ext cx="33020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51600" y="2057400"/>
            <a:ext cx="33020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endParaRPr lang="en-US" altLang="en-US" dirty="0"/>
          </a:p>
        </p:txBody>
      </p:sp>
    </p:spTree>
    <p:extLst>
      <p:ext uri="{BB962C8B-B14F-4D97-AF65-F5344CB8AC3E}">
        <p14:creationId xmlns:p14="http://schemas.microsoft.com/office/powerpoint/2010/main" val="2831469147"/>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altLang="en-US" dirty="0"/>
          </a:p>
        </p:txBody>
      </p:sp>
      <p:sp>
        <p:nvSpPr>
          <p:cNvPr id="8" name="Slide Number Placeholder 7"/>
          <p:cNvSpPr>
            <a:spLocks noGrp="1"/>
          </p:cNvSpPr>
          <p:nvPr>
            <p:ph type="sldNum" sz="quarter" idx="11"/>
          </p:nvPr>
        </p:nvSpPr>
        <p:spPr/>
        <p:txBody>
          <a:bodyPr/>
          <a:lstStyle>
            <a:lvl1pPr>
              <a:defRPr/>
            </a:lvl1pPr>
          </a:lstStyle>
          <a:p>
            <a:endParaRPr lang="en-US" altLang="en-US" dirty="0"/>
          </a:p>
        </p:txBody>
      </p:sp>
    </p:spTree>
    <p:extLst>
      <p:ext uri="{BB962C8B-B14F-4D97-AF65-F5344CB8AC3E}">
        <p14:creationId xmlns:p14="http://schemas.microsoft.com/office/powerpoint/2010/main" val="4005545556"/>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ltLang="en-US" dirty="0"/>
          </a:p>
        </p:txBody>
      </p:sp>
      <p:sp>
        <p:nvSpPr>
          <p:cNvPr id="4" name="Slide Number Placeholder 3"/>
          <p:cNvSpPr>
            <a:spLocks noGrp="1"/>
          </p:cNvSpPr>
          <p:nvPr>
            <p:ph type="sldNum" sz="quarter" idx="11"/>
          </p:nvPr>
        </p:nvSpPr>
        <p:spPr/>
        <p:txBody>
          <a:bodyPr/>
          <a:lstStyle>
            <a:lvl1pPr>
              <a:defRPr/>
            </a:lvl1pPr>
          </a:lstStyle>
          <a:p>
            <a:endParaRPr lang="en-US" altLang="en-US" dirty="0"/>
          </a:p>
        </p:txBody>
      </p:sp>
    </p:spTree>
    <p:extLst>
      <p:ext uri="{BB962C8B-B14F-4D97-AF65-F5344CB8AC3E}">
        <p14:creationId xmlns:p14="http://schemas.microsoft.com/office/powerpoint/2010/main" val="2595179654"/>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dirty="0"/>
          </a:p>
        </p:txBody>
      </p:sp>
      <p:sp>
        <p:nvSpPr>
          <p:cNvPr id="3" name="Slide Number Placeholder 2"/>
          <p:cNvSpPr>
            <a:spLocks noGrp="1"/>
          </p:cNvSpPr>
          <p:nvPr>
            <p:ph type="sldNum" sz="quarter" idx="11"/>
          </p:nvPr>
        </p:nvSpPr>
        <p:spPr/>
        <p:txBody>
          <a:bodyPr/>
          <a:lstStyle>
            <a:lvl1pPr>
              <a:defRPr/>
            </a:lvl1pPr>
          </a:lstStyle>
          <a:p>
            <a:endParaRPr lang="en-US" altLang="en-US" dirty="0"/>
          </a:p>
        </p:txBody>
      </p:sp>
    </p:spTree>
    <p:extLst>
      <p:ext uri="{BB962C8B-B14F-4D97-AF65-F5344CB8AC3E}">
        <p14:creationId xmlns:p14="http://schemas.microsoft.com/office/powerpoint/2010/main" val="3233110348"/>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endParaRPr lang="en-US" altLang="en-US" dirty="0"/>
          </a:p>
        </p:txBody>
      </p:sp>
    </p:spTree>
    <p:extLst>
      <p:ext uri="{BB962C8B-B14F-4D97-AF65-F5344CB8AC3E}">
        <p14:creationId xmlns:p14="http://schemas.microsoft.com/office/powerpoint/2010/main" val="3735908413"/>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endParaRPr lang="en-US" altLang="en-US" dirty="0"/>
          </a:p>
        </p:txBody>
      </p:sp>
    </p:spTree>
    <p:extLst>
      <p:ext uri="{BB962C8B-B14F-4D97-AF65-F5344CB8AC3E}">
        <p14:creationId xmlns:p14="http://schemas.microsoft.com/office/powerpoint/2010/main" val="357314411"/>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endParaRPr lang="en-US" altLang="en-US" dirty="0"/>
          </a:p>
        </p:txBody>
      </p:sp>
    </p:spTree>
    <p:extLst>
      <p:ext uri="{BB962C8B-B14F-4D97-AF65-F5344CB8AC3E}">
        <p14:creationId xmlns:p14="http://schemas.microsoft.com/office/powerpoint/2010/main" val="23049518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609601"/>
            <a:ext cx="3048000" cy="220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609601"/>
            <a:ext cx="8940800" cy="220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7E5E44-84E3-454A-825B-34181844BD3E}"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577669062"/>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28600"/>
            <a:ext cx="3048000" cy="2743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28600"/>
            <a:ext cx="8940800" cy="2743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endParaRPr lang="en-US" altLang="en-US" dirty="0"/>
          </a:p>
        </p:txBody>
      </p:sp>
    </p:spTree>
    <p:extLst>
      <p:ext uri="{BB962C8B-B14F-4D97-AF65-F5344CB8AC3E}">
        <p14:creationId xmlns:p14="http://schemas.microsoft.com/office/powerpoint/2010/main" val="79482363"/>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5A42F24F-A333-4086-8750-BD410FE748F4}" type="slidenum">
              <a:rPr lang="en-US" altLang="en-US"/>
              <a:pPr>
                <a:defRPr/>
              </a:pPr>
              <a:t>‹#›</a:t>
            </a:fld>
            <a:endParaRPr lang="en-US" altLang="en-US" dirty="0"/>
          </a:p>
        </p:txBody>
      </p:sp>
    </p:spTree>
    <p:extLst>
      <p:ext uri="{BB962C8B-B14F-4D97-AF65-F5344CB8AC3E}">
        <p14:creationId xmlns:p14="http://schemas.microsoft.com/office/powerpoint/2010/main" val="1079328847"/>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AA9EF549-2397-417B-8F51-29663C3783A1}" type="slidenum">
              <a:rPr lang="en-US" altLang="en-US"/>
              <a:pPr>
                <a:defRPr/>
              </a:pPr>
              <a:t>‹#›</a:t>
            </a:fld>
            <a:endParaRPr lang="en-US" altLang="en-US" dirty="0"/>
          </a:p>
        </p:txBody>
      </p:sp>
    </p:spTree>
    <p:extLst>
      <p:ext uri="{BB962C8B-B14F-4D97-AF65-F5344CB8AC3E}">
        <p14:creationId xmlns:p14="http://schemas.microsoft.com/office/powerpoint/2010/main" val="1001001617"/>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8846102D-EBEB-40F3-8B01-1EC76CB98A96}" type="slidenum">
              <a:rPr lang="en-US" altLang="en-US"/>
              <a:pPr>
                <a:defRPr/>
              </a:pPr>
              <a:t>‹#›</a:t>
            </a:fld>
            <a:endParaRPr lang="en-US" altLang="en-US" dirty="0"/>
          </a:p>
        </p:txBody>
      </p:sp>
    </p:spTree>
    <p:extLst>
      <p:ext uri="{BB962C8B-B14F-4D97-AF65-F5344CB8AC3E}">
        <p14:creationId xmlns:p14="http://schemas.microsoft.com/office/powerpoint/2010/main" val="646734713"/>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623ED52B-B32D-40E0-BD98-4F78B1B1CAF2}" type="slidenum">
              <a:rPr lang="en-US" altLang="en-US"/>
              <a:pPr>
                <a:defRPr/>
              </a:pPr>
              <a:t>‹#›</a:t>
            </a:fld>
            <a:endParaRPr lang="en-US" altLang="en-US" dirty="0"/>
          </a:p>
        </p:txBody>
      </p:sp>
    </p:spTree>
    <p:extLst>
      <p:ext uri="{BB962C8B-B14F-4D97-AF65-F5344CB8AC3E}">
        <p14:creationId xmlns:p14="http://schemas.microsoft.com/office/powerpoint/2010/main" val="3627412872"/>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1"/>
          </p:nvPr>
        </p:nvSpPr>
        <p:spPr>
          <a:ln/>
        </p:spPr>
        <p:txBody>
          <a:bodyPr/>
          <a:lstStyle>
            <a:lvl1pPr>
              <a:defRPr/>
            </a:lvl1pPr>
          </a:lstStyle>
          <a:p>
            <a:pPr>
              <a:defRPr/>
            </a:pPr>
            <a:fld id="{16E31D26-C44D-4A6F-9C9A-1D5C793D0BFE}" type="slidenum">
              <a:rPr lang="en-US" altLang="en-US"/>
              <a:pPr>
                <a:defRPr/>
              </a:pPr>
              <a:t>‹#›</a:t>
            </a:fld>
            <a:endParaRPr lang="en-US" altLang="en-US" dirty="0"/>
          </a:p>
        </p:txBody>
      </p:sp>
    </p:spTree>
    <p:extLst>
      <p:ext uri="{BB962C8B-B14F-4D97-AF65-F5344CB8AC3E}">
        <p14:creationId xmlns:p14="http://schemas.microsoft.com/office/powerpoint/2010/main" val="177497083"/>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1"/>
          </p:nvPr>
        </p:nvSpPr>
        <p:spPr>
          <a:ln/>
        </p:spPr>
        <p:txBody>
          <a:bodyPr/>
          <a:lstStyle>
            <a:lvl1pPr>
              <a:defRPr/>
            </a:lvl1pPr>
          </a:lstStyle>
          <a:p>
            <a:pPr>
              <a:defRPr/>
            </a:pPr>
            <a:fld id="{11D305F1-C6BA-499C-A981-A93ECC399219}" type="slidenum">
              <a:rPr lang="en-US" altLang="en-US"/>
              <a:pPr>
                <a:defRPr/>
              </a:pPr>
              <a:t>‹#›</a:t>
            </a:fld>
            <a:endParaRPr lang="en-US" altLang="en-US" dirty="0"/>
          </a:p>
        </p:txBody>
      </p:sp>
    </p:spTree>
    <p:extLst>
      <p:ext uri="{BB962C8B-B14F-4D97-AF65-F5344CB8AC3E}">
        <p14:creationId xmlns:p14="http://schemas.microsoft.com/office/powerpoint/2010/main" val="1536063020"/>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3" name="Rectangle 6"/>
          <p:cNvSpPr>
            <a:spLocks noGrp="1" noChangeArrowheads="1"/>
          </p:cNvSpPr>
          <p:nvPr>
            <p:ph type="sldNum" sz="quarter" idx="11"/>
          </p:nvPr>
        </p:nvSpPr>
        <p:spPr>
          <a:ln/>
        </p:spPr>
        <p:txBody>
          <a:bodyPr/>
          <a:lstStyle>
            <a:lvl1pPr>
              <a:defRPr/>
            </a:lvl1pPr>
          </a:lstStyle>
          <a:p>
            <a:pPr>
              <a:defRPr/>
            </a:pPr>
            <a:fld id="{C359A208-74C6-469C-B6E7-70D2AAB33C58}" type="slidenum">
              <a:rPr lang="en-US" altLang="en-US"/>
              <a:pPr>
                <a:defRPr/>
              </a:pPr>
              <a:t>‹#›</a:t>
            </a:fld>
            <a:endParaRPr lang="en-US" altLang="en-US" dirty="0"/>
          </a:p>
        </p:txBody>
      </p:sp>
    </p:spTree>
    <p:extLst>
      <p:ext uri="{BB962C8B-B14F-4D97-AF65-F5344CB8AC3E}">
        <p14:creationId xmlns:p14="http://schemas.microsoft.com/office/powerpoint/2010/main" val="3011636300"/>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3EA24BDC-2400-4999-B2C8-5487248BAAF6}" type="slidenum">
              <a:rPr lang="en-US" altLang="en-US"/>
              <a:pPr>
                <a:defRPr/>
              </a:pPr>
              <a:t>‹#›</a:t>
            </a:fld>
            <a:endParaRPr lang="en-US" altLang="en-US" dirty="0"/>
          </a:p>
        </p:txBody>
      </p:sp>
    </p:spTree>
    <p:extLst>
      <p:ext uri="{BB962C8B-B14F-4D97-AF65-F5344CB8AC3E}">
        <p14:creationId xmlns:p14="http://schemas.microsoft.com/office/powerpoint/2010/main" val="968697891"/>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67996254-83E2-4C3E-A433-656F23D6DC86}" type="slidenum">
              <a:rPr lang="en-US" altLang="en-US"/>
              <a:pPr>
                <a:defRPr/>
              </a:pPr>
              <a:t>‹#›</a:t>
            </a:fld>
            <a:endParaRPr lang="en-US" altLang="en-US" dirty="0"/>
          </a:p>
        </p:txBody>
      </p:sp>
    </p:spTree>
    <p:extLst>
      <p:ext uri="{BB962C8B-B14F-4D97-AF65-F5344CB8AC3E}">
        <p14:creationId xmlns:p14="http://schemas.microsoft.com/office/powerpoint/2010/main" val="11992589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11" indent="0" algn="ctr">
              <a:buNone/>
              <a:defRPr/>
            </a:lvl2pPr>
            <a:lvl3pPr marL="914422" indent="0" algn="ctr">
              <a:buNone/>
              <a:defRPr/>
            </a:lvl3pPr>
            <a:lvl4pPr marL="1371635" indent="0" algn="ctr">
              <a:buNone/>
              <a:defRPr/>
            </a:lvl4pPr>
            <a:lvl5pPr marL="1828846" indent="0" algn="ctr">
              <a:buNone/>
              <a:defRPr/>
            </a:lvl5pPr>
            <a:lvl6pPr marL="2286057" indent="0" algn="ctr">
              <a:buNone/>
              <a:defRPr/>
            </a:lvl6pPr>
            <a:lvl7pPr marL="2743268" indent="0" algn="ctr">
              <a:buNone/>
              <a:defRPr/>
            </a:lvl7pPr>
            <a:lvl8pPr marL="3200481" indent="0" algn="ctr">
              <a:buNone/>
              <a:defRPr/>
            </a:lvl8pPr>
            <a:lvl9pPr marL="3657692"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fld id="{37E0E98C-4F9A-45AC-92E7-C30469C0938B}" type="slidenum">
              <a:rPr lang="en-US" altLang="en-US"/>
              <a:pPr/>
              <a:t>‹#›</a:t>
            </a:fld>
            <a:endParaRPr lang="en-US" altLang="en-US" dirty="0"/>
          </a:p>
        </p:txBody>
      </p:sp>
    </p:spTree>
    <p:extLst>
      <p:ext uri="{BB962C8B-B14F-4D97-AF65-F5344CB8AC3E}">
        <p14:creationId xmlns:p14="http://schemas.microsoft.com/office/powerpoint/2010/main" val="2855793070"/>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13814769-5A1B-4FAF-886F-8E77A6BA4B2D}" type="slidenum">
              <a:rPr lang="en-US" altLang="en-US"/>
              <a:pPr>
                <a:defRPr/>
              </a:pPr>
              <a:t>‹#›</a:t>
            </a:fld>
            <a:endParaRPr lang="en-US" altLang="en-US" dirty="0"/>
          </a:p>
        </p:txBody>
      </p:sp>
    </p:spTree>
    <p:extLst>
      <p:ext uri="{BB962C8B-B14F-4D97-AF65-F5344CB8AC3E}">
        <p14:creationId xmlns:p14="http://schemas.microsoft.com/office/powerpoint/2010/main" val="105650110"/>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7DD3087D-565D-4D8B-A268-7FC3B1CAF250}" type="slidenum">
              <a:rPr lang="en-US" altLang="en-US"/>
              <a:pPr>
                <a:defRPr/>
              </a:pPr>
              <a:t>‹#›</a:t>
            </a:fld>
            <a:endParaRPr lang="en-US" altLang="en-US" dirty="0"/>
          </a:p>
        </p:txBody>
      </p:sp>
    </p:spTree>
    <p:extLst>
      <p:ext uri="{BB962C8B-B14F-4D97-AF65-F5344CB8AC3E}">
        <p14:creationId xmlns:p14="http://schemas.microsoft.com/office/powerpoint/2010/main" val="1822387000"/>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3320E2D2-5BF7-4D6A-B8DD-5FD13548B1DB}"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1096938161"/>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9617098C-47CC-4A38-B799-6552C4CA2C22}"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3692347288"/>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0CC3804F-CD44-44B9-901D-C2812A7E4EDE}"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2550625864"/>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E37873A4-BC42-4FC9-B833-622EAFF68063}"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1831674001"/>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9139C95E-5A34-413D-A71C-F345C59823D6}"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3676493468"/>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5B8BFD29-3DF1-46E5-A093-D6836D553994}"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3985521013"/>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1845FB89-1145-4536-8FDA-65721DC16E09}"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820544157"/>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72DEDEE7-3349-46E3-83E2-80CF3F0C8202}"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3402477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399" indent="0">
              <a:buNone/>
              <a:defRPr sz="2400"/>
            </a:lvl3pPr>
            <a:lvl4pPr marL="1371599" indent="0">
              <a:buNone/>
              <a:defRPr sz="2000"/>
            </a:lvl4pPr>
            <a:lvl5pPr marL="1828800" indent="0">
              <a:buNone/>
              <a:defRPr sz="2000"/>
            </a:lvl5pPr>
            <a:lvl6pPr marL="2286000" indent="0">
              <a:buNone/>
              <a:defRPr sz="2000"/>
            </a:lvl6pPr>
            <a:lvl7pPr marL="2743199" indent="0">
              <a:buNone/>
              <a:defRPr sz="2000"/>
            </a:lvl7pPr>
            <a:lvl8pPr marL="3200401" indent="0">
              <a:buNone/>
              <a:defRPr sz="2000"/>
            </a:lvl8pPr>
            <a:lvl9pPr marL="3657601" indent="0">
              <a:buNone/>
              <a:defRPr sz="2000"/>
            </a:lvl9pPr>
          </a:lstStyle>
          <a:p>
            <a:endParaRPr lang="en-US"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1"/>
            </a:lvl1pPr>
            <a:lvl2pPr marL="457200" indent="0">
              <a:buNone/>
              <a:defRPr sz="1200"/>
            </a:lvl2pPr>
            <a:lvl3pPr marL="914399" indent="0">
              <a:buNone/>
              <a:defRPr sz="1001"/>
            </a:lvl3pPr>
            <a:lvl4pPr marL="1371599" indent="0">
              <a:buNone/>
              <a:defRPr sz="900"/>
            </a:lvl4pPr>
            <a:lvl5pPr marL="1828800" indent="0">
              <a:buNone/>
              <a:defRPr sz="900"/>
            </a:lvl5pPr>
            <a:lvl6pPr marL="2286000" indent="0">
              <a:buNone/>
              <a:defRPr sz="900"/>
            </a:lvl6pPr>
            <a:lvl7pPr marL="2743199" indent="0">
              <a:buNone/>
              <a:defRPr sz="900"/>
            </a:lvl7pPr>
            <a:lvl8pPr marL="3200401" indent="0">
              <a:buNone/>
              <a:defRPr sz="900"/>
            </a:lvl8pPr>
            <a:lvl9pPr marL="365760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287FC51-D8D5-474A-AEDC-1607DD1459BE}"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531446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fld id="{F85B4C71-E7B9-4599-8A88-F94B64915E55}" type="slidenum">
              <a:rPr lang="en-US" altLang="en-US"/>
              <a:pPr/>
              <a:t>‹#›</a:t>
            </a:fld>
            <a:endParaRPr lang="en-US" altLang="en-US" dirty="0"/>
          </a:p>
        </p:txBody>
      </p:sp>
    </p:spTree>
    <p:extLst>
      <p:ext uri="{BB962C8B-B14F-4D97-AF65-F5344CB8AC3E}">
        <p14:creationId xmlns:p14="http://schemas.microsoft.com/office/powerpoint/2010/main" val="228459754"/>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D02A4CD3-F430-40D5-9A1D-F0F15D41AD46}"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3896125449"/>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04689033-1D8C-4075-B2DF-2A0E0972EE54}"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2501424521"/>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935EEC23-9B66-4724-A1D3-5D660B43AC31}"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3918408518"/>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E3817BE6-FEB3-479E-BE18-AB4989442E7E}"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7069099"/>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24EBD41C-09C0-4FF5-B0D8-5D469CBB72DE}"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737557144"/>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C727C9B9-B614-466A-B88C-6EC85F41FBFC}"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501710257"/>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4D120447-1BA3-44F8-B7B5-85ECA22D7303}"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020090148"/>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8" name="Slide Number Placeholder 7"/>
          <p:cNvSpPr>
            <a:spLocks noGrp="1"/>
          </p:cNvSpPr>
          <p:nvPr>
            <p:ph type="sldNum" sz="quarter" idx="11"/>
          </p:nvPr>
        </p:nvSpPr>
        <p:spPr/>
        <p:txBody>
          <a:bodyPr/>
          <a:lstStyle>
            <a:lvl1pPr>
              <a:defRPr/>
            </a:lvl1pPr>
          </a:lstStyle>
          <a:p>
            <a:fld id="{AA913BA3-2838-4F57-9739-86F25D5A89B6}"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171931750"/>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4" name="Slide Number Placeholder 3"/>
          <p:cNvSpPr>
            <a:spLocks noGrp="1"/>
          </p:cNvSpPr>
          <p:nvPr>
            <p:ph type="sldNum" sz="quarter" idx="11"/>
          </p:nvPr>
        </p:nvSpPr>
        <p:spPr/>
        <p:txBody>
          <a:bodyPr/>
          <a:lstStyle>
            <a:lvl1pPr>
              <a:defRPr/>
            </a:lvl1pPr>
          </a:lstStyle>
          <a:p>
            <a:fld id="{B8BAF83F-988C-4325-A48B-048D2B0FC9DB}"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35266588"/>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3" name="Slide Number Placeholder 2"/>
          <p:cNvSpPr>
            <a:spLocks noGrp="1"/>
          </p:cNvSpPr>
          <p:nvPr>
            <p:ph type="sldNum" sz="quarter" idx="11"/>
          </p:nvPr>
        </p:nvSpPr>
        <p:spPr/>
        <p:txBody>
          <a:bodyPr/>
          <a:lstStyle>
            <a:lvl1pPr>
              <a:defRPr/>
            </a:lvl1pPr>
          </a:lstStyle>
          <a:p>
            <a:fld id="{B7367EE4-BE4D-43A1-B95F-B1EEFBB86983}"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78990605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211" indent="0">
              <a:buNone/>
              <a:defRPr sz="1801"/>
            </a:lvl2pPr>
            <a:lvl3pPr marL="914422" indent="0">
              <a:buNone/>
              <a:defRPr sz="1600"/>
            </a:lvl3pPr>
            <a:lvl4pPr marL="1371635" indent="0">
              <a:buNone/>
              <a:defRPr sz="1401"/>
            </a:lvl4pPr>
            <a:lvl5pPr marL="1828846" indent="0">
              <a:buNone/>
              <a:defRPr sz="1401"/>
            </a:lvl5pPr>
            <a:lvl6pPr marL="2286057" indent="0">
              <a:buNone/>
              <a:defRPr sz="1401"/>
            </a:lvl6pPr>
            <a:lvl7pPr marL="2743268" indent="0">
              <a:buNone/>
              <a:defRPr sz="1401"/>
            </a:lvl7pPr>
            <a:lvl8pPr marL="3200481" indent="0">
              <a:buNone/>
              <a:defRPr sz="1401"/>
            </a:lvl8pPr>
            <a:lvl9pPr marL="3657692" indent="0">
              <a:buNone/>
              <a:defRPr sz="1401"/>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fld id="{B60FFCA0-5D06-47EB-AF50-528CCE1747FF}" type="slidenum">
              <a:rPr lang="en-US" altLang="en-US"/>
              <a:pPr/>
              <a:t>‹#›</a:t>
            </a:fld>
            <a:endParaRPr lang="en-US" altLang="en-US" dirty="0"/>
          </a:p>
        </p:txBody>
      </p:sp>
    </p:spTree>
    <p:extLst>
      <p:ext uri="{BB962C8B-B14F-4D97-AF65-F5344CB8AC3E}">
        <p14:creationId xmlns:p14="http://schemas.microsoft.com/office/powerpoint/2010/main" val="1788896740"/>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5A9CC64A-D858-4433-9700-28536140C16E}"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940643636"/>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3F059486-C990-446E-9C8F-84CA52FE76D1}"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636442603"/>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970181D7-19EB-477C-BD77-9B094EA053EE}"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253540550"/>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5DDCDC84-B70D-4799-AA30-2596F072555F}"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269622606"/>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3E5D09FA-E62B-4EAC-BB4F-FCE9170400AB}" type="slidenum">
              <a:rPr lang="en-US" altLang="en-US"/>
              <a:pPr/>
              <a:t>‹#›</a:t>
            </a:fld>
            <a:endParaRPr lang="en-US" altLang="en-US" dirty="0"/>
          </a:p>
        </p:txBody>
      </p:sp>
    </p:spTree>
    <p:extLst>
      <p:ext uri="{BB962C8B-B14F-4D97-AF65-F5344CB8AC3E}">
        <p14:creationId xmlns:p14="http://schemas.microsoft.com/office/powerpoint/2010/main" val="2605102121"/>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043919BC-6441-4F5D-847C-CB5946B07199}" type="slidenum">
              <a:rPr lang="en-US" altLang="en-US"/>
              <a:pPr/>
              <a:t>‹#›</a:t>
            </a:fld>
            <a:endParaRPr lang="en-US" altLang="en-US" dirty="0"/>
          </a:p>
        </p:txBody>
      </p:sp>
    </p:spTree>
    <p:extLst>
      <p:ext uri="{BB962C8B-B14F-4D97-AF65-F5344CB8AC3E}">
        <p14:creationId xmlns:p14="http://schemas.microsoft.com/office/powerpoint/2010/main" val="1899895460"/>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11026833-9E9A-477A-A28C-5038FCB8D1CC}" type="slidenum">
              <a:rPr lang="en-US" altLang="en-US"/>
              <a:pPr/>
              <a:t>‹#›</a:t>
            </a:fld>
            <a:endParaRPr lang="en-US" altLang="en-US" dirty="0"/>
          </a:p>
        </p:txBody>
      </p:sp>
    </p:spTree>
    <p:extLst>
      <p:ext uri="{BB962C8B-B14F-4D97-AF65-F5344CB8AC3E}">
        <p14:creationId xmlns:p14="http://schemas.microsoft.com/office/powerpoint/2010/main" val="1017476684"/>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B2F6304C-1B30-4001-A0FB-6B213F55408A}" type="slidenum">
              <a:rPr lang="en-US" altLang="en-US"/>
              <a:pPr/>
              <a:t>‹#›</a:t>
            </a:fld>
            <a:endParaRPr lang="en-US" altLang="en-US" dirty="0"/>
          </a:p>
        </p:txBody>
      </p:sp>
    </p:spTree>
    <p:extLst>
      <p:ext uri="{BB962C8B-B14F-4D97-AF65-F5344CB8AC3E}">
        <p14:creationId xmlns:p14="http://schemas.microsoft.com/office/powerpoint/2010/main" val="1923678384"/>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altLang="en-US" dirty="0"/>
          </a:p>
        </p:txBody>
      </p:sp>
      <p:sp>
        <p:nvSpPr>
          <p:cNvPr id="8" name="Slide Number Placeholder 7"/>
          <p:cNvSpPr>
            <a:spLocks noGrp="1"/>
          </p:cNvSpPr>
          <p:nvPr>
            <p:ph type="sldNum" sz="quarter" idx="11"/>
          </p:nvPr>
        </p:nvSpPr>
        <p:spPr/>
        <p:txBody>
          <a:bodyPr/>
          <a:lstStyle>
            <a:lvl1pPr>
              <a:defRPr/>
            </a:lvl1pPr>
          </a:lstStyle>
          <a:p>
            <a:fld id="{41B729DC-F8D9-4956-A1F1-799A2E332679}" type="slidenum">
              <a:rPr lang="en-US" altLang="en-US"/>
              <a:pPr/>
              <a:t>‹#›</a:t>
            </a:fld>
            <a:endParaRPr lang="en-US" altLang="en-US" dirty="0"/>
          </a:p>
        </p:txBody>
      </p:sp>
    </p:spTree>
    <p:extLst>
      <p:ext uri="{BB962C8B-B14F-4D97-AF65-F5344CB8AC3E}">
        <p14:creationId xmlns:p14="http://schemas.microsoft.com/office/powerpoint/2010/main" val="218687485"/>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ltLang="en-US" dirty="0"/>
          </a:p>
        </p:txBody>
      </p:sp>
      <p:sp>
        <p:nvSpPr>
          <p:cNvPr id="4" name="Slide Number Placeholder 3"/>
          <p:cNvSpPr>
            <a:spLocks noGrp="1"/>
          </p:cNvSpPr>
          <p:nvPr>
            <p:ph type="sldNum" sz="quarter" idx="11"/>
          </p:nvPr>
        </p:nvSpPr>
        <p:spPr/>
        <p:txBody>
          <a:bodyPr/>
          <a:lstStyle>
            <a:lvl1pPr>
              <a:defRPr/>
            </a:lvl1pPr>
          </a:lstStyle>
          <a:p>
            <a:fld id="{242A8350-917C-41AA-8EF4-9C81C2064099}" type="slidenum">
              <a:rPr lang="en-US" altLang="en-US"/>
              <a:pPr/>
              <a:t>‹#›</a:t>
            </a:fld>
            <a:endParaRPr lang="en-US" altLang="en-US" dirty="0"/>
          </a:p>
        </p:txBody>
      </p:sp>
    </p:spTree>
    <p:extLst>
      <p:ext uri="{BB962C8B-B14F-4D97-AF65-F5344CB8AC3E}">
        <p14:creationId xmlns:p14="http://schemas.microsoft.com/office/powerpoint/2010/main" val="42600827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fld id="{47DDA879-14E2-439C-9F22-3C2E4C0F0040}" type="slidenum">
              <a:rPr lang="en-US" altLang="en-US"/>
              <a:pPr/>
              <a:t>‹#›</a:t>
            </a:fld>
            <a:endParaRPr lang="en-US" altLang="en-US" dirty="0"/>
          </a:p>
        </p:txBody>
      </p:sp>
    </p:spTree>
    <p:extLst>
      <p:ext uri="{BB962C8B-B14F-4D97-AF65-F5344CB8AC3E}">
        <p14:creationId xmlns:p14="http://schemas.microsoft.com/office/powerpoint/2010/main" val="3922441892"/>
      </p:ext>
    </p:extLst>
  </p:cSld>
  <p:clrMapOvr>
    <a:masterClrMapping/>
  </p:clrMapOvr>
</p:sldLayout>
</file>

<file path=ppt/slideLayouts/slideLayout9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dirty="0"/>
          </a:p>
        </p:txBody>
      </p:sp>
      <p:sp>
        <p:nvSpPr>
          <p:cNvPr id="3" name="Slide Number Placeholder 2"/>
          <p:cNvSpPr>
            <a:spLocks noGrp="1"/>
          </p:cNvSpPr>
          <p:nvPr>
            <p:ph type="sldNum" sz="quarter" idx="11"/>
          </p:nvPr>
        </p:nvSpPr>
        <p:spPr/>
        <p:txBody>
          <a:bodyPr/>
          <a:lstStyle>
            <a:lvl1pPr>
              <a:defRPr/>
            </a:lvl1pPr>
          </a:lstStyle>
          <a:p>
            <a:fld id="{7822FB59-9244-48A2-BD98-EC96CE1C20DB}" type="slidenum">
              <a:rPr lang="en-US" altLang="en-US"/>
              <a:pPr/>
              <a:t>‹#›</a:t>
            </a:fld>
            <a:endParaRPr lang="en-US" altLang="en-US" dirty="0"/>
          </a:p>
        </p:txBody>
      </p:sp>
    </p:spTree>
    <p:extLst>
      <p:ext uri="{BB962C8B-B14F-4D97-AF65-F5344CB8AC3E}">
        <p14:creationId xmlns:p14="http://schemas.microsoft.com/office/powerpoint/2010/main" val="592379888"/>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D0550E30-A310-44CB-B671-14632B28A8A2}" type="slidenum">
              <a:rPr lang="en-US" altLang="en-US"/>
              <a:pPr/>
              <a:t>‹#›</a:t>
            </a:fld>
            <a:endParaRPr lang="en-US" altLang="en-US" dirty="0"/>
          </a:p>
        </p:txBody>
      </p:sp>
    </p:spTree>
    <p:extLst>
      <p:ext uri="{BB962C8B-B14F-4D97-AF65-F5344CB8AC3E}">
        <p14:creationId xmlns:p14="http://schemas.microsoft.com/office/powerpoint/2010/main" val="3896032304"/>
      </p:ext>
    </p:extLst>
  </p:cSld>
  <p:clrMapOvr>
    <a:masterClrMapping/>
  </p:clrMapOvr>
</p:sldLayout>
</file>

<file path=ppt/slideLayouts/slideLayout9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p>
        </p:txBody>
      </p:sp>
      <p:sp>
        <p:nvSpPr>
          <p:cNvPr id="6" name="Slide Number Placeholder 5"/>
          <p:cNvSpPr>
            <a:spLocks noGrp="1"/>
          </p:cNvSpPr>
          <p:nvPr>
            <p:ph type="sldNum" sz="quarter" idx="11"/>
          </p:nvPr>
        </p:nvSpPr>
        <p:spPr/>
        <p:txBody>
          <a:bodyPr/>
          <a:lstStyle>
            <a:lvl1pPr>
              <a:defRPr/>
            </a:lvl1pPr>
          </a:lstStyle>
          <a:p>
            <a:fld id="{794B25B0-4407-4202-91AD-067958BEDB21}" type="slidenum">
              <a:rPr lang="en-US" altLang="en-US"/>
              <a:pPr/>
              <a:t>‹#›</a:t>
            </a:fld>
            <a:endParaRPr lang="en-US" altLang="en-US" dirty="0"/>
          </a:p>
        </p:txBody>
      </p:sp>
    </p:spTree>
    <p:extLst>
      <p:ext uri="{BB962C8B-B14F-4D97-AF65-F5344CB8AC3E}">
        <p14:creationId xmlns:p14="http://schemas.microsoft.com/office/powerpoint/2010/main" val="1953399549"/>
      </p:ext>
    </p:extLst>
  </p:cSld>
  <p:clrMapOvr>
    <a:masterClrMapping/>
  </p:clrMapOvr>
</p:sldLayout>
</file>

<file path=ppt/slideLayouts/slideLayout9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75CB8DC7-165A-4DC9-878A-A39389D0EECC}" type="slidenum">
              <a:rPr lang="en-US" altLang="en-US"/>
              <a:pPr/>
              <a:t>‹#›</a:t>
            </a:fld>
            <a:endParaRPr lang="en-US" altLang="en-US" dirty="0"/>
          </a:p>
        </p:txBody>
      </p:sp>
    </p:spTree>
    <p:extLst>
      <p:ext uri="{BB962C8B-B14F-4D97-AF65-F5344CB8AC3E}">
        <p14:creationId xmlns:p14="http://schemas.microsoft.com/office/powerpoint/2010/main" val="3690621012"/>
      </p:ext>
    </p:extLst>
  </p:cSld>
  <p:clrMapOvr>
    <a:masterClrMapping/>
  </p:clrMapOvr>
</p:sldLayout>
</file>

<file path=ppt/slideLayouts/slideLayout9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p>
        </p:txBody>
      </p:sp>
      <p:sp>
        <p:nvSpPr>
          <p:cNvPr id="5" name="Slide Number Placeholder 4"/>
          <p:cNvSpPr>
            <a:spLocks noGrp="1"/>
          </p:cNvSpPr>
          <p:nvPr>
            <p:ph type="sldNum" sz="quarter" idx="11"/>
          </p:nvPr>
        </p:nvSpPr>
        <p:spPr/>
        <p:txBody>
          <a:bodyPr/>
          <a:lstStyle>
            <a:lvl1pPr>
              <a:defRPr/>
            </a:lvl1pPr>
          </a:lstStyle>
          <a:p>
            <a:fld id="{8E80D2E2-4637-4759-A75E-ADD2CE2C6461}" type="slidenum">
              <a:rPr lang="en-US" altLang="en-US"/>
              <a:pPr/>
              <a:t>‹#›</a:t>
            </a:fld>
            <a:endParaRPr lang="en-US" altLang="en-US" dirty="0"/>
          </a:p>
        </p:txBody>
      </p:sp>
    </p:spTree>
    <p:extLst>
      <p:ext uri="{BB962C8B-B14F-4D97-AF65-F5344CB8AC3E}">
        <p14:creationId xmlns:p14="http://schemas.microsoft.com/office/powerpoint/2010/main" val="336318788"/>
      </p:ext>
    </p:extLst>
  </p:cSld>
  <p:clrMapOvr>
    <a:masterClrMapping/>
  </p:clrMapOvr>
</p:sldLayout>
</file>

<file path=ppt/slideLayouts/slideLayout9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ED5B3D92-32B2-4627-9080-02534BF48301}"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219589498"/>
      </p:ext>
    </p:extLst>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2EA4F66D-C1E8-4D5D-95E1-27E9A32F5CAF}"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2890922145"/>
      </p:ext>
    </p:extLst>
  </p:cSld>
  <p:clrMapOvr>
    <a:masterClrMapping/>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35C69E85-FA27-4A80-B03F-2579B22BE21E}"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1985622871"/>
      </p:ext>
    </p:extLst>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90EA6E49-0A11-420E-AC88-2875E5807F67}"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395373566"/>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F6EC4D77-0B60-43A6-BAD1-293CA3FE0DD7}"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10853903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7" cy="63976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1"/>
          </p:nvPr>
        </p:nvSpPr>
        <p:spPr>
          <a:ln/>
        </p:spPr>
        <p:txBody>
          <a:bodyPr/>
          <a:lstStyle>
            <a:lvl1pPr>
              <a:defRPr/>
            </a:lvl1pPr>
          </a:lstStyle>
          <a:p>
            <a:fld id="{FEBD3DC9-C7B9-49DE-A6BA-D3210B2280A3}" type="slidenum">
              <a:rPr lang="en-US" altLang="en-US"/>
              <a:pPr/>
              <a:t>‹#›</a:t>
            </a:fld>
            <a:endParaRPr lang="en-US" altLang="en-US" dirty="0"/>
          </a:p>
        </p:txBody>
      </p:sp>
    </p:spTree>
    <p:extLst>
      <p:ext uri="{BB962C8B-B14F-4D97-AF65-F5344CB8AC3E}">
        <p14:creationId xmlns:p14="http://schemas.microsoft.com/office/powerpoint/2010/main" val="762736408"/>
      </p:ext>
    </p:extLst>
  </p:cSld>
  <p:clrMapOvr>
    <a:masterClrMapping/>
  </p:clrMapOvr>
</p:sldLayout>
</file>

<file path=ppt/slideLayouts/slideLayout9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660135D1-B577-483E-BD3E-B80553930566}"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2218561747"/>
      </p:ext>
    </p:extLst>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389D1A04-1409-4CB4-BB2F-5E0B3AC1B642}"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3030526527"/>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22448255-E48D-4F2C-B65D-05F84B5CACDC}"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2783722457"/>
      </p:ext>
    </p:extLst>
  </p:cSld>
  <p:clrMapOvr>
    <a:masterClrMapping/>
  </p:clrMapOvr>
</p:sldLayout>
</file>

<file path=ppt/slideLayouts/slideLayout9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A65638CA-EE6B-4842-A324-EE7F2BFBB100}"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3574877770"/>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8BCB2B3B-6575-4965-95CB-399660FA18C1}"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4284889391"/>
      </p:ext>
    </p:extLst>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C13AC1D7-305D-411D-BA83-444D4D4E5760}"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599598409"/>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9A7A23AF-470A-4A43-BA54-0FB88A4372A0}"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777784958"/>
      </p:ext>
    </p:extLst>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82EFC34B-5254-4A02-9CDC-078D6825A818}"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2053633690"/>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44D10C23-71CA-4016-B3EC-C8466E428086}"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1013541703"/>
      </p:ext>
    </p:extLst>
  </p:cSld>
  <p:clrMapOvr>
    <a:masterClrMapping/>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36C3C56A-60A1-4EF1-B5C6-6B95BDB54CBC}"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95177408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1"/>
          </p:nvPr>
        </p:nvSpPr>
        <p:spPr>
          <a:ln/>
        </p:spPr>
        <p:txBody>
          <a:bodyPr/>
          <a:lstStyle>
            <a:lvl1pPr>
              <a:defRPr/>
            </a:lvl1pPr>
          </a:lstStyle>
          <a:p>
            <a:fld id="{C0F09810-DC57-4D98-8494-416D4ED7D084}" type="slidenum">
              <a:rPr lang="en-US" altLang="en-US"/>
              <a:pPr/>
              <a:t>‹#›</a:t>
            </a:fld>
            <a:endParaRPr lang="en-US" altLang="en-US" dirty="0"/>
          </a:p>
        </p:txBody>
      </p:sp>
    </p:spTree>
    <p:extLst>
      <p:ext uri="{BB962C8B-B14F-4D97-AF65-F5344CB8AC3E}">
        <p14:creationId xmlns:p14="http://schemas.microsoft.com/office/powerpoint/2010/main" val="692778646"/>
      </p:ext>
    </p:extLst>
  </p:cSld>
  <p:clrMapOvr>
    <a:masterClrMapping/>
  </p:clrMapOvr>
</p:sldLayout>
</file>

<file path=ppt/slideLayouts/slideLayout9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E98E1993-86DA-4125-8849-A4DA92FE59C5}"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1022841376"/>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6DBF7863-AA58-445C-8872-B1E321866E13}"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3468402667"/>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EA003F5D-6569-4B65-9EAA-D358E33324C4}"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139990410"/>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6F318FC1-006C-4835-89E6-1E1F1401371D}"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110578662"/>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1A6A66E9-CAF5-46AB-9F12-A19FE61C0BC2}"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2237768069"/>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7F5C0FA1-17C5-4A5F-A3A2-FEB6577197AD}"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1328514891"/>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23055840-4160-4D47-869E-C97BE9091CCE}"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2777117496"/>
      </p:ext>
    </p:extLst>
  </p:cSld>
  <p:clrMapOvr>
    <a:masterClrMapping/>
  </p:clrMapOvr>
</p:sldLayout>
</file>

<file path=ppt/slideLayouts/slideLayout9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55AFB42B-EFC6-4469-B96D-7B5B4834E2A6}"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549316183"/>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1F32DA60-42E5-4444-8FB9-6ECC9E473BD1}"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222311381"/>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49B44177-7D58-4DB8-9617-E4FE38E60708}"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4324879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3" name="Rectangle 6"/>
          <p:cNvSpPr>
            <a:spLocks noGrp="1" noChangeArrowheads="1"/>
          </p:cNvSpPr>
          <p:nvPr>
            <p:ph type="sldNum" sz="quarter" idx="11"/>
          </p:nvPr>
        </p:nvSpPr>
        <p:spPr>
          <a:ln/>
        </p:spPr>
        <p:txBody>
          <a:bodyPr/>
          <a:lstStyle>
            <a:lvl1pPr>
              <a:defRPr/>
            </a:lvl1pPr>
          </a:lstStyle>
          <a:p>
            <a:fld id="{DA829886-1E68-477B-BC83-3847BB7FB9D3}" type="slidenum">
              <a:rPr lang="en-US" altLang="en-US"/>
              <a:pPr/>
              <a:t>‹#›</a:t>
            </a:fld>
            <a:endParaRPr lang="en-US" altLang="en-US" dirty="0"/>
          </a:p>
        </p:txBody>
      </p:sp>
    </p:spTree>
    <p:extLst>
      <p:ext uri="{BB962C8B-B14F-4D97-AF65-F5344CB8AC3E}">
        <p14:creationId xmlns:p14="http://schemas.microsoft.com/office/powerpoint/2010/main" val="1326412459"/>
      </p:ext>
    </p:extLst>
  </p:cSld>
  <p:clrMapOvr>
    <a:masterClrMapping/>
  </p:clrMapOvr>
</p:sldLayout>
</file>

<file path=ppt/slideLayouts/slideLayout9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FC44DAA9-6594-41FC-BD84-822C6673E6ED}"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999617406"/>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8" name="Slide Number Placeholder 7"/>
          <p:cNvSpPr>
            <a:spLocks noGrp="1"/>
          </p:cNvSpPr>
          <p:nvPr>
            <p:ph type="sldNum" sz="quarter" idx="11"/>
          </p:nvPr>
        </p:nvSpPr>
        <p:spPr/>
        <p:txBody>
          <a:bodyPr/>
          <a:lstStyle>
            <a:lvl1pPr>
              <a:defRPr/>
            </a:lvl1pPr>
          </a:lstStyle>
          <a:p>
            <a:fld id="{2B1D355F-4154-467E-A5A0-31B376B01BD1}"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045741121"/>
      </p:ext>
    </p:extLst>
  </p:cSld>
  <p:clrMapOvr>
    <a:masterClrMapping/>
  </p:clrMapOvr>
</p:sldLayout>
</file>

<file path=ppt/slideLayouts/slideLayout9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4" name="Slide Number Placeholder 3"/>
          <p:cNvSpPr>
            <a:spLocks noGrp="1"/>
          </p:cNvSpPr>
          <p:nvPr>
            <p:ph type="sldNum" sz="quarter" idx="11"/>
          </p:nvPr>
        </p:nvSpPr>
        <p:spPr/>
        <p:txBody>
          <a:bodyPr/>
          <a:lstStyle>
            <a:lvl1pPr>
              <a:defRPr/>
            </a:lvl1pPr>
          </a:lstStyle>
          <a:p>
            <a:fld id="{CC8189C3-E0A0-43F8-9AD5-2116B6370702}"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136195839"/>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3" name="Slide Number Placeholder 2"/>
          <p:cNvSpPr>
            <a:spLocks noGrp="1"/>
          </p:cNvSpPr>
          <p:nvPr>
            <p:ph type="sldNum" sz="quarter" idx="11"/>
          </p:nvPr>
        </p:nvSpPr>
        <p:spPr/>
        <p:txBody>
          <a:bodyPr/>
          <a:lstStyle>
            <a:lvl1pPr>
              <a:defRPr/>
            </a:lvl1pPr>
          </a:lstStyle>
          <a:p>
            <a:fld id="{7492CF9A-D974-445D-8178-4462335150E5}"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457245521"/>
      </p:ext>
    </p:extLst>
  </p:cSld>
  <p:clrMapOvr>
    <a:masterClrMapping/>
  </p:clrMapOvr>
</p:sldLayout>
</file>

<file path=ppt/slideLayouts/slideLayout9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BE5C0531-6378-4148-B25F-31BC1745D287}"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451144563"/>
      </p:ext>
    </p:extLst>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2457F98B-6E23-48FE-8D80-8302E1FAFB8C}"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911638010"/>
      </p:ext>
    </p:extLst>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89A82C24-4EFF-4CC2-97C4-7AB11ADF3948}"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785917013"/>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A8D23CE4-48C2-47C4-98CA-92FEED109C3F}"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360522391"/>
      </p:ext>
    </p:extLst>
  </p:cSld>
  <p:clrMapOvr>
    <a:masterClrMapping/>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1BCF17FA-F468-4ADE-AD72-C589D485F82B}"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1419706073"/>
      </p:ext>
    </p:extLst>
  </p:cSld>
  <p:clrMapOvr>
    <a:masterClrMapping/>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60512EBB-960E-40CA-8A6C-CC2F6CEA568C}"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26309103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1"/>
            </a:lvl1pPr>
            <a:lvl2pPr marL="457211" indent="0">
              <a:buNone/>
              <a:defRPr sz="1200"/>
            </a:lvl2pPr>
            <a:lvl3pPr marL="914422" indent="0">
              <a:buNone/>
              <a:defRPr sz="1001"/>
            </a:lvl3pPr>
            <a:lvl4pPr marL="1371635" indent="0">
              <a:buNone/>
              <a:defRPr sz="900"/>
            </a:lvl4pPr>
            <a:lvl5pPr marL="1828846" indent="0">
              <a:buNone/>
              <a:defRPr sz="900"/>
            </a:lvl5pPr>
            <a:lvl6pPr marL="2286057" indent="0">
              <a:buNone/>
              <a:defRPr sz="900"/>
            </a:lvl6pPr>
            <a:lvl7pPr marL="2743268" indent="0">
              <a:buNone/>
              <a:defRPr sz="900"/>
            </a:lvl7pPr>
            <a:lvl8pPr marL="3200481" indent="0">
              <a:buNone/>
              <a:defRPr sz="900"/>
            </a:lvl8pPr>
            <a:lvl9pPr marL="3657692"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fld id="{F163586B-0E2D-4FE5-9E66-F4D67A9B9B23}" type="slidenum">
              <a:rPr lang="en-US" altLang="en-US"/>
              <a:pPr/>
              <a:t>‹#›</a:t>
            </a:fld>
            <a:endParaRPr lang="en-US" altLang="en-US" dirty="0"/>
          </a:p>
        </p:txBody>
      </p:sp>
    </p:spTree>
    <p:extLst>
      <p:ext uri="{BB962C8B-B14F-4D97-AF65-F5344CB8AC3E}">
        <p14:creationId xmlns:p14="http://schemas.microsoft.com/office/powerpoint/2010/main" val="3169439868"/>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4AB1CFDF-838A-41DA-AD2D-D204DB8937FF}"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1220081050"/>
      </p:ext>
    </p:extLst>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1874BBB5-16DC-4C3D-956F-DF10CD6E71A4}"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3155702734"/>
      </p:ext>
    </p:extLst>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7153F22D-1374-4D6C-B83C-8C476D9DED2E}"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1967493433"/>
      </p:ext>
    </p:extLst>
  </p:cSld>
  <p:clrMapOvr>
    <a:masterClrMapping/>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0E6EE21F-0EBF-44D9-ABC0-CCC6840CDC79}"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2333819621"/>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35A6E392-B787-4BC4-AAD5-98860B27D556}"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2881190715"/>
      </p:ext>
    </p:extLst>
  </p:cSld>
  <p:clrMapOvr>
    <a:masterClrMapping/>
  </p:clrMapOvr>
</p:sldLayout>
</file>

<file path=ppt/slideLayouts/slideLayout9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AA2F3A37-B134-4C82-8689-688B3F3B618B}"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1064362530"/>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ABDD4E00-6FF8-4786-92ED-5E0A1D1DC62A}"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2138306095"/>
      </p:ext>
    </p:extLst>
  </p:cSld>
  <p:clrMapOvr>
    <a:masterClrMapping/>
  </p:clrMapOvr>
</p:sldLayout>
</file>

<file path=ppt/slideLayouts/slideLayout9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224A9C93-95BC-4665-9849-B8D4DF66CD18}"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299500037"/>
      </p:ext>
    </p:extLst>
  </p:cSld>
  <p:clrMapOvr>
    <a:masterClrMapping/>
  </p:clrMapOvr>
</p:sldLayout>
</file>

<file path=ppt/slideLayouts/slideLayout9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89D1123A-2E83-44EA-81D4-DB65A876498C}"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815166032"/>
      </p:ext>
    </p:extLst>
  </p:cSld>
  <p:clrMapOvr>
    <a:masterClrMapping/>
  </p:clrMapOvr>
</p:sldLayout>
</file>

<file path=ppt/slideLayouts/slideLayout9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359B3336-AEC8-43C8-9A50-CFC6B496D6A9}"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157819923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1"/>
            </a:lvl1pPr>
            <a:lvl2pPr marL="457211" indent="0">
              <a:buNone/>
              <a:defRPr sz="1200"/>
            </a:lvl2pPr>
            <a:lvl3pPr marL="914422" indent="0">
              <a:buNone/>
              <a:defRPr sz="1001"/>
            </a:lvl3pPr>
            <a:lvl4pPr marL="1371635" indent="0">
              <a:buNone/>
              <a:defRPr sz="900"/>
            </a:lvl4pPr>
            <a:lvl5pPr marL="1828846" indent="0">
              <a:buNone/>
              <a:defRPr sz="900"/>
            </a:lvl5pPr>
            <a:lvl6pPr marL="2286057" indent="0">
              <a:buNone/>
              <a:defRPr sz="900"/>
            </a:lvl6pPr>
            <a:lvl7pPr marL="2743268" indent="0">
              <a:buNone/>
              <a:defRPr sz="900"/>
            </a:lvl7pPr>
            <a:lvl8pPr marL="3200481" indent="0">
              <a:buNone/>
              <a:defRPr sz="900"/>
            </a:lvl8pPr>
            <a:lvl9pPr marL="3657692"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fld id="{5A7C3F1B-AD47-4E96-9D9F-0C8DFFFF6C46}" type="slidenum">
              <a:rPr lang="en-US" altLang="en-US"/>
              <a:pPr/>
              <a:t>‹#›</a:t>
            </a:fld>
            <a:endParaRPr lang="en-US" altLang="en-US" dirty="0"/>
          </a:p>
        </p:txBody>
      </p:sp>
    </p:spTree>
    <p:extLst>
      <p:ext uri="{BB962C8B-B14F-4D97-AF65-F5344CB8AC3E}">
        <p14:creationId xmlns:p14="http://schemas.microsoft.com/office/powerpoint/2010/main" val="2638468995"/>
      </p:ext>
    </p:extLst>
  </p:cSld>
  <p:clrMapOvr>
    <a:masterClrMapping/>
  </p:clrMapOvr>
</p:sldLayout>
</file>

<file path=ppt/slideLayouts/slideLayout9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D82B8426-B3B9-49F8-8B63-4312AB60081D}"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4090165541"/>
      </p:ext>
    </p:extLst>
  </p:cSld>
  <p:clrMapOvr>
    <a:masterClrMapping/>
  </p:clrMapOvr>
</p:sldLayout>
</file>

<file path=ppt/slideLayouts/slideLayout9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7DA4A044-A819-4C54-A688-4EB63C83E5DF}"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2609993122"/>
      </p:ext>
    </p:extLst>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DAC12CB9-CAF3-434D-A5F8-058BD71DBE91}"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3671001306"/>
      </p:ext>
    </p:extLst>
  </p:cSld>
  <p:clrMapOvr>
    <a:masterClrMapping/>
  </p:clrMapOvr>
</p:sldLayout>
</file>

<file path=ppt/slideLayouts/slideLayout9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398017A0-C10B-461A-AFAC-DCDED84F0506}"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207047927"/>
      </p:ext>
    </p:extLst>
  </p:cSld>
  <p:clrMapOvr>
    <a:masterClrMapping/>
  </p:clrMapOvr>
</p:sldLayout>
</file>

<file path=ppt/slideLayouts/slideLayout9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BFE29F54-69DE-4C87-BE63-A967105B6C85}"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1676415562"/>
      </p:ext>
    </p:extLst>
  </p:cSld>
  <p:clrMapOvr>
    <a:masterClrMapping/>
  </p:clrMapOvr>
</p:sldLayout>
</file>

<file path=ppt/slideLayouts/slideLayout9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E886F45B-F305-451E-B65D-34AF8C526257}"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3676002698"/>
      </p:ext>
    </p:extLst>
  </p:cSld>
  <p:clrMapOvr>
    <a:masterClrMapping/>
  </p:clrMapOvr>
</p:sldLayout>
</file>

<file path=ppt/slideLayouts/slideLayout9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F2888BB1-D035-48DE-A432-21FAEE2A32E8}"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3137173275"/>
      </p:ext>
    </p:extLst>
  </p:cSld>
  <p:clrMapOvr>
    <a:masterClrMapping/>
  </p:clrMapOvr>
</p:sldLayout>
</file>

<file path=ppt/slideLayouts/slideLayout9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5921B8C2-918F-492C-AF69-18511D374CF3}"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1556667388"/>
      </p:ext>
    </p:extLst>
  </p:cSld>
  <p:clrMapOvr>
    <a:masterClrMapping/>
  </p:clrMapOvr>
</p:sldLayout>
</file>

<file path=ppt/slideLayouts/slideLayout9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AE185BAE-8954-4522-BE60-6D0D6466FA40}"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4218657550"/>
      </p:ext>
    </p:extLst>
  </p:cSld>
  <p:clrMapOvr>
    <a:masterClrMapping/>
  </p:clrMapOvr>
</p:sldLayout>
</file>

<file path=ppt/slideLayouts/slideLayout9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3410CC49-F8E5-466A-8C8A-DEEFAB370FE6}"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42821465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fld id="{42F8C24C-92A1-4E6F-9B0A-BFB829EE64FA}" type="slidenum">
              <a:rPr lang="en-US" altLang="en-US"/>
              <a:pPr/>
              <a:t>‹#›</a:t>
            </a:fld>
            <a:endParaRPr lang="en-US" altLang="en-US" dirty="0"/>
          </a:p>
        </p:txBody>
      </p:sp>
    </p:spTree>
    <p:extLst>
      <p:ext uri="{BB962C8B-B14F-4D97-AF65-F5344CB8AC3E}">
        <p14:creationId xmlns:p14="http://schemas.microsoft.com/office/powerpoint/2010/main" val="795782621"/>
      </p:ext>
    </p:extLst>
  </p:cSld>
  <p:clrMapOvr>
    <a:masterClrMapping/>
  </p:clrMapOvr>
</p:sldLayout>
</file>

<file path=ppt/slideLayouts/slideLayout9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9EF20976-36C7-4F4A-B5C6-1521A8FD962B}" type="slidenum">
              <a:rPr lang="en-US" altLang="en-US"/>
              <a:pPr>
                <a:defRPr/>
              </a:pPr>
              <a:t>‹#›</a:t>
            </a:fld>
            <a:endParaRPr lang="en-US" altLang="en-US" dirty="0"/>
          </a:p>
        </p:txBody>
      </p:sp>
    </p:spTree>
    <p:extLst>
      <p:ext uri="{BB962C8B-B14F-4D97-AF65-F5344CB8AC3E}">
        <p14:creationId xmlns:p14="http://schemas.microsoft.com/office/powerpoint/2010/main" val="1182452380"/>
      </p:ext>
    </p:extLst>
  </p:cSld>
  <p:clrMapOvr>
    <a:masterClrMapping/>
  </p:clrMapOvr>
</p:sldLayout>
</file>

<file path=ppt/slideLayouts/slideLayout9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BFB587C6-07C8-45FE-96B5-7136EA68810A}" type="slidenum">
              <a:rPr lang="en-US" altLang="en-US"/>
              <a:pPr>
                <a:defRPr/>
              </a:pPr>
              <a:t>‹#›</a:t>
            </a:fld>
            <a:endParaRPr lang="en-US" altLang="en-US" dirty="0"/>
          </a:p>
        </p:txBody>
      </p:sp>
    </p:spTree>
    <p:extLst>
      <p:ext uri="{BB962C8B-B14F-4D97-AF65-F5344CB8AC3E}">
        <p14:creationId xmlns:p14="http://schemas.microsoft.com/office/powerpoint/2010/main" val="3273200431"/>
      </p:ext>
    </p:extLst>
  </p:cSld>
  <p:clrMapOvr>
    <a:masterClrMapping/>
  </p:clrMapOvr>
</p:sldLayout>
</file>

<file path=ppt/slideLayouts/slideLayout9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6"/>
            <a:ext cx="10515600" cy="1500187"/>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6A7C1A7E-4720-4517-B4FB-B1C912E5B15A}" type="slidenum">
              <a:rPr lang="en-US" altLang="en-US"/>
              <a:pPr>
                <a:defRPr/>
              </a:pPr>
              <a:t>‹#›</a:t>
            </a:fld>
            <a:endParaRPr lang="en-US" altLang="en-US" dirty="0"/>
          </a:p>
        </p:txBody>
      </p:sp>
    </p:spTree>
    <p:extLst>
      <p:ext uri="{BB962C8B-B14F-4D97-AF65-F5344CB8AC3E}">
        <p14:creationId xmlns:p14="http://schemas.microsoft.com/office/powerpoint/2010/main" val="96612088"/>
      </p:ext>
    </p:extLst>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FA185B91-1EB1-4F2E-9669-345F541940CA}" type="slidenum">
              <a:rPr lang="en-US" altLang="en-US"/>
              <a:pPr>
                <a:defRPr/>
              </a:pPr>
              <a:t>‹#›</a:t>
            </a:fld>
            <a:endParaRPr lang="en-US" altLang="en-US" dirty="0"/>
          </a:p>
        </p:txBody>
      </p:sp>
    </p:spTree>
    <p:extLst>
      <p:ext uri="{BB962C8B-B14F-4D97-AF65-F5344CB8AC3E}">
        <p14:creationId xmlns:p14="http://schemas.microsoft.com/office/powerpoint/2010/main" val="1367785199"/>
      </p:ext>
    </p:extLst>
  </p:cSld>
  <p:clrMapOvr>
    <a:masterClrMapping/>
  </p:clrMapOvr>
</p:sldLayout>
</file>

<file path=ppt/slideLayouts/slideLayout9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3"/>
            <a:ext cx="5158316"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1"/>
          </p:nvPr>
        </p:nvSpPr>
        <p:spPr>
          <a:ln/>
        </p:spPr>
        <p:txBody>
          <a:bodyPr/>
          <a:lstStyle>
            <a:lvl1pPr>
              <a:defRPr/>
            </a:lvl1pPr>
          </a:lstStyle>
          <a:p>
            <a:pPr>
              <a:defRPr/>
            </a:pPr>
            <a:fld id="{DD99586D-575B-42B6-8C43-42A1C8B40599}" type="slidenum">
              <a:rPr lang="en-US" altLang="en-US"/>
              <a:pPr>
                <a:defRPr/>
              </a:pPr>
              <a:t>‹#›</a:t>
            </a:fld>
            <a:endParaRPr lang="en-US" altLang="en-US" dirty="0"/>
          </a:p>
        </p:txBody>
      </p:sp>
    </p:spTree>
    <p:extLst>
      <p:ext uri="{BB962C8B-B14F-4D97-AF65-F5344CB8AC3E}">
        <p14:creationId xmlns:p14="http://schemas.microsoft.com/office/powerpoint/2010/main" val="832210768"/>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1"/>
          </p:nvPr>
        </p:nvSpPr>
        <p:spPr>
          <a:ln/>
        </p:spPr>
        <p:txBody>
          <a:bodyPr/>
          <a:lstStyle>
            <a:lvl1pPr>
              <a:defRPr/>
            </a:lvl1pPr>
          </a:lstStyle>
          <a:p>
            <a:pPr>
              <a:defRPr/>
            </a:pPr>
            <a:fld id="{25CEA530-FE4F-4096-85E9-DBA570CAC02E}" type="slidenum">
              <a:rPr lang="en-US" altLang="en-US"/>
              <a:pPr>
                <a:defRPr/>
              </a:pPr>
              <a:t>‹#›</a:t>
            </a:fld>
            <a:endParaRPr lang="en-US" altLang="en-US" dirty="0"/>
          </a:p>
        </p:txBody>
      </p:sp>
    </p:spTree>
    <p:extLst>
      <p:ext uri="{BB962C8B-B14F-4D97-AF65-F5344CB8AC3E}">
        <p14:creationId xmlns:p14="http://schemas.microsoft.com/office/powerpoint/2010/main" val="2192111097"/>
      </p:ext>
    </p:extLst>
  </p:cSld>
  <p:clrMapOvr>
    <a:masterClrMapping/>
  </p:clrMapOvr>
</p:sldLayout>
</file>

<file path=ppt/slideLayouts/slideLayout9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3" name="Rectangle 6"/>
          <p:cNvSpPr>
            <a:spLocks noGrp="1" noChangeArrowheads="1"/>
          </p:cNvSpPr>
          <p:nvPr>
            <p:ph type="sldNum" sz="quarter" idx="11"/>
          </p:nvPr>
        </p:nvSpPr>
        <p:spPr>
          <a:ln/>
        </p:spPr>
        <p:txBody>
          <a:bodyPr/>
          <a:lstStyle>
            <a:lvl1pPr>
              <a:defRPr/>
            </a:lvl1pPr>
          </a:lstStyle>
          <a:p>
            <a:pPr>
              <a:defRPr/>
            </a:pPr>
            <a:fld id="{DFAE8407-B985-4215-ABFC-AA82EDDBCB5C}" type="slidenum">
              <a:rPr lang="en-US" altLang="en-US"/>
              <a:pPr>
                <a:defRPr/>
              </a:pPr>
              <a:t>‹#›</a:t>
            </a:fld>
            <a:endParaRPr lang="en-US" altLang="en-US" dirty="0"/>
          </a:p>
        </p:txBody>
      </p:sp>
    </p:spTree>
    <p:extLst>
      <p:ext uri="{BB962C8B-B14F-4D97-AF65-F5344CB8AC3E}">
        <p14:creationId xmlns:p14="http://schemas.microsoft.com/office/powerpoint/2010/main" val="3008175745"/>
      </p:ext>
    </p:extLst>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717" y="987428"/>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0"/>
            <a:ext cx="393276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EF45AC27-C5C8-4E4E-9CE6-E736C7310E8E}" type="slidenum">
              <a:rPr lang="en-US" altLang="en-US"/>
              <a:pPr>
                <a:defRPr/>
              </a:pPr>
              <a:t>‹#›</a:t>
            </a:fld>
            <a:endParaRPr lang="en-US" altLang="en-US" dirty="0"/>
          </a:p>
        </p:txBody>
      </p:sp>
    </p:spTree>
    <p:extLst>
      <p:ext uri="{BB962C8B-B14F-4D97-AF65-F5344CB8AC3E}">
        <p14:creationId xmlns:p14="http://schemas.microsoft.com/office/powerpoint/2010/main" val="1411803962"/>
      </p:ext>
    </p:extLst>
  </p:cSld>
  <p:clrMapOvr>
    <a:masterClrMapping/>
  </p:clrMapOvr>
</p:sldLayout>
</file>

<file path=ppt/slideLayouts/slideLayout9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717" y="987428"/>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840319" y="2057400"/>
            <a:ext cx="393276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7C83C4B5-69F8-4C86-AD0E-0E5B684C8A1B}" type="slidenum">
              <a:rPr lang="en-US" altLang="en-US"/>
              <a:pPr>
                <a:defRPr/>
              </a:pPr>
              <a:t>‹#›</a:t>
            </a:fld>
            <a:endParaRPr lang="en-US" altLang="en-US" dirty="0"/>
          </a:p>
        </p:txBody>
      </p:sp>
    </p:spTree>
    <p:extLst>
      <p:ext uri="{BB962C8B-B14F-4D97-AF65-F5344CB8AC3E}">
        <p14:creationId xmlns:p14="http://schemas.microsoft.com/office/powerpoint/2010/main" val="2267813237"/>
      </p:ext>
    </p:extLst>
  </p:cSld>
  <p:clrMapOvr>
    <a:masterClrMapping/>
  </p:clrMapOvr>
</p:sldLayout>
</file>

<file path=ppt/slideLayouts/slideLayout9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F1E7E4D6-D375-4F8F-AAF6-9D0D158220E5}" type="slidenum">
              <a:rPr lang="en-US" altLang="en-US"/>
              <a:pPr>
                <a:defRPr/>
              </a:pPr>
              <a:t>‹#›</a:t>
            </a:fld>
            <a:endParaRPr lang="en-US" altLang="en-US" dirty="0"/>
          </a:p>
        </p:txBody>
      </p:sp>
    </p:spTree>
    <p:extLst>
      <p:ext uri="{BB962C8B-B14F-4D97-AF65-F5344CB8AC3E}">
        <p14:creationId xmlns:p14="http://schemas.microsoft.com/office/powerpoint/2010/main" val="7308888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81000"/>
            <a:ext cx="3048000" cy="213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81000"/>
            <a:ext cx="8940800" cy="213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fld id="{8CCC681B-9232-4C17-A8A2-0FBDF801CD0F}" type="slidenum">
              <a:rPr lang="en-US" altLang="en-US"/>
              <a:pPr/>
              <a:t>‹#›</a:t>
            </a:fld>
            <a:endParaRPr lang="en-US" altLang="en-US" dirty="0"/>
          </a:p>
        </p:txBody>
      </p:sp>
    </p:spTree>
    <p:extLst>
      <p:ext uri="{BB962C8B-B14F-4D97-AF65-F5344CB8AC3E}">
        <p14:creationId xmlns:p14="http://schemas.microsoft.com/office/powerpoint/2010/main" val="252974637"/>
      </p:ext>
    </p:extLst>
  </p:cSld>
  <p:clrMapOvr>
    <a:masterClrMapping/>
  </p:clrMapOvr>
</p:sldLayout>
</file>

<file path=ppt/slideLayouts/slideLayout9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04800"/>
            <a:ext cx="3048000" cy="220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04800"/>
            <a:ext cx="8940800" cy="220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C95D9130-BE71-450E-B4C7-C55834572F39}" type="slidenum">
              <a:rPr lang="en-US" altLang="en-US"/>
              <a:pPr>
                <a:defRPr/>
              </a:pPr>
              <a:t>‹#›</a:t>
            </a:fld>
            <a:endParaRPr lang="en-US" altLang="en-US" dirty="0"/>
          </a:p>
        </p:txBody>
      </p:sp>
    </p:spTree>
    <p:extLst>
      <p:ext uri="{BB962C8B-B14F-4D97-AF65-F5344CB8AC3E}">
        <p14:creationId xmlns:p14="http://schemas.microsoft.com/office/powerpoint/2010/main" val="357243606"/>
      </p:ext>
    </p:extLst>
  </p:cSld>
  <p:clrMapOvr>
    <a:masterClrMapping/>
  </p:clrMapOvr>
</p:sldLayout>
</file>

<file path=ppt/slideLayouts/slideLayout9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995B5BE7-D5C9-410F-AC0F-FAD90DC9F43E}"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355498277"/>
      </p:ext>
    </p:extLst>
  </p:cSld>
  <p:clrMapOvr>
    <a:masterClrMapping/>
  </p:clrMapOvr>
</p:sldLayout>
</file>

<file path=ppt/slideLayouts/slideLayout9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B3AC22F7-6574-4E33-A7A6-022E0C0BFCA1}"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230201902"/>
      </p:ext>
    </p:extLst>
  </p:cSld>
  <p:clrMapOvr>
    <a:masterClrMapping/>
  </p:clrMapOvr>
</p:sldLayout>
</file>

<file path=ppt/slideLayouts/slideLayout9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03CEE0ED-3C78-4B2A-AFB1-845AAF9545B4}"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225448704"/>
      </p:ext>
    </p:extLst>
  </p:cSld>
  <p:clrMapOvr>
    <a:masterClrMapping/>
  </p:clrMapOvr>
</p:sldLayout>
</file>

<file path=ppt/slideLayouts/slideLayout9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6AFCB441-8845-41AB-AC1B-69D7AD2C9781}"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2475124070"/>
      </p:ext>
    </p:extLst>
  </p:cSld>
  <p:clrMapOvr>
    <a:masterClrMapping/>
  </p:clrMapOvr>
</p:sldLayout>
</file>

<file path=ppt/slideLayouts/slideLayout9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8" name="Slide Number Placeholder 7"/>
          <p:cNvSpPr>
            <a:spLocks noGrp="1"/>
          </p:cNvSpPr>
          <p:nvPr>
            <p:ph type="sldNum" sz="quarter" idx="11"/>
          </p:nvPr>
        </p:nvSpPr>
        <p:spPr/>
        <p:txBody>
          <a:bodyPr/>
          <a:lstStyle>
            <a:lvl1pPr>
              <a:defRPr/>
            </a:lvl1pPr>
          </a:lstStyle>
          <a:p>
            <a:fld id="{02240651-5294-404A-9732-243E4361C140}"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671569425"/>
      </p:ext>
    </p:extLst>
  </p:cSld>
  <p:clrMapOvr>
    <a:masterClrMapping/>
  </p:clrMapOvr>
</p:sldLayout>
</file>

<file path=ppt/slideLayouts/slideLayout9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4" name="Slide Number Placeholder 3"/>
          <p:cNvSpPr>
            <a:spLocks noGrp="1"/>
          </p:cNvSpPr>
          <p:nvPr>
            <p:ph type="sldNum" sz="quarter" idx="11"/>
          </p:nvPr>
        </p:nvSpPr>
        <p:spPr/>
        <p:txBody>
          <a:bodyPr/>
          <a:lstStyle>
            <a:lvl1pPr>
              <a:defRPr/>
            </a:lvl1pPr>
          </a:lstStyle>
          <a:p>
            <a:fld id="{ED8A22B8-4D34-43D5-ABB5-8A48ADE6880E}"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306300293"/>
      </p:ext>
    </p:extLst>
  </p:cSld>
  <p:clrMapOvr>
    <a:masterClrMapping/>
  </p:clrMapOvr>
</p:sldLayout>
</file>

<file path=ppt/slideLayouts/slideLayout9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3" name="Slide Number Placeholder 2"/>
          <p:cNvSpPr>
            <a:spLocks noGrp="1"/>
          </p:cNvSpPr>
          <p:nvPr>
            <p:ph type="sldNum" sz="quarter" idx="11"/>
          </p:nvPr>
        </p:nvSpPr>
        <p:spPr/>
        <p:txBody>
          <a:bodyPr/>
          <a:lstStyle>
            <a:lvl1pPr>
              <a:defRPr/>
            </a:lvl1pPr>
          </a:lstStyle>
          <a:p>
            <a:fld id="{34B471EF-3078-424D-8C82-A5CA94463921}"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3889420523"/>
      </p:ext>
    </p:extLst>
  </p:cSld>
  <p:clrMapOvr>
    <a:masterClrMapping/>
  </p:clrMapOvr>
</p:sldLayout>
</file>

<file path=ppt/slideLayouts/slideLayout9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D2D8122F-C5A9-4447-B943-026A9F97A119}"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971743682"/>
      </p:ext>
    </p:extLst>
  </p:cSld>
  <p:clrMapOvr>
    <a:masterClrMapping/>
  </p:clrMapOvr>
</p:sldLayout>
</file>

<file path=ppt/slideLayouts/slideLayout9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ltLang="en-US" dirty="0">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65C1E033-9DC0-413F-A817-BE40FEB6235F}" type="slidenum">
              <a:rPr lang="en-US" altLang="en-US">
                <a:solidFill>
                  <a:srgbClr val="FFFFFF"/>
                </a:solidFill>
              </a:rPr>
              <a:pPr/>
              <a:t>‹#›</a:t>
            </a:fld>
            <a:endParaRPr lang="en-US" altLang="en-US" dirty="0">
              <a:solidFill>
                <a:srgbClr val="FFFFFF"/>
              </a:solidFill>
            </a:endParaRPr>
          </a:p>
        </p:txBody>
      </p:sp>
    </p:spTree>
    <p:extLst>
      <p:ext uri="{BB962C8B-B14F-4D97-AF65-F5344CB8AC3E}">
        <p14:creationId xmlns:p14="http://schemas.microsoft.com/office/powerpoint/2010/main" val="199103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00.xml.rels><?xml version="1.0" encoding="UTF-8" standalone="yes"?>
<Relationships xmlns="http://schemas.openxmlformats.org/package/2006/relationships"><Relationship Id="rId8" Type="http://schemas.openxmlformats.org/officeDocument/2006/relationships/slideLayout" Target="../slideLayouts/slideLayout1097.xml"/><Relationship Id="rId13" Type="http://schemas.openxmlformats.org/officeDocument/2006/relationships/image" Target="../media/image6.jpeg"/><Relationship Id="rId3" Type="http://schemas.openxmlformats.org/officeDocument/2006/relationships/slideLayout" Target="../slideLayouts/slideLayout1092.xml"/><Relationship Id="rId7" Type="http://schemas.openxmlformats.org/officeDocument/2006/relationships/slideLayout" Target="../slideLayouts/slideLayout1096.xml"/><Relationship Id="rId12" Type="http://schemas.openxmlformats.org/officeDocument/2006/relationships/theme" Target="../theme/theme100.xml"/><Relationship Id="rId2" Type="http://schemas.openxmlformats.org/officeDocument/2006/relationships/slideLayout" Target="../slideLayouts/slideLayout1091.xml"/><Relationship Id="rId1" Type="http://schemas.openxmlformats.org/officeDocument/2006/relationships/slideLayout" Target="../slideLayouts/slideLayout1090.xml"/><Relationship Id="rId6" Type="http://schemas.openxmlformats.org/officeDocument/2006/relationships/slideLayout" Target="../slideLayouts/slideLayout1095.xml"/><Relationship Id="rId11" Type="http://schemas.openxmlformats.org/officeDocument/2006/relationships/slideLayout" Target="../slideLayouts/slideLayout1100.xml"/><Relationship Id="rId5" Type="http://schemas.openxmlformats.org/officeDocument/2006/relationships/slideLayout" Target="../slideLayouts/slideLayout1094.xml"/><Relationship Id="rId10" Type="http://schemas.openxmlformats.org/officeDocument/2006/relationships/slideLayout" Target="../slideLayouts/slideLayout1099.xml"/><Relationship Id="rId4" Type="http://schemas.openxmlformats.org/officeDocument/2006/relationships/slideLayout" Target="../slideLayouts/slideLayout1093.xml"/><Relationship Id="rId9" Type="http://schemas.openxmlformats.org/officeDocument/2006/relationships/slideLayout" Target="../slideLayouts/slideLayout1098.xml"/></Relationships>
</file>

<file path=ppt/slideMasters/_rels/slideMaster101.xml.rels><?xml version="1.0" encoding="UTF-8" standalone="yes"?>
<Relationships xmlns="http://schemas.openxmlformats.org/package/2006/relationships"><Relationship Id="rId8" Type="http://schemas.openxmlformats.org/officeDocument/2006/relationships/slideLayout" Target="../slideLayouts/slideLayout1108.xml"/><Relationship Id="rId13" Type="http://schemas.openxmlformats.org/officeDocument/2006/relationships/image" Target="../media/image37.jpeg"/><Relationship Id="rId3" Type="http://schemas.openxmlformats.org/officeDocument/2006/relationships/slideLayout" Target="../slideLayouts/slideLayout1103.xml"/><Relationship Id="rId7" Type="http://schemas.openxmlformats.org/officeDocument/2006/relationships/slideLayout" Target="../slideLayouts/slideLayout1107.xml"/><Relationship Id="rId12" Type="http://schemas.openxmlformats.org/officeDocument/2006/relationships/theme" Target="../theme/theme101.xml"/><Relationship Id="rId2" Type="http://schemas.openxmlformats.org/officeDocument/2006/relationships/slideLayout" Target="../slideLayouts/slideLayout1102.xml"/><Relationship Id="rId1" Type="http://schemas.openxmlformats.org/officeDocument/2006/relationships/slideLayout" Target="../slideLayouts/slideLayout1101.xml"/><Relationship Id="rId6" Type="http://schemas.openxmlformats.org/officeDocument/2006/relationships/slideLayout" Target="../slideLayouts/slideLayout1106.xml"/><Relationship Id="rId11" Type="http://schemas.openxmlformats.org/officeDocument/2006/relationships/slideLayout" Target="../slideLayouts/slideLayout1111.xml"/><Relationship Id="rId5" Type="http://schemas.openxmlformats.org/officeDocument/2006/relationships/slideLayout" Target="../slideLayouts/slideLayout1105.xml"/><Relationship Id="rId10" Type="http://schemas.openxmlformats.org/officeDocument/2006/relationships/slideLayout" Target="../slideLayouts/slideLayout1110.xml"/><Relationship Id="rId4" Type="http://schemas.openxmlformats.org/officeDocument/2006/relationships/slideLayout" Target="../slideLayouts/slideLayout1104.xml"/><Relationship Id="rId9" Type="http://schemas.openxmlformats.org/officeDocument/2006/relationships/slideLayout" Target="../slideLayouts/slideLayout1109.xml"/></Relationships>
</file>

<file path=ppt/slideMasters/_rels/slideMaster102.xml.rels><?xml version="1.0" encoding="UTF-8" standalone="yes"?>
<Relationships xmlns="http://schemas.openxmlformats.org/package/2006/relationships"><Relationship Id="rId8" Type="http://schemas.openxmlformats.org/officeDocument/2006/relationships/slideLayout" Target="../slideLayouts/slideLayout1119.xml"/><Relationship Id="rId13" Type="http://schemas.openxmlformats.org/officeDocument/2006/relationships/image" Target="../media/image29.jpeg"/><Relationship Id="rId3" Type="http://schemas.openxmlformats.org/officeDocument/2006/relationships/slideLayout" Target="../slideLayouts/slideLayout1114.xml"/><Relationship Id="rId7" Type="http://schemas.openxmlformats.org/officeDocument/2006/relationships/slideLayout" Target="../slideLayouts/slideLayout1118.xml"/><Relationship Id="rId12" Type="http://schemas.openxmlformats.org/officeDocument/2006/relationships/theme" Target="../theme/theme102.xml"/><Relationship Id="rId2" Type="http://schemas.openxmlformats.org/officeDocument/2006/relationships/slideLayout" Target="../slideLayouts/slideLayout1113.xml"/><Relationship Id="rId1" Type="http://schemas.openxmlformats.org/officeDocument/2006/relationships/slideLayout" Target="../slideLayouts/slideLayout1112.xml"/><Relationship Id="rId6" Type="http://schemas.openxmlformats.org/officeDocument/2006/relationships/slideLayout" Target="../slideLayouts/slideLayout1117.xml"/><Relationship Id="rId11" Type="http://schemas.openxmlformats.org/officeDocument/2006/relationships/slideLayout" Target="../slideLayouts/slideLayout1122.xml"/><Relationship Id="rId5" Type="http://schemas.openxmlformats.org/officeDocument/2006/relationships/slideLayout" Target="../slideLayouts/slideLayout1116.xml"/><Relationship Id="rId10" Type="http://schemas.openxmlformats.org/officeDocument/2006/relationships/slideLayout" Target="../slideLayouts/slideLayout1121.xml"/><Relationship Id="rId4" Type="http://schemas.openxmlformats.org/officeDocument/2006/relationships/slideLayout" Target="../slideLayouts/slideLayout1115.xml"/><Relationship Id="rId9" Type="http://schemas.openxmlformats.org/officeDocument/2006/relationships/slideLayout" Target="../slideLayouts/slideLayout1120.xml"/></Relationships>
</file>

<file path=ppt/slideMasters/_rels/slideMaster103.xml.rels><?xml version="1.0" encoding="UTF-8" standalone="yes"?>
<Relationships xmlns="http://schemas.openxmlformats.org/package/2006/relationships"><Relationship Id="rId8" Type="http://schemas.openxmlformats.org/officeDocument/2006/relationships/slideLayout" Target="../slideLayouts/slideLayout1130.xml"/><Relationship Id="rId13" Type="http://schemas.openxmlformats.org/officeDocument/2006/relationships/image" Target="../media/image22.jpeg"/><Relationship Id="rId3" Type="http://schemas.openxmlformats.org/officeDocument/2006/relationships/slideLayout" Target="../slideLayouts/slideLayout1125.xml"/><Relationship Id="rId7" Type="http://schemas.openxmlformats.org/officeDocument/2006/relationships/slideLayout" Target="../slideLayouts/slideLayout1129.xml"/><Relationship Id="rId12" Type="http://schemas.openxmlformats.org/officeDocument/2006/relationships/theme" Target="../theme/theme103.xml"/><Relationship Id="rId2" Type="http://schemas.openxmlformats.org/officeDocument/2006/relationships/slideLayout" Target="../slideLayouts/slideLayout1124.xml"/><Relationship Id="rId1" Type="http://schemas.openxmlformats.org/officeDocument/2006/relationships/slideLayout" Target="../slideLayouts/slideLayout1123.xml"/><Relationship Id="rId6" Type="http://schemas.openxmlformats.org/officeDocument/2006/relationships/slideLayout" Target="../slideLayouts/slideLayout1128.xml"/><Relationship Id="rId11" Type="http://schemas.openxmlformats.org/officeDocument/2006/relationships/slideLayout" Target="../slideLayouts/slideLayout1133.xml"/><Relationship Id="rId5" Type="http://schemas.openxmlformats.org/officeDocument/2006/relationships/slideLayout" Target="../slideLayouts/slideLayout1127.xml"/><Relationship Id="rId10" Type="http://schemas.openxmlformats.org/officeDocument/2006/relationships/slideLayout" Target="../slideLayouts/slideLayout1132.xml"/><Relationship Id="rId4" Type="http://schemas.openxmlformats.org/officeDocument/2006/relationships/slideLayout" Target="../slideLayouts/slideLayout1126.xml"/><Relationship Id="rId9" Type="http://schemas.openxmlformats.org/officeDocument/2006/relationships/slideLayout" Target="../slideLayouts/slideLayout1131.xml"/></Relationships>
</file>

<file path=ppt/slideMasters/_rels/slideMaster104.xml.rels><?xml version="1.0" encoding="UTF-8" standalone="yes"?>
<Relationships xmlns="http://schemas.openxmlformats.org/package/2006/relationships"><Relationship Id="rId8" Type="http://schemas.openxmlformats.org/officeDocument/2006/relationships/slideLayout" Target="../slideLayouts/slideLayout1141.xml"/><Relationship Id="rId13" Type="http://schemas.openxmlformats.org/officeDocument/2006/relationships/image" Target="../media/image23.jpeg"/><Relationship Id="rId3" Type="http://schemas.openxmlformats.org/officeDocument/2006/relationships/slideLayout" Target="../slideLayouts/slideLayout1136.xml"/><Relationship Id="rId7" Type="http://schemas.openxmlformats.org/officeDocument/2006/relationships/slideLayout" Target="../slideLayouts/slideLayout1140.xml"/><Relationship Id="rId12" Type="http://schemas.openxmlformats.org/officeDocument/2006/relationships/theme" Target="../theme/theme104.xml"/><Relationship Id="rId2" Type="http://schemas.openxmlformats.org/officeDocument/2006/relationships/slideLayout" Target="../slideLayouts/slideLayout1135.xml"/><Relationship Id="rId1" Type="http://schemas.openxmlformats.org/officeDocument/2006/relationships/slideLayout" Target="../slideLayouts/slideLayout1134.xml"/><Relationship Id="rId6" Type="http://schemas.openxmlformats.org/officeDocument/2006/relationships/slideLayout" Target="../slideLayouts/slideLayout1139.xml"/><Relationship Id="rId11" Type="http://schemas.openxmlformats.org/officeDocument/2006/relationships/slideLayout" Target="../slideLayouts/slideLayout1144.xml"/><Relationship Id="rId5" Type="http://schemas.openxmlformats.org/officeDocument/2006/relationships/slideLayout" Target="../slideLayouts/slideLayout1138.xml"/><Relationship Id="rId10" Type="http://schemas.openxmlformats.org/officeDocument/2006/relationships/slideLayout" Target="../slideLayouts/slideLayout1143.xml"/><Relationship Id="rId4" Type="http://schemas.openxmlformats.org/officeDocument/2006/relationships/slideLayout" Target="../slideLayouts/slideLayout1137.xml"/><Relationship Id="rId9" Type="http://schemas.openxmlformats.org/officeDocument/2006/relationships/slideLayout" Target="../slideLayouts/slideLayout1142.xml"/></Relationships>
</file>

<file path=ppt/slideMasters/_rels/slideMaster105.xml.rels><?xml version="1.0" encoding="UTF-8" standalone="yes"?>
<Relationships xmlns="http://schemas.openxmlformats.org/package/2006/relationships"><Relationship Id="rId8" Type="http://schemas.openxmlformats.org/officeDocument/2006/relationships/slideLayout" Target="../slideLayouts/slideLayout1152.xml"/><Relationship Id="rId13" Type="http://schemas.openxmlformats.org/officeDocument/2006/relationships/image" Target="../media/image46.jpeg"/><Relationship Id="rId3" Type="http://schemas.openxmlformats.org/officeDocument/2006/relationships/slideLayout" Target="../slideLayouts/slideLayout1147.xml"/><Relationship Id="rId7" Type="http://schemas.openxmlformats.org/officeDocument/2006/relationships/slideLayout" Target="../slideLayouts/slideLayout1151.xml"/><Relationship Id="rId12" Type="http://schemas.openxmlformats.org/officeDocument/2006/relationships/theme" Target="../theme/theme105.xml"/><Relationship Id="rId2" Type="http://schemas.openxmlformats.org/officeDocument/2006/relationships/slideLayout" Target="../slideLayouts/slideLayout1146.xml"/><Relationship Id="rId1" Type="http://schemas.openxmlformats.org/officeDocument/2006/relationships/slideLayout" Target="../slideLayouts/slideLayout1145.xml"/><Relationship Id="rId6" Type="http://schemas.openxmlformats.org/officeDocument/2006/relationships/slideLayout" Target="../slideLayouts/slideLayout1150.xml"/><Relationship Id="rId11" Type="http://schemas.openxmlformats.org/officeDocument/2006/relationships/slideLayout" Target="../slideLayouts/slideLayout1155.xml"/><Relationship Id="rId5" Type="http://schemas.openxmlformats.org/officeDocument/2006/relationships/slideLayout" Target="../slideLayouts/slideLayout1149.xml"/><Relationship Id="rId10" Type="http://schemas.openxmlformats.org/officeDocument/2006/relationships/slideLayout" Target="../slideLayouts/slideLayout1154.xml"/><Relationship Id="rId4" Type="http://schemas.openxmlformats.org/officeDocument/2006/relationships/slideLayout" Target="../slideLayouts/slideLayout1148.xml"/><Relationship Id="rId9" Type="http://schemas.openxmlformats.org/officeDocument/2006/relationships/slideLayout" Target="../slideLayouts/slideLayout1153.xml"/></Relationships>
</file>

<file path=ppt/slideMasters/_rels/slideMaster106.xml.rels><?xml version="1.0" encoding="UTF-8" standalone="yes"?>
<Relationships xmlns="http://schemas.openxmlformats.org/package/2006/relationships"><Relationship Id="rId8" Type="http://schemas.openxmlformats.org/officeDocument/2006/relationships/slideLayout" Target="../slideLayouts/slideLayout1163.xml"/><Relationship Id="rId13" Type="http://schemas.openxmlformats.org/officeDocument/2006/relationships/image" Target="../media/image14.jpeg"/><Relationship Id="rId3" Type="http://schemas.openxmlformats.org/officeDocument/2006/relationships/slideLayout" Target="../slideLayouts/slideLayout1158.xml"/><Relationship Id="rId7" Type="http://schemas.openxmlformats.org/officeDocument/2006/relationships/slideLayout" Target="../slideLayouts/slideLayout1162.xml"/><Relationship Id="rId12" Type="http://schemas.openxmlformats.org/officeDocument/2006/relationships/theme" Target="../theme/theme106.xml"/><Relationship Id="rId2" Type="http://schemas.openxmlformats.org/officeDocument/2006/relationships/slideLayout" Target="../slideLayouts/slideLayout1157.xml"/><Relationship Id="rId1" Type="http://schemas.openxmlformats.org/officeDocument/2006/relationships/slideLayout" Target="../slideLayouts/slideLayout1156.xml"/><Relationship Id="rId6" Type="http://schemas.openxmlformats.org/officeDocument/2006/relationships/slideLayout" Target="../slideLayouts/slideLayout1161.xml"/><Relationship Id="rId11" Type="http://schemas.openxmlformats.org/officeDocument/2006/relationships/slideLayout" Target="../slideLayouts/slideLayout1166.xml"/><Relationship Id="rId5" Type="http://schemas.openxmlformats.org/officeDocument/2006/relationships/slideLayout" Target="../slideLayouts/slideLayout1160.xml"/><Relationship Id="rId10" Type="http://schemas.openxmlformats.org/officeDocument/2006/relationships/slideLayout" Target="../slideLayouts/slideLayout1165.xml"/><Relationship Id="rId4" Type="http://schemas.openxmlformats.org/officeDocument/2006/relationships/slideLayout" Target="../slideLayouts/slideLayout1159.xml"/><Relationship Id="rId9" Type="http://schemas.openxmlformats.org/officeDocument/2006/relationships/slideLayout" Target="../slideLayouts/slideLayout1164.xml"/></Relationships>
</file>

<file path=ppt/slideMasters/_rels/slideMaster107.xml.rels><?xml version="1.0" encoding="UTF-8" standalone="yes"?>
<Relationships xmlns="http://schemas.openxmlformats.org/package/2006/relationships"><Relationship Id="rId8" Type="http://schemas.openxmlformats.org/officeDocument/2006/relationships/slideLayout" Target="../slideLayouts/slideLayout1174.xml"/><Relationship Id="rId13" Type="http://schemas.openxmlformats.org/officeDocument/2006/relationships/image" Target="../media/image15.jpeg"/><Relationship Id="rId3" Type="http://schemas.openxmlformats.org/officeDocument/2006/relationships/slideLayout" Target="../slideLayouts/slideLayout1169.xml"/><Relationship Id="rId7" Type="http://schemas.openxmlformats.org/officeDocument/2006/relationships/slideLayout" Target="../slideLayouts/slideLayout1173.xml"/><Relationship Id="rId12" Type="http://schemas.openxmlformats.org/officeDocument/2006/relationships/theme" Target="../theme/theme107.xml"/><Relationship Id="rId2" Type="http://schemas.openxmlformats.org/officeDocument/2006/relationships/slideLayout" Target="../slideLayouts/slideLayout1168.xml"/><Relationship Id="rId1" Type="http://schemas.openxmlformats.org/officeDocument/2006/relationships/slideLayout" Target="../slideLayouts/slideLayout1167.xml"/><Relationship Id="rId6" Type="http://schemas.openxmlformats.org/officeDocument/2006/relationships/slideLayout" Target="../slideLayouts/slideLayout1172.xml"/><Relationship Id="rId11" Type="http://schemas.openxmlformats.org/officeDocument/2006/relationships/slideLayout" Target="../slideLayouts/slideLayout1177.xml"/><Relationship Id="rId5" Type="http://schemas.openxmlformats.org/officeDocument/2006/relationships/slideLayout" Target="../slideLayouts/slideLayout1171.xml"/><Relationship Id="rId10" Type="http://schemas.openxmlformats.org/officeDocument/2006/relationships/slideLayout" Target="../slideLayouts/slideLayout1176.xml"/><Relationship Id="rId4" Type="http://schemas.openxmlformats.org/officeDocument/2006/relationships/slideLayout" Target="../slideLayouts/slideLayout1170.xml"/><Relationship Id="rId9" Type="http://schemas.openxmlformats.org/officeDocument/2006/relationships/slideLayout" Target="../slideLayouts/slideLayout1175.xml"/></Relationships>
</file>

<file path=ppt/slideMasters/_rels/slideMaster108.xml.rels><?xml version="1.0" encoding="UTF-8" standalone="yes"?>
<Relationships xmlns="http://schemas.openxmlformats.org/package/2006/relationships"><Relationship Id="rId8" Type="http://schemas.openxmlformats.org/officeDocument/2006/relationships/slideLayout" Target="../slideLayouts/slideLayout1185.xml"/><Relationship Id="rId13" Type="http://schemas.openxmlformats.org/officeDocument/2006/relationships/image" Target="../media/image47.jpeg"/><Relationship Id="rId3" Type="http://schemas.openxmlformats.org/officeDocument/2006/relationships/slideLayout" Target="../slideLayouts/slideLayout1180.xml"/><Relationship Id="rId7" Type="http://schemas.openxmlformats.org/officeDocument/2006/relationships/slideLayout" Target="../slideLayouts/slideLayout1184.xml"/><Relationship Id="rId12" Type="http://schemas.openxmlformats.org/officeDocument/2006/relationships/theme" Target="../theme/theme108.xml"/><Relationship Id="rId2" Type="http://schemas.openxmlformats.org/officeDocument/2006/relationships/slideLayout" Target="../slideLayouts/slideLayout1179.xml"/><Relationship Id="rId1" Type="http://schemas.openxmlformats.org/officeDocument/2006/relationships/slideLayout" Target="../slideLayouts/slideLayout1178.xml"/><Relationship Id="rId6" Type="http://schemas.openxmlformats.org/officeDocument/2006/relationships/slideLayout" Target="../slideLayouts/slideLayout1183.xml"/><Relationship Id="rId11" Type="http://schemas.openxmlformats.org/officeDocument/2006/relationships/slideLayout" Target="../slideLayouts/slideLayout1188.xml"/><Relationship Id="rId5" Type="http://schemas.openxmlformats.org/officeDocument/2006/relationships/slideLayout" Target="../slideLayouts/slideLayout1182.xml"/><Relationship Id="rId10" Type="http://schemas.openxmlformats.org/officeDocument/2006/relationships/slideLayout" Target="../slideLayouts/slideLayout1187.xml"/><Relationship Id="rId4" Type="http://schemas.openxmlformats.org/officeDocument/2006/relationships/slideLayout" Target="../slideLayouts/slideLayout1181.xml"/><Relationship Id="rId9" Type="http://schemas.openxmlformats.org/officeDocument/2006/relationships/slideLayout" Target="../slideLayouts/slideLayout1186.xml"/></Relationships>
</file>

<file path=ppt/slideMasters/_rels/slideMaster109.xml.rels><?xml version="1.0" encoding="UTF-8" standalone="yes"?>
<Relationships xmlns="http://schemas.openxmlformats.org/package/2006/relationships"><Relationship Id="rId8" Type="http://schemas.openxmlformats.org/officeDocument/2006/relationships/slideLayout" Target="../slideLayouts/slideLayout1196.xml"/><Relationship Id="rId13" Type="http://schemas.openxmlformats.org/officeDocument/2006/relationships/image" Target="../media/image24.jpeg"/><Relationship Id="rId3" Type="http://schemas.openxmlformats.org/officeDocument/2006/relationships/slideLayout" Target="../slideLayouts/slideLayout1191.xml"/><Relationship Id="rId7" Type="http://schemas.openxmlformats.org/officeDocument/2006/relationships/slideLayout" Target="../slideLayouts/slideLayout1195.xml"/><Relationship Id="rId12" Type="http://schemas.openxmlformats.org/officeDocument/2006/relationships/theme" Target="../theme/theme109.xml"/><Relationship Id="rId2" Type="http://schemas.openxmlformats.org/officeDocument/2006/relationships/slideLayout" Target="../slideLayouts/slideLayout1190.xml"/><Relationship Id="rId1" Type="http://schemas.openxmlformats.org/officeDocument/2006/relationships/slideLayout" Target="../slideLayouts/slideLayout1189.xml"/><Relationship Id="rId6" Type="http://schemas.openxmlformats.org/officeDocument/2006/relationships/slideLayout" Target="../slideLayouts/slideLayout1194.xml"/><Relationship Id="rId11" Type="http://schemas.openxmlformats.org/officeDocument/2006/relationships/slideLayout" Target="../slideLayouts/slideLayout1199.xml"/><Relationship Id="rId5" Type="http://schemas.openxmlformats.org/officeDocument/2006/relationships/slideLayout" Target="../slideLayouts/slideLayout1193.xml"/><Relationship Id="rId10" Type="http://schemas.openxmlformats.org/officeDocument/2006/relationships/slideLayout" Target="../slideLayouts/slideLayout1198.xml"/><Relationship Id="rId4" Type="http://schemas.openxmlformats.org/officeDocument/2006/relationships/slideLayout" Target="../slideLayouts/slideLayout1192.xml"/><Relationship Id="rId9" Type="http://schemas.openxmlformats.org/officeDocument/2006/relationships/slideLayout" Target="../slideLayouts/slideLayout119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10.xml.rels><?xml version="1.0" encoding="UTF-8" standalone="yes"?>
<Relationships xmlns="http://schemas.openxmlformats.org/package/2006/relationships"><Relationship Id="rId8" Type="http://schemas.openxmlformats.org/officeDocument/2006/relationships/slideLayout" Target="../slideLayouts/slideLayout1207.xml"/><Relationship Id="rId13" Type="http://schemas.openxmlformats.org/officeDocument/2006/relationships/image" Target="../media/image24.jpeg"/><Relationship Id="rId3" Type="http://schemas.openxmlformats.org/officeDocument/2006/relationships/slideLayout" Target="../slideLayouts/slideLayout1202.xml"/><Relationship Id="rId7" Type="http://schemas.openxmlformats.org/officeDocument/2006/relationships/slideLayout" Target="../slideLayouts/slideLayout1206.xml"/><Relationship Id="rId12" Type="http://schemas.openxmlformats.org/officeDocument/2006/relationships/theme" Target="../theme/theme110.xml"/><Relationship Id="rId2" Type="http://schemas.openxmlformats.org/officeDocument/2006/relationships/slideLayout" Target="../slideLayouts/slideLayout1201.xml"/><Relationship Id="rId1" Type="http://schemas.openxmlformats.org/officeDocument/2006/relationships/slideLayout" Target="../slideLayouts/slideLayout1200.xml"/><Relationship Id="rId6" Type="http://schemas.openxmlformats.org/officeDocument/2006/relationships/slideLayout" Target="../slideLayouts/slideLayout1205.xml"/><Relationship Id="rId11" Type="http://schemas.openxmlformats.org/officeDocument/2006/relationships/slideLayout" Target="../slideLayouts/slideLayout1210.xml"/><Relationship Id="rId5" Type="http://schemas.openxmlformats.org/officeDocument/2006/relationships/slideLayout" Target="../slideLayouts/slideLayout1204.xml"/><Relationship Id="rId10" Type="http://schemas.openxmlformats.org/officeDocument/2006/relationships/slideLayout" Target="../slideLayouts/slideLayout1209.xml"/><Relationship Id="rId4" Type="http://schemas.openxmlformats.org/officeDocument/2006/relationships/slideLayout" Target="../slideLayouts/slideLayout1203.xml"/><Relationship Id="rId9" Type="http://schemas.openxmlformats.org/officeDocument/2006/relationships/slideLayout" Target="../slideLayouts/slideLayout1208.xml"/></Relationships>
</file>

<file path=ppt/slideMasters/_rels/slideMaster111.xml.rels><?xml version="1.0" encoding="UTF-8" standalone="yes"?>
<Relationships xmlns="http://schemas.openxmlformats.org/package/2006/relationships"><Relationship Id="rId8" Type="http://schemas.openxmlformats.org/officeDocument/2006/relationships/slideLayout" Target="../slideLayouts/slideLayout1218.xml"/><Relationship Id="rId13" Type="http://schemas.openxmlformats.org/officeDocument/2006/relationships/image" Target="../media/image47.jpeg"/><Relationship Id="rId3" Type="http://schemas.openxmlformats.org/officeDocument/2006/relationships/slideLayout" Target="../slideLayouts/slideLayout1213.xml"/><Relationship Id="rId7" Type="http://schemas.openxmlformats.org/officeDocument/2006/relationships/slideLayout" Target="../slideLayouts/slideLayout1217.xml"/><Relationship Id="rId12" Type="http://schemas.openxmlformats.org/officeDocument/2006/relationships/theme" Target="../theme/theme111.xml"/><Relationship Id="rId2" Type="http://schemas.openxmlformats.org/officeDocument/2006/relationships/slideLayout" Target="../slideLayouts/slideLayout1212.xml"/><Relationship Id="rId1" Type="http://schemas.openxmlformats.org/officeDocument/2006/relationships/slideLayout" Target="../slideLayouts/slideLayout1211.xml"/><Relationship Id="rId6" Type="http://schemas.openxmlformats.org/officeDocument/2006/relationships/slideLayout" Target="../slideLayouts/slideLayout1216.xml"/><Relationship Id="rId11" Type="http://schemas.openxmlformats.org/officeDocument/2006/relationships/slideLayout" Target="../slideLayouts/slideLayout1221.xml"/><Relationship Id="rId5" Type="http://schemas.openxmlformats.org/officeDocument/2006/relationships/slideLayout" Target="../slideLayouts/slideLayout1215.xml"/><Relationship Id="rId10" Type="http://schemas.openxmlformats.org/officeDocument/2006/relationships/slideLayout" Target="../slideLayouts/slideLayout1220.xml"/><Relationship Id="rId4" Type="http://schemas.openxmlformats.org/officeDocument/2006/relationships/slideLayout" Target="../slideLayouts/slideLayout1214.xml"/><Relationship Id="rId9" Type="http://schemas.openxmlformats.org/officeDocument/2006/relationships/slideLayout" Target="../slideLayouts/slideLayout1219.xml"/></Relationships>
</file>

<file path=ppt/slideMasters/_rels/slideMaster112.xml.rels><?xml version="1.0" encoding="UTF-8" standalone="yes"?>
<Relationships xmlns="http://schemas.openxmlformats.org/package/2006/relationships"><Relationship Id="rId8" Type="http://schemas.openxmlformats.org/officeDocument/2006/relationships/slideLayout" Target="../slideLayouts/slideLayout1229.xml"/><Relationship Id="rId13" Type="http://schemas.openxmlformats.org/officeDocument/2006/relationships/image" Target="../media/image48.jpeg"/><Relationship Id="rId3" Type="http://schemas.openxmlformats.org/officeDocument/2006/relationships/slideLayout" Target="../slideLayouts/slideLayout1224.xml"/><Relationship Id="rId7" Type="http://schemas.openxmlformats.org/officeDocument/2006/relationships/slideLayout" Target="../slideLayouts/slideLayout1228.xml"/><Relationship Id="rId12" Type="http://schemas.openxmlformats.org/officeDocument/2006/relationships/theme" Target="../theme/theme112.xml"/><Relationship Id="rId2" Type="http://schemas.openxmlformats.org/officeDocument/2006/relationships/slideLayout" Target="../slideLayouts/slideLayout1223.xml"/><Relationship Id="rId1" Type="http://schemas.openxmlformats.org/officeDocument/2006/relationships/slideLayout" Target="../slideLayouts/slideLayout1222.xml"/><Relationship Id="rId6" Type="http://schemas.openxmlformats.org/officeDocument/2006/relationships/slideLayout" Target="../slideLayouts/slideLayout1227.xml"/><Relationship Id="rId11" Type="http://schemas.openxmlformats.org/officeDocument/2006/relationships/slideLayout" Target="../slideLayouts/slideLayout1232.xml"/><Relationship Id="rId5" Type="http://schemas.openxmlformats.org/officeDocument/2006/relationships/slideLayout" Target="../slideLayouts/slideLayout1226.xml"/><Relationship Id="rId10" Type="http://schemas.openxmlformats.org/officeDocument/2006/relationships/slideLayout" Target="../slideLayouts/slideLayout1231.xml"/><Relationship Id="rId4" Type="http://schemas.openxmlformats.org/officeDocument/2006/relationships/slideLayout" Target="../slideLayouts/slideLayout1225.xml"/><Relationship Id="rId9" Type="http://schemas.openxmlformats.org/officeDocument/2006/relationships/slideLayout" Target="../slideLayouts/slideLayout1230.xml"/></Relationships>
</file>

<file path=ppt/slideMasters/_rels/slideMaster113.xml.rels><?xml version="1.0" encoding="UTF-8" standalone="yes"?>
<Relationships xmlns="http://schemas.openxmlformats.org/package/2006/relationships"><Relationship Id="rId8" Type="http://schemas.openxmlformats.org/officeDocument/2006/relationships/slideLayout" Target="../slideLayouts/slideLayout1240.xml"/><Relationship Id="rId3" Type="http://schemas.openxmlformats.org/officeDocument/2006/relationships/slideLayout" Target="../slideLayouts/slideLayout1235.xml"/><Relationship Id="rId7" Type="http://schemas.openxmlformats.org/officeDocument/2006/relationships/slideLayout" Target="../slideLayouts/slideLayout1239.xml"/><Relationship Id="rId12" Type="http://schemas.openxmlformats.org/officeDocument/2006/relationships/theme" Target="../theme/theme113.xml"/><Relationship Id="rId2" Type="http://schemas.openxmlformats.org/officeDocument/2006/relationships/slideLayout" Target="../slideLayouts/slideLayout1234.xml"/><Relationship Id="rId1" Type="http://schemas.openxmlformats.org/officeDocument/2006/relationships/slideLayout" Target="../slideLayouts/slideLayout1233.xml"/><Relationship Id="rId6" Type="http://schemas.openxmlformats.org/officeDocument/2006/relationships/slideLayout" Target="../slideLayouts/slideLayout1238.xml"/><Relationship Id="rId11" Type="http://schemas.openxmlformats.org/officeDocument/2006/relationships/slideLayout" Target="../slideLayouts/slideLayout1243.xml"/><Relationship Id="rId5" Type="http://schemas.openxmlformats.org/officeDocument/2006/relationships/slideLayout" Target="../slideLayouts/slideLayout1237.xml"/><Relationship Id="rId10" Type="http://schemas.openxmlformats.org/officeDocument/2006/relationships/slideLayout" Target="../slideLayouts/slideLayout1242.xml"/><Relationship Id="rId4" Type="http://schemas.openxmlformats.org/officeDocument/2006/relationships/slideLayout" Target="../slideLayouts/slideLayout1236.xml"/><Relationship Id="rId9" Type="http://schemas.openxmlformats.org/officeDocument/2006/relationships/slideLayout" Target="../slideLayouts/slideLayout1241.xml"/></Relationships>
</file>

<file path=ppt/slideMasters/_rels/slideMaster114.xml.rels><?xml version="1.0" encoding="UTF-8" standalone="yes"?>
<Relationships xmlns="http://schemas.openxmlformats.org/package/2006/relationships"><Relationship Id="rId8" Type="http://schemas.openxmlformats.org/officeDocument/2006/relationships/slideLayout" Target="../slideLayouts/slideLayout1251.xml"/><Relationship Id="rId13" Type="http://schemas.openxmlformats.org/officeDocument/2006/relationships/image" Target="../media/image42.jpeg"/><Relationship Id="rId3" Type="http://schemas.openxmlformats.org/officeDocument/2006/relationships/slideLayout" Target="../slideLayouts/slideLayout1246.xml"/><Relationship Id="rId7" Type="http://schemas.openxmlformats.org/officeDocument/2006/relationships/slideLayout" Target="../slideLayouts/slideLayout1250.xml"/><Relationship Id="rId12" Type="http://schemas.openxmlformats.org/officeDocument/2006/relationships/theme" Target="../theme/theme114.xml"/><Relationship Id="rId2" Type="http://schemas.openxmlformats.org/officeDocument/2006/relationships/slideLayout" Target="../slideLayouts/slideLayout1245.xml"/><Relationship Id="rId1" Type="http://schemas.openxmlformats.org/officeDocument/2006/relationships/slideLayout" Target="../slideLayouts/slideLayout1244.xml"/><Relationship Id="rId6" Type="http://schemas.openxmlformats.org/officeDocument/2006/relationships/slideLayout" Target="../slideLayouts/slideLayout1249.xml"/><Relationship Id="rId11" Type="http://schemas.openxmlformats.org/officeDocument/2006/relationships/slideLayout" Target="../slideLayouts/slideLayout1254.xml"/><Relationship Id="rId5" Type="http://schemas.openxmlformats.org/officeDocument/2006/relationships/slideLayout" Target="../slideLayouts/slideLayout1248.xml"/><Relationship Id="rId10" Type="http://schemas.openxmlformats.org/officeDocument/2006/relationships/slideLayout" Target="../slideLayouts/slideLayout1253.xml"/><Relationship Id="rId4" Type="http://schemas.openxmlformats.org/officeDocument/2006/relationships/slideLayout" Target="../slideLayouts/slideLayout1247.xml"/><Relationship Id="rId9" Type="http://schemas.openxmlformats.org/officeDocument/2006/relationships/slideLayout" Target="../slideLayouts/slideLayout1252.xml"/></Relationships>
</file>

<file path=ppt/slideMasters/_rels/slideMaster115.xml.rels><?xml version="1.0" encoding="UTF-8" standalone="yes"?>
<Relationships xmlns="http://schemas.openxmlformats.org/package/2006/relationships"><Relationship Id="rId8" Type="http://schemas.openxmlformats.org/officeDocument/2006/relationships/slideLayout" Target="../slideLayouts/slideLayout1262.xml"/><Relationship Id="rId13" Type="http://schemas.openxmlformats.org/officeDocument/2006/relationships/image" Target="../media/image49.jpeg"/><Relationship Id="rId3" Type="http://schemas.openxmlformats.org/officeDocument/2006/relationships/slideLayout" Target="../slideLayouts/slideLayout1257.xml"/><Relationship Id="rId7" Type="http://schemas.openxmlformats.org/officeDocument/2006/relationships/slideLayout" Target="../slideLayouts/slideLayout1261.xml"/><Relationship Id="rId12" Type="http://schemas.openxmlformats.org/officeDocument/2006/relationships/theme" Target="../theme/theme115.xml"/><Relationship Id="rId2" Type="http://schemas.openxmlformats.org/officeDocument/2006/relationships/slideLayout" Target="../slideLayouts/slideLayout1256.xml"/><Relationship Id="rId1" Type="http://schemas.openxmlformats.org/officeDocument/2006/relationships/slideLayout" Target="../slideLayouts/slideLayout1255.xml"/><Relationship Id="rId6" Type="http://schemas.openxmlformats.org/officeDocument/2006/relationships/slideLayout" Target="../slideLayouts/slideLayout1260.xml"/><Relationship Id="rId11" Type="http://schemas.openxmlformats.org/officeDocument/2006/relationships/slideLayout" Target="../slideLayouts/slideLayout1265.xml"/><Relationship Id="rId5" Type="http://schemas.openxmlformats.org/officeDocument/2006/relationships/slideLayout" Target="../slideLayouts/slideLayout1259.xml"/><Relationship Id="rId10" Type="http://schemas.openxmlformats.org/officeDocument/2006/relationships/slideLayout" Target="../slideLayouts/slideLayout1264.xml"/><Relationship Id="rId4" Type="http://schemas.openxmlformats.org/officeDocument/2006/relationships/slideLayout" Target="../slideLayouts/slideLayout1258.xml"/><Relationship Id="rId9" Type="http://schemas.openxmlformats.org/officeDocument/2006/relationships/slideLayout" Target="../slideLayouts/slideLayout1263.xml"/></Relationships>
</file>

<file path=ppt/slideMasters/_rels/slideMaster116.xml.rels><?xml version="1.0" encoding="UTF-8" standalone="yes"?>
<Relationships xmlns="http://schemas.openxmlformats.org/package/2006/relationships"><Relationship Id="rId8" Type="http://schemas.openxmlformats.org/officeDocument/2006/relationships/slideLayout" Target="../slideLayouts/slideLayout1273.xml"/><Relationship Id="rId3" Type="http://schemas.openxmlformats.org/officeDocument/2006/relationships/slideLayout" Target="../slideLayouts/slideLayout1268.xml"/><Relationship Id="rId7" Type="http://schemas.openxmlformats.org/officeDocument/2006/relationships/slideLayout" Target="../slideLayouts/slideLayout1272.xml"/><Relationship Id="rId12" Type="http://schemas.openxmlformats.org/officeDocument/2006/relationships/theme" Target="../theme/theme116.xml"/><Relationship Id="rId2" Type="http://schemas.openxmlformats.org/officeDocument/2006/relationships/slideLayout" Target="../slideLayouts/slideLayout1267.xml"/><Relationship Id="rId1" Type="http://schemas.openxmlformats.org/officeDocument/2006/relationships/slideLayout" Target="../slideLayouts/slideLayout1266.xml"/><Relationship Id="rId6" Type="http://schemas.openxmlformats.org/officeDocument/2006/relationships/slideLayout" Target="../slideLayouts/slideLayout1271.xml"/><Relationship Id="rId11" Type="http://schemas.openxmlformats.org/officeDocument/2006/relationships/slideLayout" Target="../slideLayouts/slideLayout1276.xml"/><Relationship Id="rId5" Type="http://schemas.openxmlformats.org/officeDocument/2006/relationships/slideLayout" Target="../slideLayouts/slideLayout1270.xml"/><Relationship Id="rId10" Type="http://schemas.openxmlformats.org/officeDocument/2006/relationships/slideLayout" Target="../slideLayouts/slideLayout1275.xml"/><Relationship Id="rId4" Type="http://schemas.openxmlformats.org/officeDocument/2006/relationships/slideLayout" Target="../slideLayouts/slideLayout1269.xml"/><Relationship Id="rId9" Type="http://schemas.openxmlformats.org/officeDocument/2006/relationships/slideLayout" Target="../slideLayouts/slideLayout1274.xml"/></Relationships>
</file>

<file path=ppt/slideMasters/_rels/slideMaster117.xml.rels><?xml version="1.0" encoding="UTF-8" standalone="yes"?>
<Relationships xmlns="http://schemas.openxmlformats.org/package/2006/relationships"><Relationship Id="rId8" Type="http://schemas.openxmlformats.org/officeDocument/2006/relationships/slideLayout" Target="../slideLayouts/slideLayout1284.xml"/><Relationship Id="rId3" Type="http://schemas.openxmlformats.org/officeDocument/2006/relationships/slideLayout" Target="../slideLayouts/slideLayout1279.xml"/><Relationship Id="rId7" Type="http://schemas.openxmlformats.org/officeDocument/2006/relationships/slideLayout" Target="../slideLayouts/slideLayout1283.xml"/><Relationship Id="rId12" Type="http://schemas.openxmlformats.org/officeDocument/2006/relationships/theme" Target="../theme/theme117.xml"/><Relationship Id="rId2" Type="http://schemas.openxmlformats.org/officeDocument/2006/relationships/slideLayout" Target="../slideLayouts/slideLayout1278.xml"/><Relationship Id="rId1" Type="http://schemas.openxmlformats.org/officeDocument/2006/relationships/slideLayout" Target="../slideLayouts/slideLayout1277.xml"/><Relationship Id="rId6" Type="http://schemas.openxmlformats.org/officeDocument/2006/relationships/slideLayout" Target="../slideLayouts/slideLayout1282.xml"/><Relationship Id="rId11" Type="http://schemas.openxmlformats.org/officeDocument/2006/relationships/slideLayout" Target="../slideLayouts/slideLayout1287.xml"/><Relationship Id="rId5" Type="http://schemas.openxmlformats.org/officeDocument/2006/relationships/slideLayout" Target="../slideLayouts/slideLayout1281.xml"/><Relationship Id="rId10" Type="http://schemas.openxmlformats.org/officeDocument/2006/relationships/slideLayout" Target="../slideLayouts/slideLayout1286.xml"/><Relationship Id="rId4" Type="http://schemas.openxmlformats.org/officeDocument/2006/relationships/slideLayout" Target="../slideLayouts/slideLayout1280.xml"/><Relationship Id="rId9" Type="http://schemas.openxmlformats.org/officeDocument/2006/relationships/slideLayout" Target="../slideLayouts/slideLayout1285.xml"/></Relationships>
</file>

<file path=ppt/slideMasters/_rels/slideMaster118.xml.rels><?xml version="1.0" encoding="UTF-8" standalone="yes"?>
<Relationships xmlns="http://schemas.openxmlformats.org/package/2006/relationships"><Relationship Id="rId8" Type="http://schemas.openxmlformats.org/officeDocument/2006/relationships/slideLayout" Target="../slideLayouts/slideLayout1295.xml"/><Relationship Id="rId3" Type="http://schemas.openxmlformats.org/officeDocument/2006/relationships/slideLayout" Target="../slideLayouts/slideLayout1290.xml"/><Relationship Id="rId7" Type="http://schemas.openxmlformats.org/officeDocument/2006/relationships/slideLayout" Target="../slideLayouts/slideLayout1294.xml"/><Relationship Id="rId12" Type="http://schemas.openxmlformats.org/officeDocument/2006/relationships/theme" Target="../theme/theme118.xml"/><Relationship Id="rId2" Type="http://schemas.openxmlformats.org/officeDocument/2006/relationships/slideLayout" Target="../slideLayouts/slideLayout1289.xml"/><Relationship Id="rId1" Type="http://schemas.openxmlformats.org/officeDocument/2006/relationships/slideLayout" Target="../slideLayouts/slideLayout1288.xml"/><Relationship Id="rId6" Type="http://schemas.openxmlformats.org/officeDocument/2006/relationships/slideLayout" Target="../slideLayouts/slideLayout1293.xml"/><Relationship Id="rId11" Type="http://schemas.openxmlformats.org/officeDocument/2006/relationships/slideLayout" Target="../slideLayouts/slideLayout1298.xml"/><Relationship Id="rId5" Type="http://schemas.openxmlformats.org/officeDocument/2006/relationships/slideLayout" Target="../slideLayouts/slideLayout1292.xml"/><Relationship Id="rId10" Type="http://schemas.openxmlformats.org/officeDocument/2006/relationships/slideLayout" Target="../slideLayouts/slideLayout1297.xml"/><Relationship Id="rId4" Type="http://schemas.openxmlformats.org/officeDocument/2006/relationships/slideLayout" Target="../slideLayouts/slideLayout1291.xml"/><Relationship Id="rId9" Type="http://schemas.openxmlformats.org/officeDocument/2006/relationships/slideLayout" Target="../slideLayouts/slideLayout1296.xml"/></Relationships>
</file>

<file path=ppt/slideMasters/_rels/slideMaster119.xml.rels><?xml version="1.0" encoding="UTF-8" standalone="yes"?>
<Relationships xmlns="http://schemas.openxmlformats.org/package/2006/relationships"><Relationship Id="rId8" Type="http://schemas.openxmlformats.org/officeDocument/2006/relationships/slideLayout" Target="../slideLayouts/slideLayout1306.xml"/><Relationship Id="rId13" Type="http://schemas.openxmlformats.org/officeDocument/2006/relationships/image" Target="../media/image27.jpeg"/><Relationship Id="rId3" Type="http://schemas.openxmlformats.org/officeDocument/2006/relationships/slideLayout" Target="../slideLayouts/slideLayout1301.xml"/><Relationship Id="rId7" Type="http://schemas.openxmlformats.org/officeDocument/2006/relationships/slideLayout" Target="../slideLayouts/slideLayout1305.xml"/><Relationship Id="rId12" Type="http://schemas.openxmlformats.org/officeDocument/2006/relationships/theme" Target="../theme/theme119.xml"/><Relationship Id="rId2" Type="http://schemas.openxmlformats.org/officeDocument/2006/relationships/slideLayout" Target="../slideLayouts/slideLayout1300.xml"/><Relationship Id="rId1" Type="http://schemas.openxmlformats.org/officeDocument/2006/relationships/slideLayout" Target="../slideLayouts/slideLayout1299.xml"/><Relationship Id="rId6" Type="http://schemas.openxmlformats.org/officeDocument/2006/relationships/slideLayout" Target="../slideLayouts/slideLayout1304.xml"/><Relationship Id="rId11" Type="http://schemas.openxmlformats.org/officeDocument/2006/relationships/slideLayout" Target="../slideLayouts/slideLayout1309.xml"/><Relationship Id="rId5" Type="http://schemas.openxmlformats.org/officeDocument/2006/relationships/slideLayout" Target="../slideLayouts/slideLayout1303.xml"/><Relationship Id="rId10" Type="http://schemas.openxmlformats.org/officeDocument/2006/relationships/slideLayout" Target="../slideLayouts/slideLayout1308.xml"/><Relationship Id="rId4" Type="http://schemas.openxmlformats.org/officeDocument/2006/relationships/slideLayout" Target="../slideLayouts/slideLayout1302.xml"/><Relationship Id="rId9" Type="http://schemas.openxmlformats.org/officeDocument/2006/relationships/slideLayout" Target="../slideLayouts/slideLayout130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20.xml.rels><?xml version="1.0" encoding="UTF-8" standalone="yes"?>
<Relationships xmlns="http://schemas.openxmlformats.org/package/2006/relationships"><Relationship Id="rId8" Type="http://schemas.openxmlformats.org/officeDocument/2006/relationships/slideLayout" Target="../slideLayouts/slideLayout1317.xml"/><Relationship Id="rId13" Type="http://schemas.openxmlformats.org/officeDocument/2006/relationships/image" Target="../media/image23.jpeg"/><Relationship Id="rId3" Type="http://schemas.openxmlformats.org/officeDocument/2006/relationships/slideLayout" Target="../slideLayouts/slideLayout1312.xml"/><Relationship Id="rId7" Type="http://schemas.openxmlformats.org/officeDocument/2006/relationships/slideLayout" Target="../slideLayouts/slideLayout1316.xml"/><Relationship Id="rId12" Type="http://schemas.openxmlformats.org/officeDocument/2006/relationships/theme" Target="../theme/theme120.xml"/><Relationship Id="rId2" Type="http://schemas.openxmlformats.org/officeDocument/2006/relationships/slideLayout" Target="../slideLayouts/slideLayout1311.xml"/><Relationship Id="rId1" Type="http://schemas.openxmlformats.org/officeDocument/2006/relationships/slideLayout" Target="../slideLayouts/slideLayout1310.xml"/><Relationship Id="rId6" Type="http://schemas.openxmlformats.org/officeDocument/2006/relationships/slideLayout" Target="../slideLayouts/slideLayout1315.xml"/><Relationship Id="rId11" Type="http://schemas.openxmlformats.org/officeDocument/2006/relationships/slideLayout" Target="../slideLayouts/slideLayout1320.xml"/><Relationship Id="rId5" Type="http://schemas.openxmlformats.org/officeDocument/2006/relationships/slideLayout" Target="../slideLayouts/slideLayout1314.xml"/><Relationship Id="rId10" Type="http://schemas.openxmlformats.org/officeDocument/2006/relationships/slideLayout" Target="../slideLayouts/slideLayout1319.xml"/><Relationship Id="rId4" Type="http://schemas.openxmlformats.org/officeDocument/2006/relationships/slideLayout" Target="../slideLayouts/slideLayout1313.xml"/><Relationship Id="rId9" Type="http://schemas.openxmlformats.org/officeDocument/2006/relationships/slideLayout" Target="../slideLayouts/slideLayout1318.xml"/></Relationships>
</file>

<file path=ppt/slideMasters/_rels/slideMaster121.xml.rels><?xml version="1.0" encoding="UTF-8" standalone="yes"?>
<Relationships xmlns="http://schemas.openxmlformats.org/package/2006/relationships"><Relationship Id="rId8" Type="http://schemas.openxmlformats.org/officeDocument/2006/relationships/slideLayout" Target="../slideLayouts/slideLayout1328.xml"/><Relationship Id="rId13" Type="http://schemas.openxmlformats.org/officeDocument/2006/relationships/image" Target="../media/image51.jpeg"/><Relationship Id="rId3" Type="http://schemas.openxmlformats.org/officeDocument/2006/relationships/slideLayout" Target="../slideLayouts/slideLayout1323.xml"/><Relationship Id="rId7" Type="http://schemas.openxmlformats.org/officeDocument/2006/relationships/slideLayout" Target="../slideLayouts/slideLayout1327.xml"/><Relationship Id="rId12" Type="http://schemas.openxmlformats.org/officeDocument/2006/relationships/theme" Target="../theme/theme121.xml"/><Relationship Id="rId2" Type="http://schemas.openxmlformats.org/officeDocument/2006/relationships/slideLayout" Target="../slideLayouts/slideLayout1322.xml"/><Relationship Id="rId1" Type="http://schemas.openxmlformats.org/officeDocument/2006/relationships/slideLayout" Target="../slideLayouts/slideLayout1321.xml"/><Relationship Id="rId6" Type="http://schemas.openxmlformats.org/officeDocument/2006/relationships/slideLayout" Target="../slideLayouts/slideLayout1326.xml"/><Relationship Id="rId11" Type="http://schemas.openxmlformats.org/officeDocument/2006/relationships/slideLayout" Target="../slideLayouts/slideLayout1331.xml"/><Relationship Id="rId5" Type="http://schemas.openxmlformats.org/officeDocument/2006/relationships/slideLayout" Target="../slideLayouts/slideLayout1325.xml"/><Relationship Id="rId10" Type="http://schemas.openxmlformats.org/officeDocument/2006/relationships/slideLayout" Target="../slideLayouts/slideLayout1330.xml"/><Relationship Id="rId4" Type="http://schemas.openxmlformats.org/officeDocument/2006/relationships/slideLayout" Target="../slideLayouts/slideLayout1324.xml"/><Relationship Id="rId9" Type="http://schemas.openxmlformats.org/officeDocument/2006/relationships/slideLayout" Target="../slideLayouts/slideLayout1329.xml"/></Relationships>
</file>

<file path=ppt/slideMasters/_rels/slideMaster122.xml.rels><?xml version="1.0" encoding="UTF-8" standalone="yes"?>
<Relationships xmlns="http://schemas.openxmlformats.org/package/2006/relationships"><Relationship Id="rId8" Type="http://schemas.openxmlformats.org/officeDocument/2006/relationships/slideLayout" Target="../slideLayouts/slideLayout1339.xml"/><Relationship Id="rId13" Type="http://schemas.openxmlformats.org/officeDocument/2006/relationships/image" Target="../media/image52.png"/><Relationship Id="rId3" Type="http://schemas.openxmlformats.org/officeDocument/2006/relationships/slideLayout" Target="../slideLayouts/slideLayout1334.xml"/><Relationship Id="rId7" Type="http://schemas.openxmlformats.org/officeDocument/2006/relationships/slideLayout" Target="../slideLayouts/slideLayout1338.xml"/><Relationship Id="rId12" Type="http://schemas.openxmlformats.org/officeDocument/2006/relationships/theme" Target="../theme/theme122.xml"/><Relationship Id="rId2" Type="http://schemas.openxmlformats.org/officeDocument/2006/relationships/slideLayout" Target="../slideLayouts/slideLayout1333.xml"/><Relationship Id="rId1" Type="http://schemas.openxmlformats.org/officeDocument/2006/relationships/slideLayout" Target="../slideLayouts/slideLayout1332.xml"/><Relationship Id="rId6" Type="http://schemas.openxmlformats.org/officeDocument/2006/relationships/slideLayout" Target="../slideLayouts/slideLayout1337.xml"/><Relationship Id="rId11" Type="http://schemas.openxmlformats.org/officeDocument/2006/relationships/slideLayout" Target="../slideLayouts/slideLayout1342.xml"/><Relationship Id="rId5" Type="http://schemas.openxmlformats.org/officeDocument/2006/relationships/slideLayout" Target="../slideLayouts/slideLayout1336.xml"/><Relationship Id="rId10" Type="http://schemas.openxmlformats.org/officeDocument/2006/relationships/slideLayout" Target="../slideLayouts/slideLayout1341.xml"/><Relationship Id="rId4" Type="http://schemas.openxmlformats.org/officeDocument/2006/relationships/slideLayout" Target="../slideLayouts/slideLayout1335.xml"/><Relationship Id="rId9" Type="http://schemas.openxmlformats.org/officeDocument/2006/relationships/slideLayout" Target="../slideLayouts/slideLayout1340.xml"/></Relationships>
</file>

<file path=ppt/slideMasters/_rels/slideMaster123.xml.rels><?xml version="1.0" encoding="UTF-8" standalone="yes"?>
<Relationships xmlns="http://schemas.openxmlformats.org/package/2006/relationships"><Relationship Id="rId8" Type="http://schemas.openxmlformats.org/officeDocument/2006/relationships/slideLayout" Target="../slideLayouts/slideLayout1350.xml"/><Relationship Id="rId13" Type="http://schemas.openxmlformats.org/officeDocument/2006/relationships/image" Target="../media/image53.jpeg"/><Relationship Id="rId3" Type="http://schemas.openxmlformats.org/officeDocument/2006/relationships/slideLayout" Target="../slideLayouts/slideLayout1345.xml"/><Relationship Id="rId7" Type="http://schemas.openxmlformats.org/officeDocument/2006/relationships/slideLayout" Target="../slideLayouts/slideLayout1349.xml"/><Relationship Id="rId12" Type="http://schemas.openxmlformats.org/officeDocument/2006/relationships/theme" Target="../theme/theme123.xml"/><Relationship Id="rId2" Type="http://schemas.openxmlformats.org/officeDocument/2006/relationships/slideLayout" Target="../slideLayouts/slideLayout1344.xml"/><Relationship Id="rId1" Type="http://schemas.openxmlformats.org/officeDocument/2006/relationships/slideLayout" Target="../slideLayouts/slideLayout1343.xml"/><Relationship Id="rId6" Type="http://schemas.openxmlformats.org/officeDocument/2006/relationships/slideLayout" Target="../slideLayouts/slideLayout1348.xml"/><Relationship Id="rId11" Type="http://schemas.openxmlformats.org/officeDocument/2006/relationships/slideLayout" Target="../slideLayouts/slideLayout1353.xml"/><Relationship Id="rId5" Type="http://schemas.openxmlformats.org/officeDocument/2006/relationships/slideLayout" Target="../slideLayouts/slideLayout1347.xml"/><Relationship Id="rId10" Type="http://schemas.openxmlformats.org/officeDocument/2006/relationships/slideLayout" Target="../slideLayouts/slideLayout1352.xml"/><Relationship Id="rId4" Type="http://schemas.openxmlformats.org/officeDocument/2006/relationships/slideLayout" Target="../slideLayouts/slideLayout1346.xml"/><Relationship Id="rId9" Type="http://schemas.openxmlformats.org/officeDocument/2006/relationships/slideLayout" Target="../slideLayouts/slideLayout1351.xml"/></Relationships>
</file>

<file path=ppt/slideMasters/_rels/slideMaster124.xml.rels><?xml version="1.0" encoding="UTF-8" standalone="yes"?>
<Relationships xmlns="http://schemas.openxmlformats.org/package/2006/relationships"><Relationship Id="rId8" Type="http://schemas.openxmlformats.org/officeDocument/2006/relationships/slideLayout" Target="../slideLayouts/slideLayout1361.xml"/><Relationship Id="rId13" Type="http://schemas.openxmlformats.org/officeDocument/2006/relationships/image" Target="../media/image27.jpeg"/><Relationship Id="rId3" Type="http://schemas.openxmlformats.org/officeDocument/2006/relationships/slideLayout" Target="../slideLayouts/slideLayout1356.xml"/><Relationship Id="rId7" Type="http://schemas.openxmlformats.org/officeDocument/2006/relationships/slideLayout" Target="../slideLayouts/slideLayout1360.xml"/><Relationship Id="rId12" Type="http://schemas.openxmlformats.org/officeDocument/2006/relationships/theme" Target="../theme/theme124.xml"/><Relationship Id="rId2" Type="http://schemas.openxmlformats.org/officeDocument/2006/relationships/slideLayout" Target="../slideLayouts/slideLayout1355.xml"/><Relationship Id="rId1" Type="http://schemas.openxmlformats.org/officeDocument/2006/relationships/slideLayout" Target="../slideLayouts/slideLayout1354.xml"/><Relationship Id="rId6" Type="http://schemas.openxmlformats.org/officeDocument/2006/relationships/slideLayout" Target="../slideLayouts/slideLayout1359.xml"/><Relationship Id="rId11" Type="http://schemas.openxmlformats.org/officeDocument/2006/relationships/slideLayout" Target="../slideLayouts/slideLayout1364.xml"/><Relationship Id="rId5" Type="http://schemas.openxmlformats.org/officeDocument/2006/relationships/slideLayout" Target="../slideLayouts/slideLayout1358.xml"/><Relationship Id="rId10" Type="http://schemas.openxmlformats.org/officeDocument/2006/relationships/slideLayout" Target="../slideLayouts/slideLayout1363.xml"/><Relationship Id="rId4" Type="http://schemas.openxmlformats.org/officeDocument/2006/relationships/slideLayout" Target="../slideLayouts/slideLayout1357.xml"/><Relationship Id="rId9" Type="http://schemas.openxmlformats.org/officeDocument/2006/relationships/slideLayout" Target="../slideLayouts/slideLayout1362.xml"/></Relationships>
</file>

<file path=ppt/slideMasters/_rels/slideMaster125.xml.rels><?xml version="1.0" encoding="UTF-8" standalone="yes"?>
<Relationships xmlns="http://schemas.openxmlformats.org/package/2006/relationships"><Relationship Id="rId8" Type="http://schemas.openxmlformats.org/officeDocument/2006/relationships/slideLayout" Target="../slideLayouts/slideLayout1372.xml"/><Relationship Id="rId13" Type="http://schemas.openxmlformats.org/officeDocument/2006/relationships/image" Target="../media/image29.jpeg"/><Relationship Id="rId3" Type="http://schemas.openxmlformats.org/officeDocument/2006/relationships/slideLayout" Target="../slideLayouts/slideLayout1367.xml"/><Relationship Id="rId7" Type="http://schemas.openxmlformats.org/officeDocument/2006/relationships/slideLayout" Target="../slideLayouts/slideLayout1371.xml"/><Relationship Id="rId12" Type="http://schemas.openxmlformats.org/officeDocument/2006/relationships/theme" Target="../theme/theme125.xml"/><Relationship Id="rId2" Type="http://schemas.openxmlformats.org/officeDocument/2006/relationships/slideLayout" Target="../slideLayouts/slideLayout1366.xml"/><Relationship Id="rId1" Type="http://schemas.openxmlformats.org/officeDocument/2006/relationships/slideLayout" Target="../slideLayouts/slideLayout1365.xml"/><Relationship Id="rId6" Type="http://schemas.openxmlformats.org/officeDocument/2006/relationships/slideLayout" Target="../slideLayouts/slideLayout1370.xml"/><Relationship Id="rId11" Type="http://schemas.openxmlformats.org/officeDocument/2006/relationships/slideLayout" Target="../slideLayouts/slideLayout1375.xml"/><Relationship Id="rId5" Type="http://schemas.openxmlformats.org/officeDocument/2006/relationships/slideLayout" Target="../slideLayouts/slideLayout1369.xml"/><Relationship Id="rId10" Type="http://schemas.openxmlformats.org/officeDocument/2006/relationships/slideLayout" Target="../slideLayouts/slideLayout1374.xml"/><Relationship Id="rId4" Type="http://schemas.openxmlformats.org/officeDocument/2006/relationships/slideLayout" Target="../slideLayouts/slideLayout1368.xml"/><Relationship Id="rId9" Type="http://schemas.openxmlformats.org/officeDocument/2006/relationships/slideLayout" Target="../slideLayouts/slideLayout1373.xml"/></Relationships>
</file>

<file path=ppt/slideMasters/_rels/slideMaster126.xml.rels><?xml version="1.0" encoding="UTF-8" standalone="yes"?>
<Relationships xmlns="http://schemas.openxmlformats.org/package/2006/relationships"><Relationship Id="rId8" Type="http://schemas.openxmlformats.org/officeDocument/2006/relationships/slideLayout" Target="../slideLayouts/slideLayout1383.xml"/><Relationship Id="rId13" Type="http://schemas.openxmlformats.org/officeDocument/2006/relationships/image" Target="../media/image54.jpeg"/><Relationship Id="rId3" Type="http://schemas.openxmlformats.org/officeDocument/2006/relationships/slideLayout" Target="../slideLayouts/slideLayout1378.xml"/><Relationship Id="rId7" Type="http://schemas.openxmlformats.org/officeDocument/2006/relationships/slideLayout" Target="../slideLayouts/slideLayout1382.xml"/><Relationship Id="rId12" Type="http://schemas.openxmlformats.org/officeDocument/2006/relationships/theme" Target="../theme/theme126.xml"/><Relationship Id="rId2" Type="http://schemas.openxmlformats.org/officeDocument/2006/relationships/slideLayout" Target="../slideLayouts/slideLayout1377.xml"/><Relationship Id="rId1" Type="http://schemas.openxmlformats.org/officeDocument/2006/relationships/slideLayout" Target="../slideLayouts/slideLayout1376.xml"/><Relationship Id="rId6" Type="http://schemas.openxmlformats.org/officeDocument/2006/relationships/slideLayout" Target="../slideLayouts/slideLayout1381.xml"/><Relationship Id="rId11" Type="http://schemas.openxmlformats.org/officeDocument/2006/relationships/slideLayout" Target="../slideLayouts/slideLayout1386.xml"/><Relationship Id="rId5" Type="http://schemas.openxmlformats.org/officeDocument/2006/relationships/slideLayout" Target="../slideLayouts/slideLayout1380.xml"/><Relationship Id="rId10" Type="http://schemas.openxmlformats.org/officeDocument/2006/relationships/slideLayout" Target="../slideLayouts/slideLayout1385.xml"/><Relationship Id="rId4" Type="http://schemas.openxmlformats.org/officeDocument/2006/relationships/slideLayout" Target="../slideLayouts/slideLayout1379.xml"/><Relationship Id="rId9" Type="http://schemas.openxmlformats.org/officeDocument/2006/relationships/slideLayout" Target="../slideLayouts/slideLayout1384.xml"/></Relationships>
</file>

<file path=ppt/slideMasters/_rels/slideMaster127.xml.rels><?xml version="1.0" encoding="UTF-8" standalone="yes"?>
<Relationships xmlns="http://schemas.openxmlformats.org/package/2006/relationships"><Relationship Id="rId8" Type="http://schemas.openxmlformats.org/officeDocument/2006/relationships/slideLayout" Target="../slideLayouts/slideLayout1394.xml"/><Relationship Id="rId13" Type="http://schemas.openxmlformats.org/officeDocument/2006/relationships/image" Target="../media/image15.jpeg"/><Relationship Id="rId3" Type="http://schemas.openxmlformats.org/officeDocument/2006/relationships/slideLayout" Target="../slideLayouts/slideLayout1389.xml"/><Relationship Id="rId7" Type="http://schemas.openxmlformats.org/officeDocument/2006/relationships/slideLayout" Target="../slideLayouts/slideLayout1393.xml"/><Relationship Id="rId12" Type="http://schemas.openxmlformats.org/officeDocument/2006/relationships/theme" Target="../theme/theme127.xml"/><Relationship Id="rId2" Type="http://schemas.openxmlformats.org/officeDocument/2006/relationships/slideLayout" Target="../slideLayouts/slideLayout1388.xml"/><Relationship Id="rId1" Type="http://schemas.openxmlformats.org/officeDocument/2006/relationships/slideLayout" Target="../slideLayouts/slideLayout1387.xml"/><Relationship Id="rId6" Type="http://schemas.openxmlformats.org/officeDocument/2006/relationships/slideLayout" Target="../slideLayouts/slideLayout1392.xml"/><Relationship Id="rId11" Type="http://schemas.openxmlformats.org/officeDocument/2006/relationships/slideLayout" Target="../slideLayouts/slideLayout1397.xml"/><Relationship Id="rId5" Type="http://schemas.openxmlformats.org/officeDocument/2006/relationships/slideLayout" Target="../slideLayouts/slideLayout1391.xml"/><Relationship Id="rId10" Type="http://schemas.openxmlformats.org/officeDocument/2006/relationships/slideLayout" Target="../slideLayouts/slideLayout1396.xml"/><Relationship Id="rId4" Type="http://schemas.openxmlformats.org/officeDocument/2006/relationships/slideLayout" Target="../slideLayouts/slideLayout1390.xml"/><Relationship Id="rId9" Type="http://schemas.openxmlformats.org/officeDocument/2006/relationships/slideLayout" Target="../slideLayouts/slideLayout1395.xml"/></Relationships>
</file>

<file path=ppt/slideMasters/_rels/slideMaster128.xml.rels><?xml version="1.0" encoding="UTF-8" standalone="yes"?>
<Relationships xmlns="http://schemas.openxmlformats.org/package/2006/relationships"><Relationship Id="rId8" Type="http://schemas.openxmlformats.org/officeDocument/2006/relationships/slideLayout" Target="../slideLayouts/slideLayout1405.xml"/><Relationship Id="rId3" Type="http://schemas.openxmlformats.org/officeDocument/2006/relationships/slideLayout" Target="../slideLayouts/slideLayout1400.xml"/><Relationship Id="rId7" Type="http://schemas.openxmlformats.org/officeDocument/2006/relationships/slideLayout" Target="../slideLayouts/slideLayout1404.xml"/><Relationship Id="rId12" Type="http://schemas.openxmlformats.org/officeDocument/2006/relationships/theme" Target="../theme/theme128.xml"/><Relationship Id="rId2" Type="http://schemas.openxmlformats.org/officeDocument/2006/relationships/slideLayout" Target="../slideLayouts/slideLayout1399.xml"/><Relationship Id="rId1" Type="http://schemas.openxmlformats.org/officeDocument/2006/relationships/slideLayout" Target="../slideLayouts/slideLayout1398.xml"/><Relationship Id="rId6" Type="http://schemas.openxmlformats.org/officeDocument/2006/relationships/slideLayout" Target="../slideLayouts/slideLayout1403.xml"/><Relationship Id="rId11" Type="http://schemas.openxmlformats.org/officeDocument/2006/relationships/slideLayout" Target="../slideLayouts/slideLayout1408.xml"/><Relationship Id="rId5" Type="http://schemas.openxmlformats.org/officeDocument/2006/relationships/slideLayout" Target="../slideLayouts/slideLayout1402.xml"/><Relationship Id="rId10" Type="http://schemas.openxmlformats.org/officeDocument/2006/relationships/slideLayout" Target="../slideLayouts/slideLayout1407.xml"/><Relationship Id="rId4" Type="http://schemas.openxmlformats.org/officeDocument/2006/relationships/slideLayout" Target="../slideLayouts/slideLayout1401.xml"/><Relationship Id="rId9" Type="http://schemas.openxmlformats.org/officeDocument/2006/relationships/slideLayout" Target="../slideLayouts/slideLayout1406.xml"/></Relationships>
</file>

<file path=ppt/slideMasters/_rels/slideMaster129.xml.rels><?xml version="1.0" encoding="UTF-8" standalone="yes"?>
<Relationships xmlns="http://schemas.openxmlformats.org/package/2006/relationships"><Relationship Id="rId8" Type="http://schemas.openxmlformats.org/officeDocument/2006/relationships/slideLayout" Target="../slideLayouts/slideLayout1416.xml"/><Relationship Id="rId13" Type="http://schemas.openxmlformats.org/officeDocument/2006/relationships/image" Target="../media/image15.jpeg"/><Relationship Id="rId3" Type="http://schemas.openxmlformats.org/officeDocument/2006/relationships/slideLayout" Target="../slideLayouts/slideLayout1411.xml"/><Relationship Id="rId7" Type="http://schemas.openxmlformats.org/officeDocument/2006/relationships/slideLayout" Target="../slideLayouts/slideLayout1415.xml"/><Relationship Id="rId12" Type="http://schemas.openxmlformats.org/officeDocument/2006/relationships/theme" Target="../theme/theme129.xml"/><Relationship Id="rId2" Type="http://schemas.openxmlformats.org/officeDocument/2006/relationships/slideLayout" Target="../slideLayouts/slideLayout1410.xml"/><Relationship Id="rId1" Type="http://schemas.openxmlformats.org/officeDocument/2006/relationships/slideLayout" Target="../slideLayouts/slideLayout1409.xml"/><Relationship Id="rId6" Type="http://schemas.openxmlformats.org/officeDocument/2006/relationships/slideLayout" Target="../slideLayouts/slideLayout1414.xml"/><Relationship Id="rId11" Type="http://schemas.openxmlformats.org/officeDocument/2006/relationships/slideLayout" Target="../slideLayouts/slideLayout1419.xml"/><Relationship Id="rId5" Type="http://schemas.openxmlformats.org/officeDocument/2006/relationships/slideLayout" Target="../slideLayouts/slideLayout1413.xml"/><Relationship Id="rId10" Type="http://schemas.openxmlformats.org/officeDocument/2006/relationships/slideLayout" Target="../slideLayouts/slideLayout1418.xml"/><Relationship Id="rId4" Type="http://schemas.openxmlformats.org/officeDocument/2006/relationships/slideLayout" Target="../slideLayouts/slideLayout1412.xml"/><Relationship Id="rId9" Type="http://schemas.openxmlformats.org/officeDocument/2006/relationships/slideLayout" Target="../slideLayouts/slideLayout14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30.xml.rels><?xml version="1.0" encoding="UTF-8" standalone="yes"?>
<Relationships xmlns="http://schemas.openxmlformats.org/package/2006/relationships"><Relationship Id="rId8" Type="http://schemas.openxmlformats.org/officeDocument/2006/relationships/slideLayout" Target="../slideLayouts/slideLayout1427.xml"/><Relationship Id="rId13" Type="http://schemas.openxmlformats.org/officeDocument/2006/relationships/image" Target="../media/image14.jpeg"/><Relationship Id="rId3" Type="http://schemas.openxmlformats.org/officeDocument/2006/relationships/slideLayout" Target="../slideLayouts/slideLayout1422.xml"/><Relationship Id="rId7" Type="http://schemas.openxmlformats.org/officeDocument/2006/relationships/slideLayout" Target="../slideLayouts/slideLayout1426.xml"/><Relationship Id="rId12" Type="http://schemas.openxmlformats.org/officeDocument/2006/relationships/theme" Target="../theme/theme130.xml"/><Relationship Id="rId2" Type="http://schemas.openxmlformats.org/officeDocument/2006/relationships/slideLayout" Target="../slideLayouts/slideLayout1421.xml"/><Relationship Id="rId1" Type="http://schemas.openxmlformats.org/officeDocument/2006/relationships/slideLayout" Target="../slideLayouts/slideLayout1420.xml"/><Relationship Id="rId6" Type="http://schemas.openxmlformats.org/officeDocument/2006/relationships/slideLayout" Target="../slideLayouts/slideLayout1425.xml"/><Relationship Id="rId11" Type="http://schemas.openxmlformats.org/officeDocument/2006/relationships/slideLayout" Target="../slideLayouts/slideLayout1430.xml"/><Relationship Id="rId5" Type="http://schemas.openxmlformats.org/officeDocument/2006/relationships/slideLayout" Target="../slideLayouts/slideLayout1424.xml"/><Relationship Id="rId10" Type="http://schemas.openxmlformats.org/officeDocument/2006/relationships/slideLayout" Target="../slideLayouts/slideLayout1429.xml"/><Relationship Id="rId4" Type="http://schemas.openxmlformats.org/officeDocument/2006/relationships/slideLayout" Target="../slideLayouts/slideLayout1423.xml"/><Relationship Id="rId9" Type="http://schemas.openxmlformats.org/officeDocument/2006/relationships/slideLayout" Target="../slideLayouts/slideLayout1428.xml"/></Relationships>
</file>

<file path=ppt/slideMasters/_rels/slideMaster131.xml.rels><?xml version="1.0" encoding="UTF-8" standalone="yes"?>
<Relationships xmlns="http://schemas.openxmlformats.org/package/2006/relationships"><Relationship Id="rId8" Type="http://schemas.openxmlformats.org/officeDocument/2006/relationships/slideLayout" Target="../slideLayouts/slideLayout1438.xml"/><Relationship Id="rId13" Type="http://schemas.openxmlformats.org/officeDocument/2006/relationships/image" Target="../media/image55.jpeg"/><Relationship Id="rId3" Type="http://schemas.openxmlformats.org/officeDocument/2006/relationships/slideLayout" Target="../slideLayouts/slideLayout1433.xml"/><Relationship Id="rId7" Type="http://schemas.openxmlformats.org/officeDocument/2006/relationships/slideLayout" Target="../slideLayouts/slideLayout1437.xml"/><Relationship Id="rId12" Type="http://schemas.openxmlformats.org/officeDocument/2006/relationships/theme" Target="../theme/theme131.xml"/><Relationship Id="rId2" Type="http://schemas.openxmlformats.org/officeDocument/2006/relationships/slideLayout" Target="../slideLayouts/slideLayout1432.xml"/><Relationship Id="rId1" Type="http://schemas.openxmlformats.org/officeDocument/2006/relationships/slideLayout" Target="../slideLayouts/slideLayout1431.xml"/><Relationship Id="rId6" Type="http://schemas.openxmlformats.org/officeDocument/2006/relationships/slideLayout" Target="../slideLayouts/slideLayout1436.xml"/><Relationship Id="rId11" Type="http://schemas.openxmlformats.org/officeDocument/2006/relationships/slideLayout" Target="../slideLayouts/slideLayout1441.xml"/><Relationship Id="rId5" Type="http://schemas.openxmlformats.org/officeDocument/2006/relationships/slideLayout" Target="../slideLayouts/slideLayout1435.xml"/><Relationship Id="rId10" Type="http://schemas.openxmlformats.org/officeDocument/2006/relationships/slideLayout" Target="../slideLayouts/slideLayout1440.xml"/><Relationship Id="rId4" Type="http://schemas.openxmlformats.org/officeDocument/2006/relationships/slideLayout" Target="../slideLayouts/slideLayout1434.xml"/><Relationship Id="rId9" Type="http://schemas.openxmlformats.org/officeDocument/2006/relationships/slideLayout" Target="../slideLayouts/slideLayout1439.xml"/></Relationships>
</file>

<file path=ppt/slideMasters/_rels/slideMaster132.xml.rels><?xml version="1.0" encoding="UTF-8" standalone="yes"?>
<Relationships xmlns="http://schemas.openxmlformats.org/package/2006/relationships"><Relationship Id="rId8" Type="http://schemas.openxmlformats.org/officeDocument/2006/relationships/slideLayout" Target="../slideLayouts/slideLayout1449.xml"/><Relationship Id="rId3" Type="http://schemas.openxmlformats.org/officeDocument/2006/relationships/slideLayout" Target="../slideLayouts/slideLayout1444.xml"/><Relationship Id="rId7" Type="http://schemas.openxmlformats.org/officeDocument/2006/relationships/slideLayout" Target="../slideLayouts/slideLayout1448.xml"/><Relationship Id="rId12" Type="http://schemas.openxmlformats.org/officeDocument/2006/relationships/theme" Target="../theme/theme132.xml"/><Relationship Id="rId2" Type="http://schemas.openxmlformats.org/officeDocument/2006/relationships/slideLayout" Target="../slideLayouts/slideLayout1443.xml"/><Relationship Id="rId1" Type="http://schemas.openxmlformats.org/officeDocument/2006/relationships/slideLayout" Target="../slideLayouts/slideLayout1442.xml"/><Relationship Id="rId6" Type="http://schemas.openxmlformats.org/officeDocument/2006/relationships/slideLayout" Target="../slideLayouts/slideLayout1447.xml"/><Relationship Id="rId11" Type="http://schemas.openxmlformats.org/officeDocument/2006/relationships/slideLayout" Target="../slideLayouts/slideLayout1452.xml"/><Relationship Id="rId5" Type="http://schemas.openxmlformats.org/officeDocument/2006/relationships/slideLayout" Target="../slideLayouts/slideLayout1446.xml"/><Relationship Id="rId10" Type="http://schemas.openxmlformats.org/officeDocument/2006/relationships/slideLayout" Target="../slideLayouts/slideLayout1451.xml"/><Relationship Id="rId4" Type="http://schemas.openxmlformats.org/officeDocument/2006/relationships/slideLayout" Target="../slideLayouts/slideLayout1445.xml"/><Relationship Id="rId9" Type="http://schemas.openxmlformats.org/officeDocument/2006/relationships/slideLayout" Target="../slideLayouts/slideLayout1450.xml"/></Relationships>
</file>

<file path=ppt/slideMasters/_rels/slideMaster133.xml.rels><?xml version="1.0" encoding="UTF-8" standalone="yes"?>
<Relationships xmlns="http://schemas.openxmlformats.org/package/2006/relationships"><Relationship Id="rId8" Type="http://schemas.openxmlformats.org/officeDocument/2006/relationships/slideLayout" Target="../slideLayouts/slideLayout1460.xml"/><Relationship Id="rId13" Type="http://schemas.openxmlformats.org/officeDocument/2006/relationships/image" Target="../media/image56.jpeg"/><Relationship Id="rId3" Type="http://schemas.openxmlformats.org/officeDocument/2006/relationships/slideLayout" Target="../slideLayouts/slideLayout1455.xml"/><Relationship Id="rId7" Type="http://schemas.openxmlformats.org/officeDocument/2006/relationships/slideLayout" Target="../slideLayouts/slideLayout1459.xml"/><Relationship Id="rId12" Type="http://schemas.openxmlformats.org/officeDocument/2006/relationships/theme" Target="../theme/theme133.xml"/><Relationship Id="rId2" Type="http://schemas.openxmlformats.org/officeDocument/2006/relationships/slideLayout" Target="../slideLayouts/slideLayout1454.xml"/><Relationship Id="rId1" Type="http://schemas.openxmlformats.org/officeDocument/2006/relationships/slideLayout" Target="../slideLayouts/slideLayout1453.xml"/><Relationship Id="rId6" Type="http://schemas.openxmlformats.org/officeDocument/2006/relationships/slideLayout" Target="../slideLayouts/slideLayout1458.xml"/><Relationship Id="rId11" Type="http://schemas.openxmlformats.org/officeDocument/2006/relationships/slideLayout" Target="../slideLayouts/slideLayout1463.xml"/><Relationship Id="rId5" Type="http://schemas.openxmlformats.org/officeDocument/2006/relationships/slideLayout" Target="../slideLayouts/slideLayout1457.xml"/><Relationship Id="rId10" Type="http://schemas.openxmlformats.org/officeDocument/2006/relationships/slideLayout" Target="../slideLayouts/slideLayout1462.xml"/><Relationship Id="rId4" Type="http://schemas.openxmlformats.org/officeDocument/2006/relationships/slideLayout" Target="../slideLayouts/slideLayout1456.xml"/><Relationship Id="rId9" Type="http://schemas.openxmlformats.org/officeDocument/2006/relationships/slideLayout" Target="../slideLayouts/slideLayout1461.xml"/></Relationships>
</file>

<file path=ppt/slideMasters/_rels/slideMaster134.xml.rels><?xml version="1.0" encoding="UTF-8" standalone="yes"?>
<Relationships xmlns="http://schemas.openxmlformats.org/package/2006/relationships"><Relationship Id="rId8" Type="http://schemas.openxmlformats.org/officeDocument/2006/relationships/slideLayout" Target="../slideLayouts/slideLayout1471.xml"/><Relationship Id="rId13" Type="http://schemas.openxmlformats.org/officeDocument/2006/relationships/image" Target="../media/image57.jpeg"/><Relationship Id="rId3" Type="http://schemas.openxmlformats.org/officeDocument/2006/relationships/slideLayout" Target="../slideLayouts/slideLayout1466.xml"/><Relationship Id="rId7" Type="http://schemas.openxmlformats.org/officeDocument/2006/relationships/slideLayout" Target="../slideLayouts/slideLayout1470.xml"/><Relationship Id="rId12" Type="http://schemas.openxmlformats.org/officeDocument/2006/relationships/theme" Target="../theme/theme134.xml"/><Relationship Id="rId2" Type="http://schemas.openxmlformats.org/officeDocument/2006/relationships/slideLayout" Target="../slideLayouts/slideLayout1465.xml"/><Relationship Id="rId1" Type="http://schemas.openxmlformats.org/officeDocument/2006/relationships/slideLayout" Target="../slideLayouts/slideLayout1464.xml"/><Relationship Id="rId6" Type="http://schemas.openxmlformats.org/officeDocument/2006/relationships/slideLayout" Target="../slideLayouts/slideLayout1469.xml"/><Relationship Id="rId11" Type="http://schemas.openxmlformats.org/officeDocument/2006/relationships/slideLayout" Target="../slideLayouts/slideLayout1474.xml"/><Relationship Id="rId5" Type="http://schemas.openxmlformats.org/officeDocument/2006/relationships/slideLayout" Target="../slideLayouts/slideLayout1468.xml"/><Relationship Id="rId10" Type="http://schemas.openxmlformats.org/officeDocument/2006/relationships/slideLayout" Target="../slideLayouts/slideLayout1473.xml"/><Relationship Id="rId4" Type="http://schemas.openxmlformats.org/officeDocument/2006/relationships/slideLayout" Target="../slideLayouts/slideLayout1467.xml"/><Relationship Id="rId9" Type="http://schemas.openxmlformats.org/officeDocument/2006/relationships/slideLayout" Target="../slideLayouts/slideLayout1472.xml"/></Relationships>
</file>

<file path=ppt/slideMasters/_rels/slideMaster135.xml.rels><?xml version="1.0" encoding="UTF-8" standalone="yes"?>
<Relationships xmlns="http://schemas.openxmlformats.org/package/2006/relationships"><Relationship Id="rId8" Type="http://schemas.openxmlformats.org/officeDocument/2006/relationships/slideLayout" Target="../slideLayouts/slideLayout1482.xml"/><Relationship Id="rId3" Type="http://schemas.openxmlformats.org/officeDocument/2006/relationships/slideLayout" Target="../slideLayouts/slideLayout1477.xml"/><Relationship Id="rId7" Type="http://schemas.openxmlformats.org/officeDocument/2006/relationships/slideLayout" Target="../slideLayouts/slideLayout1481.xml"/><Relationship Id="rId12" Type="http://schemas.openxmlformats.org/officeDocument/2006/relationships/theme" Target="../theme/theme135.xml"/><Relationship Id="rId2" Type="http://schemas.openxmlformats.org/officeDocument/2006/relationships/slideLayout" Target="../slideLayouts/slideLayout1476.xml"/><Relationship Id="rId1" Type="http://schemas.openxmlformats.org/officeDocument/2006/relationships/slideLayout" Target="../slideLayouts/slideLayout1475.xml"/><Relationship Id="rId6" Type="http://schemas.openxmlformats.org/officeDocument/2006/relationships/slideLayout" Target="../slideLayouts/slideLayout1480.xml"/><Relationship Id="rId11" Type="http://schemas.openxmlformats.org/officeDocument/2006/relationships/slideLayout" Target="../slideLayouts/slideLayout1485.xml"/><Relationship Id="rId5" Type="http://schemas.openxmlformats.org/officeDocument/2006/relationships/slideLayout" Target="../slideLayouts/slideLayout1479.xml"/><Relationship Id="rId10" Type="http://schemas.openxmlformats.org/officeDocument/2006/relationships/slideLayout" Target="../slideLayouts/slideLayout1484.xml"/><Relationship Id="rId4" Type="http://schemas.openxmlformats.org/officeDocument/2006/relationships/slideLayout" Target="../slideLayouts/slideLayout1478.xml"/><Relationship Id="rId9" Type="http://schemas.openxmlformats.org/officeDocument/2006/relationships/slideLayout" Target="../slideLayouts/slideLayout1483.xml"/></Relationships>
</file>

<file path=ppt/slideMasters/_rels/slideMaster136.xml.rels><?xml version="1.0" encoding="UTF-8" standalone="yes"?>
<Relationships xmlns="http://schemas.openxmlformats.org/package/2006/relationships"><Relationship Id="rId8" Type="http://schemas.openxmlformats.org/officeDocument/2006/relationships/slideLayout" Target="../slideLayouts/slideLayout1493.xml"/><Relationship Id="rId13" Type="http://schemas.openxmlformats.org/officeDocument/2006/relationships/image" Target="../media/image12.jpeg"/><Relationship Id="rId3" Type="http://schemas.openxmlformats.org/officeDocument/2006/relationships/slideLayout" Target="../slideLayouts/slideLayout1488.xml"/><Relationship Id="rId7" Type="http://schemas.openxmlformats.org/officeDocument/2006/relationships/slideLayout" Target="../slideLayouts/slideLayout1492.xml"/><Relationship Id="rId12" Type="http://schemas.openxmlformats.org/officeDocument/2006/relationships/theme" Target="../theme/theme136.xml"/><Relationship Id="rId2" Type="http://schemas.openxmlformats.org/officeDocument/2006/relationships/slideLayout" Target="../slideLayouts/slideLayout1487.xml"/><Relationship Id="rId1" Type="http://schemas.openxmlformats.org/officeDocument/2006/relationships/slideLayout" Target="../slideLayouts/slideLayout1486.xml"/><Relationship Id="rId6" Type="http://schemas.openxmlformats.org/officeDocument/2006/relationships/slideLayout" Target="../slideLayouts/slideLayout1491.xml"/><Relationship Id="rId11" Type="http://schemas.openxmlformats.org/officeDocument/2006/relationships/slideLayout" Target="../slideLayouts/slideLayout1496.xml"/><Relationship Id="rId5" Type="http://schemas.openxmlformats.org/officeDocument/2006/relationships/slideLayout" Target="../slideLayouts/slideLayout1490.xml"/><Relationship Id="rId10" Type="http://schemas.openxmlformats.org/officeDocument/2006/relationships/slideLayout" Target="../slideLayouts/slideLayout1495.xml"/><Relationship Id="rId4" Type="http://schemas.openxmlformats.org/officeDocument/2006/relationships/slideLayout" Target="../slideLayouts/slideLayout1489.xml"/><Relationship Id="rId9" Type="http://schemas.openxmlformats.org/officeDocument/2006/relationships/slideLayout" Target="../slideLayouts/slideLayout1494.xml"/></Relationships>
</file>

<file path=ppt/slideMasters/_rels/slideMaster137.xml.rels><?xml version="1.0" encoding="UTF-8" standalone="yes"?>
<Relationships xmlns="http://schemas.openxmlformats.org/package/2006/relationships"><Relationship Id="rId8" Type="http://schemas.openxmlformats.org/officeDocument/2006/relationships/slideLayout" Target="../slideLayouts/slideLayout1504.xml"/><Relationship Id="rId13" Type="http://schemas.openxmlformats.org/officeDocument/2006/relationships/image" Target="../media/image8.jpeg"/><Relationship Id="rId3" Type="http://schemas.openxmlformats.org/officeDocument/2006/relationships/slideLayout" Target="../slideLayouts/slideLayout1499.xml"/><Relationship Id="rId7" Type="http://schemas.openxmlformats.org/officeDocument/2006/relationships/slideLayout" Target="../slideLayouts/slideLayout1503.xml"/><Relationship Id="rId12" Type="http://schemas.openxmlformats.org/officeDocument/2006/relationships/theme" Target="../theme/theme137.xml"/><Relationship Id="rId2" Type="http://schemas.openxmlformats.org/officeDocument/2006/relationships/slideLayout" Target="../slideLayouts/slideLayout1498.xml"/><Relationship Id="rId1" Type="http://schemas.openxmlformats.org/officeDocument/2006/relationships/slideLayout" Target="../slideLayouts/slideLayout1497.xml"/><Relationship Id="rId6" Type="http://schemas.openxmlformats.org/officeDocument/2006/relationships/slideLayout" Target="../slideLayouts/slideLayout1502.xml"/><Relationship Id="rId11" Type="http://schemas.openxmlformats.org/officeDocument/2006/relationships/slideLayout" Target="../slideLayouts/slideLayout1507.xml"/><Relationship Id="rId5" Type="http://schemas.openxmlformats.org/officeDocument/2006/relationships/slideLayout" Target="../slideLayouts/slideLayout1501.xml"/><Relationship Id="rId10" Type="http://schemas.openxmlformats.org/officeDocument/2006/relationships/slideLayout" Target="../slideLayouts/slideLayout1506.xml"/><Relationship Id="rId4" Type="http://schemas.openxmlformats.org/officeDocument/2006/relationships/slideLayout" Target="../slideLayouts/slideLayout1500.xml"/><Relationship Id="rId9" Type="http://schemas.openxmlformats.org/officeDocument/2006/relationships/slideLayout" Target="../slideLayouts/slideLayout1505.xml"/></Relationships>
</file>

<file path=ppt/slideMasters/_rels/slideMaster138.xml.rels><?xml version="1.0" encoding="UTF-8" standalone="yes"?>
<Relationships xmlns="http://schemas.openxmlformats.org/package/2006/relationships"><Relationship Id="rId8" Type="http://schemas.openxmlformats.org/officeDocument/2006/relationships/slideLayout" Target="../slideLayouts/slideLayout1515.xml"/><Relationship Id="rId13" Type="http://schemas.openxmlformats.org/officeDocument/2006/relationships/image" Target="../media/image58.jpeg"/><Relationship Id="rId3" Type="http://schemas.openxmlformats.org/officeDocument/2006/relationships/slideLayout" Target="../slideLayouts/slideLayout1510.xml"/><Relationship Id="rId7" Type="http://schemas.openxmlformats.org/officeDocument/2006/relationships/slideLayout" Target="../slideLayouts/slideLayout1514.xml"/><Relationship Id="rId12" Type="http://schemas.openxmlformats.org/officeDocument/2006/relationships/theme" Target="../theme/theme138.xml"/><Relationship Id="rId2" Type="http://schemas.openxmlformats.org/officeDocument/2006/relationships/slideLayout" Target="../slideLayouts/slideLayout1509.xml"/><Relationship Id="rId1" Type="http://schemas.openxmlformats.org/officeDocument/2006/relationships/slideLayout" Target="../slideLayouts/slideLayout1508.xml"/><Relationship Id="rId6" Type="http://schemas.openxmlformats.org/officeDocument/2006/relationships/slideLayout" Target="../slideLayouts/slideLayout1513.xml"/><Relationship Id="rId11" Type="http://schemas.openxmlformats.org/officeDocument/2006/relationships/slideLayout" Target="../slideLayouts/slideLayout1518.xml"/><Relationship Id="rId5" Type="http://schemas.openxmlformats.org/officeDocument/2006/relationships/slideLayout" Target="../slideLayouts/slideLayout1512.xml"/><Relationship Id="rId10" Type="http://schemas.openxmlformats.org/officeDocument/2006/relationships/slideLayout" Target="../slideLayouts/slideLayout1517.xml"/><Relationship Id="rId4" Type="http://schemas.openxmlformats.org/officeDocument/2006/relationships/slideLayout" Target="../slideLayouts/slideLayout1511.xml"/><Relationship Id="rId9" Type="http://schemas.openxmlformats.org/officeDocument/2006/relationships/slideLayout" Target="../slideLayouts/slideLayout1516.xml"/></Relationships>
</file>

<file path=ppt/slideMasters/_rels/slideMaster139.xml.rels><?xml version="1.0" encoding="UTF-8" standalone="yes"?>
<Relationships xmlns="http://schemas.openxmlformats.org/package/2006/relationships"><Relationship Id="rId8" Type="http://schemas.openxmlformats.org/officeDocument/2006/relationships/slideLayout" Target="../slideLayouts/slideLayout1526.xml"/><Relationship Id="rId13" Type="http://schemas.openxmlformats.org/officeDocument/2006/relationships/image" Target="../media/image27.jpeg"/><Relationship Id="rId3" Type="http://schemas.openxmlformats.org/officeDocument/2006/relationships/slideLayout" Target="../slideLayouts/slideLayout1521.xml"/><Relationship Id="rId7" Type="http://schemas.openxmlformats.org/officeDocument/2006/relationships/slideLayout" Target="../slideLayouts/slideLayout1525.xml"/><Relationship Id="rId12" Type="http://schemas.openxmlformats.org/officeDocument/2006/relationships/theme" Target="../theme/theme139.xml"/><Relationship Id="rId2" Type="http://schemas.openxmlformats.org/officeDocument/2006/relationships/slideLayout" Target="../slideLayouts/slideLayout1520.xml"/><Relationship Id="rId1" Type="http://schemas.openxmlformats.org/officeDocument/2006/relationships/slideLayout" Target="../slideLayouts/slideLayout1519.xml"/><Relationship Id="rId6" Type="http://schemas.openxmlformats.org/officeDocument/2006/relationships/slideLayout" Target="../slideLayouts/slideLayout1524.xml"/><Relationship Id="rId11" Type="http://schemas.openxmlformats.org/officeDocument/2006/relationships/slideLayout" Target="../slideLayouts/slideLayout1529.xml"/><Relationship Id="rId5" Type="http://schemas.openxmlformats.org/officeDocument/2006/relationships/slideLayout" Target="../slideLayouts/slideLayout1523.xml"/><Relationship Id="rId10" Type="http://schemas.openxmlformats.org/officeDocument/2006/relationships/slideLayout" Target="../slideLayouts/slideLayout1528.xml"/><Relationship Id="rId4" Type="http://schemas.openxmlformats.org/officeDocument/2006/relationships/slideLayout" Target="../slideLayouts/slideLayout1522.xml"/><Relationship Id="rId9" Type="http://schemas.openxmlformats.org/officeDocument/2006/relationships/slideLayout" Target="../slideLayouts/slideLayout152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40.xml.rels><?xml version="1.0" encoding="UTF-8" standalone="yes"?>
<Relationships xmlns="http://schemas.openxmlformats.org/package/2006/relationships"><Relationship Id="rId8" Type="http://schemas.openxmlformats.org/officeDocument/2006/relationships/slideLayout" Target="../slideLayouts/slideLayout1537.xml"/><Relationship Id="rId13" Type="http://schemas.openxmlformats.org/officeDocument/2006/relationships/image" Target="../media/image59.jpeg"/><Relationship Id="rId3" Type="http://schemas.openxmlformats.org/officeDocument/2006/relationships/slideLayout" Target="../slideLayouts/slideLayout1532.xml"/><Relationship Id="rId7" Type="http://schemas.openxmlformats.org/officeDocument/2006/relationships/slideLayout" Target="../slideLayouts/slideLayout1536.xml"/><Relationship Id="rId12" Type="http://schemas.openxmlformats.org/officeDocument/2006/relationships/theme" Target="../theme/theme140.xml"/><Relationship Id="rId2" Type="http://schemas.openxmlformats.org/officeDocument/2006/relationships/slideLayout" Target="../slideLayouts/slideLayout1531.xml"/><Relationship Id="rId1" Type="http://schemas.openxmlformats.org/officeDocument/2006/relationships/slideLayout" Target="../slideLayouts/slideLayout1530.xml"/><Relationship Id="rId6" Type="http://schemas.openxmlformats.org/officeDocument/2006/relationships/slideLayout" Target="../slideLayouts/slideLayout1535.xml"/><Relationship Id="rId11" Type="http://schemas.openxmlformats.org/officeDocument/2006/relationships/slideLayout" Target="../slideLayouts/slideLayout1540.xml"/><Relationship Id="rId5" Type="http://schemas.openxmlformats.org/officeDocument/2006/relationships/slideLayout" Target="../slideLayouts/slideLayout1534.xml"/><Relationship Id="rId10" Type="http://schemas.openxmlformats.org/officeDocument/2006/relationships/slideLayout" Target="../slideLayouts/slideLayout1539.xml"/><Relationship Id="rId4" Type="http://schemas.openxmlformats.org/officeDocument/2006/relationships/slideLayout" Target="../slideLayouts/slideLayout1533.xml"/><Relationship Id="rId9" Type="http://schemas.openxmlformats.org/officeDocument/2006/relationships/slideLayout" Target="../slideLayouts/slideLayout1538.xml"/></Relationships>
</file>

<file path=ppt/slideMasters/_rels/slideMaster141.xml.rels><?xml version="1.0" encoding="UTF-8" standalone="yes"?>
<Relationships xmlns="http://schemas.openxmlformats.org/package/2006/relationships"><Relationship Id="rId8" Type="http://schemas.openxmlformats.org/officeDocument/2006/relationships/slideLayout" Target="../slideLayouts/slideLayout1548.xml"/><Relationship Id="rId13" Type="http://schemas.openxmlformats.org/officeDocument/2006/relationships/image" Target="../media/image42.jpeg"/><Relationship Id="rId3" Type="http://schemas.openxmlformats.org/officeDocument/2006/relationships/slideLayout" Target="../slideLayouts/slideLayout1543.xml"/><Relationship Id="rId7" Type="http://schemas.openxmlformats.org/officeDocument/2006/relationships/slideLayout" Target="../slideLayouts/slideLayout1547.xml"/><Relationship Id="rId12" Type="http://schemas.openxmlformats.org/officeDocument/2006/relationships/theme" Target="../theme/theme141.xml"/><Relationship Id="rId2" Type="http://schemas.openxmlformats.org/officeDocument/2006/relationships/slideLayout" Target="../slideLayouts/slideLayout1542.xml"/><Relationship Id="rId1" Type="http://schemas.openxmlformats.org/officeDocument/2006/relationships/slideLayout" Target="../slideLayouts/slideLayout1541.xml"/><Relationship Id="rId6" Type="http://schemas.openxmlformats.org/officeDocument/2006/relationships/slideLayout" Target="../slideLayouts/slideLayout1546.xml"/><Relationship Id="rId11" Type="http://schemas.openxmlformats.org/officeDocument/2006/relationships/slideLayout" Target="../slideLayouts/slideLayout1551.xml"/><Relationship Id="rId5" Type="http://schemas.openxmlformats.org/officeDocument/2006/relationships/slideLayout" Target="../slideLayouts/slideLayout1545.xml"/><Relationship Id="rId10" Type="http://schemas.openxmlformats.org/officeDocument/2006/relationships/slideLayout" Target="../slideLayouts/slideLayout1550.xml"/><Relationship Id="rId4" Type="http://schemas.openxmlformats.org/officeDocument/2006/relationships/slideLayout" Target="../slideLayouts/slideLayout1544.xml"/><Relationship Id="rId9" Type="http://schemas.openxmlformats.org/officeDocument/2006/relationships/slideLayout" Target="../slideLayouts/slideLayout1549.xml"/></Relationships>
</file>

<file path=ppt/slideMasters/_rels/slideMaster142.xml.rels><?xml version="1.0" encoding="UTF-8" standalone="yes"?>
<Relationships xmlns="http://schemas.openxmlformats.org/package/2006/relationships"><Relationship Id="rId8" Type="http://schemas.openxmlformats.org/officeDocument/2006/relationships/slideLayout" Target="../slideLayouts/slideLayout1559.xml"/><Relationship Id="rId13" Type="http://schemas.openxmlformats.org/officeDocument/2006/relationships/image" Target="../media/image12.jpeg"/><Relationship Id="rId3" Type="http://schemas.openxmlformats.org/officeDocument/2006/relationships/slideLayout" Target="../slideLayouts/slideLayout1554.xml"/><Relationship Id="rId7" Type="http://schemas.openxmlformats.org/officeDocument/2006/relationships/slideLayout" Target="../slideLayouts/slideLayout1558.xml"/><Relationship Id="rId12" Type="http://schemas.openxmlformats.org/officeDocument/2006/relationships/theme" Target="../theme/theme142.xml"/><Relationship Id="rId2" Type="http://schemas.openxmlformats.org/officeDocument/2006/relationships/slideLayout" Target="../slideLayouts/slideLayout1553.xml"/><Relationship Id="rId1" Type="http://schemas.openxmlformats.org/officeDocument/2006/relationships/slideLayout" Target="../slideLayouts/slideLayout1552.xml"/><Relationship Id="rId6" Type="http://schemas.openxmlformats.org/officeDocument/2006/relationships/slideLayout" Target="../slideLayouts/slideLayout1557.xml"/><Relationship Id="rId11" Type="http://schemas.openxmlformats.org/officeDocument/2006/relationships/slideLayout" Target="../slideLayouts/slideLayout1562.xml"/><Relationship Id="rId5" Type="http://schemas.openxmlformats.org/officeDocument/2006/relationships/slideLayout" Target="../slideLayouts/slideLayout1556.xml"/><Relationship Id="rId10" Type="http://schemas.openxmlformats.org/officeDocument/2006/relationships/slideLayout" Target="../slideLayouts/slideLayout1561.xml"/><Relationship Id="rId4" Type="http://schemas.openxmlformats.org/officeDocument/2006/relationships/slideLayout" Target="../slideLayouts/slideLayout1555.xml"/><Relationship Id="rId9" Type="http://schemas.openxmlformats.org/officeDocument/2006/relationships/slideLayout" Target="../slideLayouts/slideLayout1560.xml"/></Relationships>
</file>

<file path=ppt/slideMasters/_rels/slideMaster143.xml.rels><?xml version="1.0" encoding="UTF-8" standalone="yes"?>
<Relationships xmlns="http://schemas.openxmlformats.org/package/2006/relationships"><Relationship Id="rId8" Type="http://schemas.openxmlformats.org/officeDocument/2006/relationships/slideLayout" Target="../slideLayouts/slideLayout1570.xml"/><Relationship Id="rId13" Type="http://schemas.openxmlformats.org/officeDocument/2006/relationships/image" Target="../media/image60.jpeg"/><Relationship Id="rId3" Type="http://schemas.openxmlformats.org/officeDocument/2006/relationships/slideLayout" Target="../slideLayouts/slideLayout1565.xml"/><Relationship Id="rId7" Type="http://schemas.openxmlformats.org/officeDocument/2006/relationships/slideLayout" Target="../slideLayouts/slideLayout1569.xml"/><Relationship Id="rId12" Type="http://schemas.openxmlformats.org/officeDocument/2006/relationships/theme" Target="../theme/theme143.xml"/><Relationship Id="rId2" Type="http://schemas.openxmlformats.org/officeDocument/2006/relationships/slideLayout" Target="../slideLayouts/slideLayout1564.xml"/><Relationship Id="rId1" Type="http://schemas.openxmlformats.org/officeDocument/2006/relationships/slideLayout" Target="../slideLayouts/slideLayout1563.xml"/><Relationship Id="rId6" Type="http://schemas.openxmlformats.org/officeDocument/2006/relationships/slideLayout" Target="../slideLayouts/slideLayout1568.xml"/><Relationship Id="rId11" Type="http://schemas.openxmlformats.org/officeDocument/2006/relationships/slideLayout" Target="../slideLayouts/slideLayout1573.xml"/><Relationship Id="rId5" Type="http://schemas.openxmlformats.org/officeDocument/2006/relationships/slideLayout" Target="../slideLayouts/slideLayout1567.xml"/><Relationship Id="rId10" Type="http://schemas.openxmlformats.org/officeDocument/2006/relationships/slideLayout" Target="../slideLayouts/slideLayout1572.xml"/><Relationship Id="rId4" Type="http://schemas.openxmlformats.org/officeDocument/2006/relationships/slideLayout" Target="../slideLayouts/slideLayout1566.xml"/><Relationship Id="rId9" Type="http://schemas.openxmlformats.org/officeDocument/2006/relationships/slideLayout" Target="../slideLayouts/slideLayout1571.xml"/></Relationships>
</file>

<file path=ppt/slideMasters/_rels/slideMaster144.xml.rels><?xml version="1.0" encoding="UTF-8" standalone="yes"?>
<Relationships xmlns="http://schemas.openxmlformats.org/package/2006/relationships"><Relationship Id="rId8" Type="http://schemas.openxmlformats.org/officeDocument/2006/relationships/slideLayout" Target="../slideLayouts/slideLayout1581.xml"/><Relationship Id="rId13" Type="http://schemas.openxmlformats.org/officeDocument/2006/relationships/image" Target="../media/image60.jpeg"/><Relationship Id="rId3" Type="http://schemas.openxmlformats.org/officeDocument/2006/relationships/slideLayout" Target="../slideLayouts/slideLayout1576.xml"/><Relationship Id="rId7" Type="http://schemas.openxmlformats.org/officeDocument/2006/relationships/slideLayout" Target="../slideLayouts/slideLayout1580.xml"/><Relationship Id="rId12" Type="http://schemas.openxmlformats.org/officeDocument/2006/relationships/theme" Target="../theme/theme144.xml"/><Relationship Id="rId2" Type="http://schemas.openxmlformats.org/officeDocument/2006/relationships/slideLayout" Target="../slideLayouts/slideLayout1575.xml"/><Relationship Id="rId1" Type="http://schemas.openxmlformats.org/officeDocument/2006/relationships/slideLayout" Target="../slideLayouts/slideLayout1574.xml"/><Relationship Id="rId6" Type="http://schemas.openxmlformats.org/officeDocument/2006/relationships/slideLayout" Target="../slideLayouts/slideLayout1579.xml"/><Relationship Id="rId11" Type="http://schemas.openxmlformats.org/officeDocument/2006/relationships/slideLayout" Target="../slideLayouts/slideLayout1584.xml"/><Relationship Id="rId5" Type="http://schemas.openxmlformats.org/officeDocument/2006/relationships/slideLayout" Target="../slideLayouts/slideLayout1578.xml"/><Relationship Id="rId10" Type="http://schemas.openxmlformats.org/officeDocument/2006/relationships/slideLayout" Target="../slideLayouts/slideLayout1583.xml"/><Relationship Id="rId4" Type="http://schemas.openxmlformats.org/officeDocument/2006/relationships/slideLayout" Target="../slideLayouts/slideLayout1577.xml"/><Relationship Id="rId9" Type="http://schemas.openxmlformats.org/officeDocument/2006/relationships/slideLayout" Target="../slideLayouts/slideLayout1582.xml"/></Relationships>
</file>

<file path=ppt/slideMasters/_rels/slideMaster145.xml.rels><?xml version="1.0" encoding="UTF-8" standalone="yes"?>
<Relationships xmlns="http://schemas.openxmlformats.org/package/2006/relationships"><Relationship Id="rId8" Type="http://schemas.openxmlformats.org/officeDocument/2006/relationships/slideLayout" Target="../slideLayouts/slideLayout1592.xml"/><Relationship Id="rId13" Type="http://schemas.openxmlformats.org/officeDocument/2006/relationships/image" Target="../media/image61.jpeg"/><Relationship Id="rId3" Type="http://schemas.openxmlformats.org/officeDocument/2006/relationships/slideLayout" Target="../slideLayouts/slideLayout1587.xml"/><Relationship Id="rId7" Type="http://schemas.openxmlformats.org/officeDocument/2006/relationships/slideLayout" Target="../slideLayouts/slideLayout1591.xml"/><Relationship Id="rId12" Type="http://schemas.openxmlformats.org/officeDocument/2006/relationships/theme" Target="../theme/theme145.xml"/><Relationship Id="rId2" Type="http://schemas.openxmlformats.org/officeDocument/2006/relationships/slideLayout" Target="../slideLayouts/slideLayout1586.xml"/><Relationship Id="rId1" Type="http://schemas.openxmlformats.org/officeDocument/2006/relationships/slideLayout" Target="../slideLayouts/slideLayout1585.xml"/><Relationship Id="rId6" Type="http://schemas.openxmlformats.org/officeDocument/2006/relationships/slideLayout" Target="../slideLayouts/slideLayout1590.xml"/><Relationship Id="rId11" Type="http://schemas.openxmlformats.org/officeDocument/2006/relationships/slideLayout" Target="../slideLayouts/slideLayout1595.xml"/><Relationship Id="rId5" Type="http://schemas.openxmlformats.org/officeDocument/2006/relationships/slideLayout" Target="../slideLayouts/slideLayout1589.xml"/><Relationship Id="rId10" Type="http://schemas.openxmlformats.org/officeDocument/2006/relationships/slideLayout" Target="../slideLayouts/slideLayout1594.xml"/><Relationship Id="rId4" Type="http://schemas.openxmlformats.org/officeDocument/2006/relationships/slideLayout" Target="../slideLayouts/slideLayout1588.xml"/><Relationship Id="rId9" Type="http://schemas.openxmlformats.org/officeDocument/2006/relationships/slideLayout" Target="../slideLayouts/slideLayout1593.xml"/><Relationship Id="rId14" Type="http://schemas.openxmlformats.org/officeDocument/2006/relationships/image" Target="../media/image11.png"/></Relationships>
</file>

<file path=ppt/slideMasters/_rels/slideMaster146.xml.rels><?xml version="1.0" encoding="UTF-8" standalone="yes"?>
<Relationships xmlns="http://schemas.openxmlformats.org/package/2006/relationships"><Relationship Id="rId8" Type="http://schemas.openxmlformats.org/officeDocument/2006/relationships/slideLayout" Target="../slideLayouts/slideLayout1603.xml"/><Relationship Id="rId13" Type="http://schemas.openxmlformats.org/officeDocument/2006/relationships/image" Target="../media/image6.jpeg"/><Relationship Id="rId3" Type="http://schemas.openxmlformats.org/officeDocument/2006/relationships/slideLayout" Target="../slideLayouts/slideLayout1598.xml"/><Relationship Id="rId7" Type="http://schemas.openxmlformats.org/officeDocument/2006/relationships/slideLayout" Target="../slideLayouts/slideLayout1602.xml"/><Relationship Id="rId12" Type="http://schemas.openxmlformats.org/officeDocument/2006/relationships/theme" Target="../theme/theme146.xml"/><Relationship Id="rId2" Type="http://schemas.openxmlformats.org/officeDocument/2006/relationships/slideLayout" Target="../slideLayouts/slideLayout1597.xml"/><Relationship Id="rId1" Type="http://schemas.openxmlformats.org/officeDocument/2006/relationships/slideLayout" Target="../slideLayouts/slideLayout1596.xml"/><Relationship Id="rId6" Type="http://schemas.openxmlformats.org/officeDocument/2006/relationships/slideLayout" Target="../slideLayouts/slideLayout1601.xml"/><Relationship Id="rId11" Type="http://schemas.openxmlformats.org/officeDocument/2006/relationships/slideLayout" Target="../slideLayouts/slideLayout1606.xml"/><Relationship Id="rId5" Type="http://schemas.openxmlformats.org/officeDocument/2006/relationships/slideLayout" Target="../slideLayouts/slideLayout1600.xml"/><Relationship Id="rId10" Type="http://schemas.openxmlformats.org/officeDocument/2006/relationships/slideLayout" Target="../slideLayouts/slideLayout1605.xml"/><Relationship Id="rId4" Type="http://schemas.openxmlformats.org/officeDocument/2006/relationships/slideLayout" Target="../slideLayouts/slideLayout1599.xml"/><Relationship Id="rId9" Type="http://schemas.openxmlformats.org/officeDocument/2006/relationships/slideLayout" Target="../slideLayouts/slideLayout1604.xml"/></Relationships>
</file>

<file path=ppt/slideMasters/_rels/slideMaster147.xml.rels><?xml version="1.0" encoding="UTF-8" standalone="yes"?>
<Relationships xmlns="http://schemas.openxmlformats.org/package/2006/relationships"><Relationship Id="rId8" Type="http://schemas.openxmlformats.org/officeDocument/2006/relationships/slideLayout" Target="../slideLayouts/slideLayout1614.xml"/><Relationship Id="rId13" Type="http://schemas.openxmlformats.org/officeDocument/2006/relationships/image" Target="../media/image8.jpeg"/><Relationship Id="rId3" Type="http://schemas.openxmlformats.org/officeDocument/2006/relationships/slideLayout" Target="../slideLayouts/slideLayout1609.xml"/><Relationship Id="rId7" Type="http://schemas.openxmlformats.org/officeDocument/2006/relationships/slideLayout" Target="../slideLayouts/slideLayout1613.xml"/><Relationship Id="rId12" Type="http://schemas.openxmlformats.org/officeDocument/2006/relationships/theme" Target="../theme/theme147.xml"/><Relationship Id="rId2" Type="http://schemas.openxmlformats.org/officeDocument/2006/relationships/slideLayout" Target="../slideLayouts/slideLayout1608.xml"/><Relationship Id="rId1" Type="http://schemas.openxmlformats.org/officeDocument/2006/relationships/slideLayout" Target="../slideLayouts/slideLayout1607.xml"/><Relationship Id="rId6" Type="http://schemas.openxmlformats.org/officeDocument/2006/relationships/slideLayout" Target="../slideLayouts/slideLayout1612.xml"/><Relationship Id="rId11" Type="http://schemas.openxmlformats.org/officeDocument/2006/relationships/slideLayout" Target="../slideLayouts/slideLayout1617.xml"/><Relationship Id="rId5" Type="http://schemas.openxmlformats.org/officeDocument/2006/relationships/slideLayout" Target="../slideLayouts/slideLayout1611.xml"/><Relationship Id="rId10" Type="http://schemas.openxmlformats.org/officeDocument/2006/relationships/slideLayout" Target="../slideLayouts/slideLayout1616.xml"/><Relationship Id="rId4" Type="http://schemas.openxmlformats.org/officeDocument/2006/relationships/slideLayout" Target="../slideLayouts/slideLayout1610.xml"/><Relationship Id="rId9" Type="http://schemas.openxmlformats.org/officeDocument/2006/relationships/slideLayout" Target="../slideLayouts/slideLayout1615.xml"/></Relationships>
</file>

<file path=ppt/slideMasters/_rels/slideMaster148.xml.rels><?xml version="1.0" encoding="UTF-8" standalone="yes"?>
<Relationships xmlns="http://schemas.openxmlformats.org/package/2006/relationships"><Relationship Id="rId8" Type="http://schemas.openxmlformats.org/officeDocument/2006/relationships/slideLayout" Target="../slideLayouts/slideLayout1625.xml"/><Relationship Id="rId13" Type="http://schemas.openxmlformats.org/officeDocument/2006/relationships/image" Target="../media/image3.jpeg"/><Relationship Id="rId3" Type="http://schemas.openxmlformats.org/officeDocument/2006/relationships/slideLayout" Target="../slideLayouts/slideLayout1620.xml"/><Relationship Id="rId7" Type="http://schemas.openxmlformats.org/officeDocument/2006/relationships/slideLayout" Target="../slideLayouts/slideLayout1624.xml"/><Relationship Id="rId12" Type="http://schemas.openxmlformats.org/officeDocument/2006/relationships/theme" Target="../theme/theme148.xml"/><Relationship Id="rId2" Type="http://schemas.openxmlformats.org/officeDocument/2006/relationships/slideLayout" Target="../slideLayouts/slideLayout1619.xml"/><Relationship Id="rId1" Type="http://schemas.openxmlformats.org/officeDocument/2006/relationships/slideLayout" Target="../slideLayouts/slideLayout1618.xml"/><Relationship Id="rId6" Type="http://schemas.openxmlformats.org/officeDocument/2006/relationships/slideLayout" Target="../slideLayouts/slideLayout1623.xml"/><Relationship Id="rId11" Type="http://schemas.openxmlformats.org/officeDocument/2006/relationships/slideLayout" Target="../slideLayouts/slideLayout1628.xml"/><Relationship Id="rId5" Type="http://schemas.openxmlformats.org/officeDocument/2006/relationships/slideLayout" Target="../slideLayouts/slideLayout1622.xml"/><Relationship Id="rId10" Type="http://schemas.openxmlformats.org/officeDocument/2006/relationships/slideLayout" Target="../slideLayouts/slideLayout1627.xml"/><Relationship Id="rId4" Type="http://schemas.openxmlformats.org/officeDocument/2006/relationships/slideLayout" Target="../slideLayouts/slideLayout1621.xml"/><Relationship Id="rId9" Type="http://schemas.openxmlformats.org/officeDocument/2006/relationships/slideLayout" Target="../slideLayouts/slideLayout1626.xml"/></Relationships>
</file>

<file path=ppt/slideMasters/_rels/slideMaster149.xml.rels><?xml version="1.0" encoding="UTF-8" standalone="yes"?>
<Relationships xmlns="http://schemas.openxmlformats.org/package/2006/relationships"><Relationship Id="rId8" Type="http://schemas.openxmlformats.org/officeDocument/2006/relationships/slideLayout" Target="../slideLayouts/slideLayout1636.xml"/><Relationship Id="rId13" Type="http://schemas.openxmlformats.org/officeDocument/2006/relationships/image" Target="../media/image29.jpeg"/><Relationship Id="rId3" Type="http://schemas.openxmlformats.org/officeDocument/2006/relationships/slideLayout" Target="../slideLayouts/slideLayout1631.xml"/><Relationship Id="rId7" Type="http://schemas.openxmlformats.org/officeDocument/2006/relationships/slideLayout" Target="../slideLayouts/slideLayout1635.xml"/><Relationship Id="rId12" Type="http://schemas.openxmlformats.org/officeDocument/2006/relationships/theme" Target="../theme/theme149.xml"/><Relationship Id="rId2" Type="http://schemas.openxmlformats.org/officeDocument/2006/relationships/slideLayout" Target="../slideLayouts/slideLayout1630.xml"/><Relationship Id="rId1" Type="http://schemas.openxmlformats.org/officeDocument/2006/relationships/slideLayout" Target="../slideLayouts/slideLayout1629.xml"/><Relationship Id="rId6" Type="http://schemas.openxmlformats.org/officeDocument/2006/relationships/slideLayout" Target="../slideLayouts/slideLayout1634.xml"/><Relationship Id="rId11" Type="http://schemas.openxmlformats.org/officeDocument/2006/relationships/slideLayout" Target="../slideLayouts/slideLayout1639.xml"/><Relationship Id="rId5" Type="http://schemas.openxmlformats.org/officeDocument/2006/relationships/slideLayout" Target="../slideLayouts/slideLayout1633.xml"/><Relationship Id="rId10" Type="http://schemas.openxmlformats.org/officeDocument/2006/relationships/slideLayout" Target="../slideLayouts/slideLayout1638.xml"/><Relationship Id="rId4" Type="http://schemas.openxmlformats.org/officeDocument/2006/relationships/slideLayout" Target="../slideLayouts/slideLayout1632.xml"/><Relationship Id="rId9" Type="http://schemas.openxmlformats.org/officeDocument/2006/relationships/slideLayout" Target="../slideLayouts/slideLayout163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50.xml.rels><?xml version="1.0" encoding="UTF-8" standalone="yes"?>
<Relationships xmlns="http://schemas.openxmlformats.org/package/2006/relationships"><Relationship Id="rId8" Type="http://schemas.openxmlformats.org/officeDocument/2006/relationships/slideLayout" Target="../slideLayouts/slideLayout1647.xml"/><Relationship Id="rId13" Type="http://schemas.openxmlformats.org/officeDocument/2006/relationships/image" Target="../media/image8.jpeg"/><Relationship Id="rId3" Type="http://schemas.openxmlformats.org/officeDocument/2006/relationships/slideLayout" Target="../slideLayouts/slideLayout1642.xml"/><Relationship Id="rId7" Type="http://schemas.openxmlformats.org/officeDocument/2006/relationships/slideLayout" Target="../slideLayouts/slideLayout1646.xml"/><Relationship Id="rId12" Type="http://schemas.openxmlformats.org/officeDocument/2006/relationships/theme" Target="../theme/theme150.xml"/><Relationship Id="rId2" Type="http://schemas.openxmlformats.org/officeDocument/2006/relationships/slideLayout" Target="../slideLayouts/slideLayout1641.xml"/><Relationship Id="rId1" Type="http://schemas.openxmlformats.org/officeDocument/2006/relationships/slideLayout" Target="../slideLayouts/slideLayout1640.xml"/><Relationship Id="rId6" Type="http://schemas.openxmlformats.org/officeDocument/2006/relationships/slideLayout" Target="../slideLayouts/slideLayout1645.xml"/><Relationship Id="rId11" Type="http://schemas.openxmlformats.org/officeDocument/2006/relationships/slideLayout" Target="../slideLayouts/slideLayout1650.xml"/><Relationship Id="rId5" Type="http://schemas.openxmlformats.org/officeDocument/2006/relationships/slideLayout" Target="../slideLayouts/slideLayout1644.xml"/><Relationship Id="rId10" Type="http://schemas.openxmlformats.org/officeDocument/2006/relationships/slideLayout" Target="../slideLayouts/slideLayout1649.xml"/><Relationship Id="rId4" Type="http://schemas.openxmlformats.org/officeDocument/2006/relationships/slideLayout" Target="../slideLayouts/slideLayout1643.xml"/><Relationship Id="rId9" Type="http://schemas.openxmlformats.org/officeDocument/2006/relationships/slideLayout" Target="../slideLayouts/slideLayout1648.xml"/></Relationships>
</file>

<file path=ppt/slideMasters/_rels/slideMaster151.xml.rels><?xml version="1.0" encoding="UTF-8" standalone="yes"?>
<Relationships xmlns="http://schemas.openxmlformats.org/package/2006/relationships"><Relationship Id="rId8" Type="http://schemas.openxmlformats.org/officeDocument/2006/relationships/slideLayout" Target="../slideLayouts/slideLayout1658.xml"/><Relationship Id="rId13" Type="http://schemas.openxmlformats.org/officeDocument/2006/relationships/image" Target="../media/image58.jpeg"/><Relationship Id="rId3" Type="http://schemas.openxmlformats.org/officeDocument/2006/relationships/slideLayout" Target="../slideLayouts/slideLayout1653.xml"/><Relationship Id="rId7" Type="http://schemas.openxmlformats.org/officeDocument/2006/relationships/slideLayout" Target="../slideLayouts/slideLayout1657.xml"/><Relationship Id="rId12" Type="http://schemas.openxmlformats.org/officeDocument/2006/relationships/theme" Target="../theme/theme151.xml"/><Relationship Id="rId2" Type="http://schemas.openxmlformats.org/officeDocument/2006/relationships/slideLayout" Target="../slideLayouts/slideLayout1652.xml"/><Relationship Id="rId1" Type="http://schemas.openxmlformats.org/officeDocument/2006/relationships/slideLayout" Target="../slideLayouts/slideLayout1651.xml"/><Relationship Id="rId6" Type="http://schemas.openxmlformats.org/officeDocument/2006/relationships/slideLayout" Target="../slideLayouts/slideLayout1656.xml"/><Relationship Id="rId11" Type="http://schemas.openxmlformats.org/officeDocument/2006/relationships/slideLayout" Target="../slideLayouts/slideLayout1661.xml"/><Relationship Id="rId5" Type="http://schemas.openxmlformats.org/officeDocument/2006/relationships/slideLayout" Target="../slideLayouts/slideLayout1655.xml"/><Relationship Id="rId10" Type="http://schemas.openxmlformats.org/officeDocument/2006/relationships/slideLayout" Target="../slideLayouts/slideLayout1660.xml"/><Relationship Id="rId4" Type="http://schemas.openxmlformats.org/officeDocument/2006/relationships/slideLayout" Target="../slideLayouts/slideLayout1654.xml"/><Relationship Id="rId9" Type="http://schemas.openxmlformats.org/officeDocument/2006/relationships/slideLayout" Target="../slideLayouts/slideLayout1659.xml"/></Relationships>
</file>

<file path=ppt/slideMasters/_rels/slideMaster152.xml.rels><?xml version="1.0" encoding="UTF-8" standalone="yes"?>
<Relationships xmlns="http://schemas.openxmlformats.org/package/2006/relationships"><Relationship Id="rId8" Type="http://schemas.openxmlformats.org/officeDocument/2006/relationships/slideLayout" Target="../slideLayouts/slideLayout1669.xml"/><Relationship Id="rId13" Type="http://schemas.openxmlformats.org/officeDocument/2006/relationships/image" Target="../media/image58.jpeg"/><Relationship Id="rId3" Type="http://schemas.openxmlformats.org/officeDocument/2006/relationships/slideLayout" Target="../slideLayouts/slideLayout1664.xml"/><Relationship Id="rId7" Type="http://schemas.openxmlformats.org/officeDocument/2006/relationships/slideLayout" Target="../slideLayouts/slideLayout1668.xml"/><Relationship Id="rId12" Type="http://schemas.openxmlformats.org/officeDocument/2006/relationships/theme" Target="../theme/theme152.xml"/><Relationship Id="rId2" Type="http://schemas.openxmlformats.org/officeDocument/2006/relationships/slideLayout" Target="../slideLayouts/slideLayout1663.xml"/><Relationship Id="rId1" Type="http://schemas.openxmlformats.org/officeDocument/2006/relationships/slideLayout" Target="../slideLayouts/slideLayout1662.xml"/><Relationship Id="rId6" Type="http://schemas.openxmlformats.org/officeDocument/2006/relationships/slideLayout" Target="../slideLayouts/slideLayout1667.xml"/><Relationship Id="rId11" Type="http://schemas.openxmlformats.org/officeDocument/2006/relationships/slideLayout" Target="../slideLayouts/slideLayout1672.xml"/><Relationship Id="rId5" Type="http://schemas.openxmlformats.org/officeDocument/2006/relationships/slideLayout" Target="../slideLayouts/slideLayout1666.xml"/><Relationship Id="rId10" Type="http://schemas.openxmlformats.org/officeDocument/2006/relationships/slideLayout" Target="../slideLayouts/slideLayout1671.xml"/><Relationship Id="rId4" Type="http://schemas.openxmlformats.org/officeDocument/2006/relationships/slideLayout" Target="../slideLayouts/slideLayout1665.xml"/><Relationship Id="rId9" Type="http://schemas.openxmlformats.org/officeDocument/2006/relationships/slideLayout" Target="../slideLayouts/slideLayout1670.xml"/></Relationships>
</file>

<file path=ppt/slideMasters/_rels/slideMaster153.xml.rels><?xml version="1.0" encoding="UTF-8" standalone="yes"?>
<Relationships xmlns="http://schemas.openxmlformats.org/package/2006/relationships"><Relationship Id="rId8" Type="http://schemas.openxmlformats.org/officeDocument/2006/relationships/slideLayout" Target="../slideLayouts/slideLayout1680.xml"/><Relationship Id="rId13" Type="http://schemas.openxmlformats.org/officeDocument/2006/relationships/image" Target="../media/image62.jpeg"/><Relationship Id="rId3" Type="http://schemas.openxmlformats.org/officeDocument/2006/relationships/slideLayout" Target="../slideLayouts/slideLayout1675.xml"/><Relationship Id="rId7" Type="http://schemas.openxmlformats.org/officeDocument/2006/relationships/slideLayout" Target="../slideLayouts/slideLayout1679.xml"/><Relationship Id="rId12" Type="http://schemas.openxmlformats.org/officeDocument/2006/relationships/theme" Target="../theme/theme153.xml"/><Relationship Id="rId2" Type="http://schemas.openxmlformats.org/officeDocument/2006/relationships/slideLayout" Target="../slideLayouts/slideLayout1674.xml"/><Relationship Id="rId1" Type="http://schemas.openxmlformats.org/officeDocument/2006/relationships/slideLayout" Target="../slideLayouts/slideLayout1673.xml"/><Relationship Id="rId6" Type="http://schemas.openxmlformats.org/officeDocument/2006/relationships/slideLayout" Target="../slideLayouts/slideLayout1678.xml"/><Relationship Id="rId11" Type="http://schemas.openxmlformats.org/officeDocument/2006/relationships/slideLayout" Target="../slideLayouts/slideLayout1683.xml"/><Relationship Id="rId5" Type="http://schemas.openxmlformats.org/officeDocument/2006/relationships/slideLayout" Target="../slideLayouts/slideLayout1677.xml"/><Relationship Id="rId10" Type="http://schemas.openxmlformats.org/officeDocument/2006/relationships/slideLayout" Target="../slideLayouts/slideLayout1682.xml"/><Relationship Id="rId4" Type="http://schemas.openxmlformats.org/officeDocument/2006/relationships/slideLayout" Target="../slideLayouts/slideLayout1676.xml"/><Relationship Id="rId9" Type="http://schemas.openxmlformats.org/officeDocument/2006/relationships/slideLayout" Target="../slideLayouts/slideLayout1681.xml"/></Relationships>
</file>

<file path=ppt/slideMasters/_rels/slideMaster154.xml.rels><?xml version="1.0" encoding="UTF-8" standalone="yes"?>
<Relationships xmlns="http://schemas.openxmlformats.org/package/2006/relationships"><Relationship Id="rId8" Type="http://schemas.openxmlformats.org/officeDocument/2006/relationships/slideLayout" Target="../slideLayouts/slideLayout1691.xml"/><Relationship Id="rId13" Type="http://schemas.openxmlformats.org/officeDocument/2006/relationships/image" Target="../media/image14.jpeg"/><Relationship Id="rId3" Type="http://schemas.openxmlformats.org/officeDocument/2006/relationships/slideLayout" Target="../slideLayouts/slideLayout1686.xml"/><Relationship Id="rId7" Type="http://schemas.openxmlformats.org/officeDocument/2006/relationships/slideLayout" Target="../slideLayouts/slideLayout1690.xml"/><Relationship Id="rId12" Type="http://schemas.openxmlformats.org/officeDocument/2006/relationships/theme" Target="../theme/theme154.xml"/><Relationship Id="rId2" Type="http://schemas.openxmlformats.org/officeDocument/2006/relationships/slideLayout" Target="../slideLayouts/slideLayout1685.xml"/><Relationship Id="rId1" Type="http://schemas.openxmlformats.org/officeDocument/2006/relationships/slideLayout" Target="../slideLayouts/slideLayout1684.xml"/><Relationship Id="rId6" Type="http://schemas.openxmlformats.org/officeDocument/2006/relationships/slideLayout" Target="../slideLayouts/slideLayout1689.xml"/><Relationship Id="rId11" Type="http://schemas.openxmlformats.org/officeDocument/2006/relationships/slideLayout" Target="../slideLayouts/slideLayout1694.xml"/><Relationship Id="rId5" Type="http://schemas.openxmlformats.org/officeDocument/2006/relationships/slideLayout" Target="../slideLayouts/slideLayout1688.xml"/><Relationship Id="rId10" Type="http://schemas.openxmlformats.org/officeDocument/2006/relationships/slideLayout" Target="../slideLayouts/slideLayout1693.xml"/><Relationship Id="rId4" Type="http://schemas.openxmlformats.org/officeDocument/2006/relationships/slideLayout" Target="../slideLayouts/slideLayout1687.xml"/><Relationship Id="rId9" Type="http://schemas.openxmlformats.org/officeDocument/2006/relationships/slideLayout" Target="../slideLayouts/slideLayout1692.xml"/></Relationships>
</file>

<file path=ppt/slideMasters/_rels/slideMaster155.xml.rels><?xml version="1.0" encoding="UTF-8" standalone="yes"?>
<Relationships xmlns="http://schemas.openxmlformats.org/package/2006/relationships"><Relationship Id="rId8" Type="http://schemas.openxmlformats.org/officeDocument/2006/relationships/slideLayout" Target="../slideLayouts/slideLayout1702.xml"/><Relationship Id="rId13" Type="http://schemas.openxmlformats.org/officeDocument/2006/relationships/image" Target="../media/image15.jpeg"/><Relationship Id="rId3" Type="http://schemas.openxmlformats.org/officeDocument/2006/relationships/slideLayout" Target="../slideLayouts/slideLayout1697.xml"/><Relationship Id="rId7" Type="http://schemas.openxmlformats.org/officeDocument/2006/relationships/slideLayout" Target="../slideLayouts/slideLayout1701.xml"/><Relationship Id="rId12" Type="http://schemas.openxmlformats.org/officeDocument/2006/relationships/theme" Target="../theme/theme155.xml"/><Relationship Id="rId2" Type="http://schemas.openxmlformats.org/officeDocument/2006/relationships/slideLayout" Target="../slideLayouts/slideLayout1696.xml"/><Relationship Id="rId1" Type="http://schemas.openxmlformats.org/officeDocument/2006/relationships/slideLayout" Target="../slideLayouts/slideLayout1695.xml"/><Relationship Id="rId6" Type="http://schemas.openxmlformats.org/officeDocument/2006/relationships/slideLayout" Target="../slideLayouts/slideLayout1700.xml"/><Relationship Id="rId11" Type="http://schemas.openxmlformats.org/officeDocument/2006/relationships/slideLayout" Target="../slideLayouts/slideLayout1705.xml"/><Relationship Id="rId5" Type="http://schemas.openxmlformats.org/officeDocument/2006/relationships/slideLayout" Target="../slideLayouts/slideLayout1699.xml"/><Relationship Id="rId10" Type="http://schemas.openxmlformats.org/officeDocument/2006/relationships/slideLayout" Target="../slideLayouts/slideLayout1704.xml"/><Relationship Id="rId4" Type="http://schemas.openxmlformats.org/officeDocument/2006/relationships/slideLayout" Target="../slideLayouts/slideLayout1698.xml"/><Relationship Id="rId9" Type="http://schemas.openxmlformats.org/officeDocument/2006/relationships/slideLayout" Target="../slideLayouts/slideLayout1703.xml"/></Relationships>
</file>

<file path=ppt/slideMasters/_rels/slideMaster156.xml.rels><?xml version="1.0" encoding="UTF-8" standalone="yes"?>
<Relationships xmlns="http://schemas.openxmlformats.org/package/2006/relationships"><Relationship Id="rId8" Type="http://schemas.openxmlformats.org/officeDocument/2006/relationships/slideLayout" Target="../slideLayouts/slideLayout1713.xml"/><Relationship Id="rId13" Type="http://schemas.openxmlformats.org/officeDocument/2006/relationships/image" Target="../media/image14.jpeg"/><Relationship Id="rId3" Type="http://schemas.openxmlformats.org/officeDocument/2006/relationships/slideLayout" Target="../slideLayouts/slideLayout1708.xml"/><Relationship Id="rId7" Type="http://schemas.openxmlformats.org/officeDocument/2006/relationships/slideLayout" Target="../slideLayouts/slideLayout1712.xml"/><Relationship Id="rId12" Type="http://schemas.openxmlformats.org/officeDocument/2006/relationships/theme" Target="../theme/theme156.xml"/><Relationship Id="rId2" Type="http://schemas.openxmlformats.org/officeDocument/2006/relationships/slideLayout" Target="../slideLayouts/slideLayout1707.xml"/><Relationship Id="rId1" Type="http://schemas.openxmlformats.org/officeDocument/2006/relationships/slideLayout" Target="../slideLayouts/slideLayout1706.xml"/><Relationship Id="rId6" Type="http://schemas.openxmlformats.org/officeDocument/2006/relationships/slideLayout" Target="../slideLayouts/slideLayout1711.xml"/><Relationship Id="rId11" Type="http://schemas.openxmlformats.org/officeDocument/2006/relationships/slideLayout" Target="../slideLayouts/slideLayout1716.xml"/><Relationship Id="rId5" Type="http://schemas.openxmlformats.org/officeDocument/2006/relationships/slideLayout" Target="../slideLayouts/slideLayout1710.xml"/><Relationship Id="rId10" Type="http://schemas.openxmlformats.org/officeDocument/2006/relationships/slideLayout" Target="../slideLayouts/slideLayout1715.xml"/><Relationship Id="rId4" Type="http://schemas.openxmlformats.org/officeDocument/2006/relationships/slideLayout" Target="../slideLayouts/slideLayout1709.xml"/><Relationship Id="rId9" Type="http://schemas.openxmlformats.org/officeDocument/2006/relationships/slideLayout" Target="../slideLayouts/slideLayout1714.xml"/></Relationships>
</file>

<file path=ppt/slideMasters/_rels/slideMaster157.xml.rels><?xml version="1.0" encoding="UTF-8" standalone="yes"?>
<Relationships xmlns="http://schemas.openxmlformats.org/package/2006/relationships"><Relationship Id="rId8" Type="http://schemas.openxmlformats.org/officeDocument/2006/relationships/slideLayout" Target="../slideLayouts/slideLayout1724.xml"/><Relationship Id="rId13" Type="http://schemas.openxmlformats.org/officeDocument/2006/relationships/image" Target="../media/image59.jpeg"/><Relationship Id="rId3" Type="http://schemas.openxmlformats.org/officeDocument/2006/relationships/slideLayout" Target="../slideLayouts/slideLayout1719.xml"/><Relationship Id="rId7" Type="http://schemas.openxmlformats.org/officeDocument/2006/relationships/slideLayout" Target="../slideLayouts/slideLayout1723.xml"/><Relationship Id="rId12" Type="http://schemas.openxmlformats.org/officeDocument/2006/relationships/theme" Target="../theme/theme157.xml"/><Relationship Id="rId2" Type="http://schemas.openxmlformats.org/officeDocument/2006/relationships/slideLayout" Target="../slideLayouts/slideLayout1718.xml"/><Relationship Id="rId1" Type="http://schemas.openxmlformats.org/officeDocument/2006/relationships/slideLayout" Target="../slideLayouts/slideLayout1717.xml"/><Relationship Id="rId6" Type="http://schemas.openxmlformats.org/officeDocument/2006/relationships/slideLayout" Target="../slideLayouts/slideLayout1722.xml"/><Relationship Id="rId11" Type="http://schemas.openxmlformats.org/officeDocument/2006/relationships/slideLayout" Target="../slideLayouts/slideLayout1727.xml"/><Relationship Id="rId5" Type="http://schemas.openxmlformats.org/officeDocument/2006/relationships/slideLayout" Target="../slideLayouts/slideLayout1721.xml"/><Relationship Id="rId10" Type="http://schemas.openxmlformats.org/officeDocument/2006/relationships/slideLayout" Target="../slideLayouts/slideLayout1726.xml"/><Relationship Id="rId4" Type="http://schemas.openxmlformats.org/officeDocument/2006/relationships/slideLayout" Target="../slideLayouts/slideLayout1720.xml"/><Relationship Id="rId9" Type="http://schemas.openxmlformats.org/officeDocument/2006/relationships/slideLayout" Target="../slideLayouts/slideLayout1725.xml"/></Relationships>
</file>

<file path=ppt/slideMasters/_rels/slideMaster158.xml.rels><?xml version="1.0" encoding="UTF-8" standalone="yes"?>
<Relationships xmlns="http://schemas.openxmlformats.org/package/2006/relationships"><Relationship Id="rId8" Type="http://schemas.openxmlformats.org/officeDocument/2006/relationships/slideLayout" Target="../slideLayouts/slideLayout1735.xml"/><Relationship Id="rId13" Type="http://schemas.openxmlformats.org/officeDocument/2006/relationships/image" Target="../media/image5.jpeg"/><Relationship Id="rId3" Type="http://schemas.openxmlformats.org/officeDocument/2006/relationships/slideLayout" Target="../slideLayouts/slideLayout1730.xml"/><Relationship Id="rId7" Type="http://schemas.openxmlformats.org/officeDocument/2006/relationships/slideLayout" Target="../slideLayouts/slideLayout1734.xml"/><Relationship Id="rId12" Type="http://schemas.openxmlformats.org/officeDocument/2006/relationships/theme" Target="../theme/theme158.xml"/><Relationship Id="rId2" Type="http://schemas.openxmlformats.org/officeDocument/2006/relationships/slideLayout" Target="../slideLayouts/slideLayout1729.xml"/><Relationship Id="rId1" Type="http://schemas.openxmlformats.org/officeDocument/2006/relationships/slideLayout" Target="../slideLayouts/slideLayout1728.xml"/><Relationship Id="rId6" Type="http://schemas.openxmlformats.org/officeDocument/2006/relationships/slideLayout" Target="../slideLayouts/slideLayout1733.xml"/><Relationship Id="rId11" Type="http://schemas.openxmlformats.org/officeDocument/2006/relationships/slideLayout" Target="../slideLayouts/slideLayout1738.xml"/><Relationship Id="rId5" Type="http://schemas.openxmlformats.org/officeDocument/2006/relationships/slideLayout" Target="../slideLayouts/slideLayout1732.xml"/><Relationship Id="rId10" Type="http://schemas.openxmlformats.org/officeDocument/2006/relationships/slideLayout" Target="../slideLayouts/slideLayout1737.xml"/><Relationship Id="rId4" Type="http://schemas.openxmlformats.org/officeDocument/2006/relationships/slideLayout" Target="../slideLayouts/slideLayout1731.xml"/><Relationship Id="rId9" Type="http://schemas.openxmlformats.org/officeDocument/2006/relationships/slideLayout" Target="../slideLayouts/slideLayout1736.xml"/></Relationships>
</file>

<file path=ppt/slideMasters/_rels/slideMaster159.xml.rels><?xml version="1.0" encoding="UTF-8" standalone="yes"?>
<Relationships xmlns="http://schemas.openxmlformats.org/package/2006/relationships"><Relationship Id="rId8" Type="http://schemas.openxmlformats.org/officeDocument/2006/relationships/slideLayout" Target="../slideLayouts/slideLayout1746.xml"/><Relationship Id="rId13" Type="http://schemas.openxmlformats.org/officeDocument/2006/relationships/image" Target="../media/image37.jpeg"/><Relationship Id="rId3" Type="http://schemas.openxmlformats.org/officeDocument/2006/relationships/slideLayout" Target="../slideLayouts/slideLayout1741.xml"/><Relationship Id="rId7" Type="http://schemas.openxmlformats.org/officeDocument/2006/relationships/slideLayout" Target="../slideLayouts/slideLayout1745.xml"/><Relationship Id="rId12" Type="http://schemas.openxmlformats.org/officeDocument/2006/relationships/theme" Target="../theme/theme159.xml"/><Relationship Id="rId2" Type="http://schemas.openxmlformats.org/officeDocument/2006/relationships/slideLayout" Target="../slideLayouts/slideLayout1740.xml"/><Relationship Id="rId1" Type="http://schemas.openxmlformats.org/officeDocument/2006/relationships/slideLayout" Target="../slideLayouts/slideLayout1739.xml"/><Relationship Id="rId6" Type="http://schemas.openxmlformats.org/officeDocument/2006/relationships/slideLayout" Target="../slideLayouts/slideLayout1744.xml"/><Relationship Id="rId11" Type="http://schemas.openxmlformats.org/officeDocument/2006/relationships/slideLayout" Target="../slideLayouts/slideLayout1749.xml"/><Relationship Id="rId5" Type="http://schemas.openxmlformats.org/officeDocument/2006/relationships/slideLayout" Target="../slideLayouts/slideLayout1743.xml"/><Relationship Id="rId10" Type="http://schemas.openxmlformats.org/officeDocument/2006/relationships/slideLayout" Target="../slideLayouts/slideLayout1748.xml"/><Relationship Id="rId4" Type="http://schemas.openxmlformats.org/officeDocument/2006/relationships/slideLayout" Target="../slideLayouts/slideLayout1742.xml"/><Relationship Id="rId9" Type="http://schemas.openxmlformats.org/officeDocument/2006/relationships/slideLayout" Target="../slideLayouts/slideLayout174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60.xml.rels><?xml version="1.0" encoding="UTF-8" standalone="yes"?>
<Relationships xmlns="http://schemas.openxmlformats.org/package/2006/relationships"><Relationship Id="rId8" Type="http://schemas.openxmlformats.org/officeDocument/2006/relationships/slideLayout" Target="../slideLayouts/slideLayout1757.xml"/><Relationship Id="rId13" Type="http://schemas.openxmlformats.org/officeDocument/2006/relationships/image" Target="../media/image39.jpeg"/><Relationship Id="rId3" Type="http://schemas.openxmlformats.org/officeDocument/2006/relationships/slideLayout" Target="../slideLayouts/slideLayout1752.xml"/><Relationship Id="rId7" Type="http://schemas.openxmlformats.org/officeDocument/2006/relationships/slideLayout" Target="../slideLayouts/slideLayout1756.xml"/><Relationship Id="rId12" Type="http://schemas.openxmlformats.org/officeDocument/2006/relationships/theme" Target="../theme/theme160.xml"/><Relationship Id="rId2" Type="http://schemas.openxmlformats.org/officeDocument/2006/relationships/slideLayout" Target="../slideLayouts/slideLayout1751.xml"/><Relationship Id="rId1" Type="http://schemas.openxmlformats.org/officeDocument/2006/relationships/slideLayout" Target="../slideLayouts/slideLayout1750.xml"/><Relationship Id="rId6" Type="http://schemas.openxmlformats.org/officeDocument/2006/relationships/slideLayout" Target="../slideLayouts/slideLayout1755.xml"/><Relationship Id="rId11" Type="http://schemas.openxmlformats.org/officeDocument/2006/relationships/slideLayout" Target="../slideLayouts/slideLayout1760.xml"/><Relationship Id="rId5" Type="http://schemas.openxmlformats.org/officeDocument/2006/relationships/slideLayout" Target="../slideLayouts/slideLayout1754.xml"/><Relationship Id="rId10" Type="http://schemas.openxmlformats.org/officeDocument/2006/relationships/slideLayout" Target="../slideLayouts/slideLayout1759.xml"/><Relationship Id="rId4" Type="http://schemas.openxmlformats.org/officeDocument/2006/relationships/slideLayout" Target="../slideLayouts/slideLayout1753.xml"/><Relationship Id="rId9" Type="http://schemas.openxmlformats.org/officeDocument/2006/relationships/slideLayout" Target="../slideLayouts/slideLayout1758.xml"/></Relationships>
</file>

<file path=ppt/slideMasters/_rels/slideMaster161.xml.rels><?xml version="1.0" encoding="UTF-8" standalone="yes"?>
<Relationships xmlns="http://schemas.openxmlformats.org/package/2006/relationships"><Relationship Id="rId8" Type="http://schemas.openxmlformats.org/officeDocument/2006/relationships/slideLayout" Target="../slideLayouts/slideLayout1768.xml"/><Relationship Id="rId3" Type="http://schemas.openxmlformats.org/officeDocument/2006/relationships/slideLayout" Target="../slideLayouts/slideLayout1763.xml"/><Relationship Id="rId7" Type="http://schemas.openxmlformats.org/officeDocument/2006/relationships/slideLayout" Target="../slideLayouts/slideLayout1767.xml"/><Relationship Id="rId12" Type="http://schemas.openxmlformats.org/officeDocument/2006/relationships/theme" Target="../theme/theme161.xml"/><Relationship Id="rId2" Type="http://schemas.openxmlformats.org/officeDocument/2006/relationships/slideLayout" Target="../slideLayouts/slideLayout1762.xml"/><Relationship Id="rId1" Type="http://schemas.openxmlformats.org/officeDocument/2006/relationships/slideLayout" Target="../slideLayouts/slideLayout1761.xml"/><Relationship Id="rId6" Type="http://schemas.openxmlformats.org/officeDocument/2006/relationships/slideLayout" Target="../slideLayouts/slideLayout1766.xml"/><Relationship Id="rId11" Type="http://schemas.openxmlformats.org/officeDocument/2006/relationships/slideLayout" Target="../slideLayouts/slideLayout1771.xml"/><Relationship Id="rId5" Type="http://schemas.openxmlformats.org/officeDocument/2006/relationships/slideLayout" Target="../slideLayouts/slideLayout1765.xml"/><Relationship Id="rId10" Type="http://schemas.openxmlformats.org/officeDocument/2006/relationships/slideLayout" Target="../slideLayouts/slideLayout1770.xml"/><Relationship Id="rId4" Type="http://schemas.openxmlformats.org/officeDocument/2006/relationships/slideLayout" Target="../slideLayouts/slideLayout1764.xml"/><Relationship Id="rId9" Type="http://schemas.openxmlformats.org/officeDocument/2006/relationships/slideLayout" Target="../slideLayouts/slideLayout1769.xml"/></Relationships>
</file>

<file path=ppt/slideMasters/_rels/slideMaster162.xml.rels><?xml version="1.0" encoding="UTF-8" standalone="yes"?>
<Relationships xmlns="http://schemas.openxmlformats.org/package/2006/relationships"><Relationship Id="rId8" Type="http://schemas.openxmlformats.org/officeDocument/2006/relationships/slideLayout" Target="../slideLayouts/slideLayout1779.xml"/><Relationship Id="rId3" Type="http://schemas.openxmlformats.org/officeDocument/2006/relationships/slideLayout" Target="../slideLayouts/slideLayout1774.xml"/><Relationship Id="rId7" Type="http://schemas.openxmlformats.org/officeDocument/2006/relationships/slideLayout" Target="../slideLayouts/slideLayout1778.xml"/><Relationship Id="rId12" Type="http://schemas.openxmlformats.org/officeDocument/2006/relationships/theme" Target="../theme/theme162.xml"/><Relationship Id="rId2" Type="http://schemas.openxmlformats.org/officeDocument/2006/relationships/slideLayout" Target="../slideLayouts/slideLayout1773.xml"/><Relationship Id="rId1" Type="http://schemas.openxmlformats.org/officeDocument/2006/relationships/slideLayout" Target="../slideLayouts/slideLayout1772.xml"/><Relationship Id="rId6" Type="http://schemas.openxmlformats.org/officeDocument/2006/relationships/slideLayout" Target="../slideLayouts/slideLayout1777.xml"/><Relationship Id="rId11" Type="http://schemas.openxmlformats.org/officeDocument/2006/relationships/slideLayout" Target="../slideLayouts/slideLayout1782.xml"/><Relationship Id="rId5" Type="http://schemas.openxmlformats.org/officeDocument/2006/relationships/slideLayout" Target="../slideLayouts/slideLayout1776.xml"/><Relationship Id="rId10" Type="http://schemas.openxmlformats.org/officeDocument/2006/relationships/slideLayout" Target="../slideLayouts/slideLayout1781.xml"/><Relationship Id="rId4" Type="http://schemas.openxmlformats.org/officeDocument/2006/relationships/slideLayout" Target="../slideLayouts/slideLayout1775.xml"/><Relationship Id="rId9" Type="http://schemas.openxmlformats.org/officeDocument/2006/relationships/slideLayout" Target="../slideLayouts/slideLayout1780.xml"/></Relationships>
</file>

<file path=ppt/slideMasters/_rels/slideMaster163.xml.rels><?xml version="1.0" encoding="UTF-8" standalone="yes"?>
<Relationships xmlns="http://schemas.openxmlformats.org/package/2006/relationships"><Relationship Id="rId8" Type="http://schemas.openxmlformats.org/officeDocument/2006/relationships/slideLayout" Target="../slideLayouts/slideLayout1790.xml"/><Relationship Id="rId3" Type="http://schemas.openxmlformats.org/officeDocument/2006/relationships/slideLayout" Target="../slideLayouts/slideLayout1785.xml"/><Relationship Id="rId7" Type="http://schemas.openxmlformats.org/officeDocument/2006/relationships/slideLayout" Target="../slideLayouts/slideLayout1789.xml"/><Relationship Id="rId12" Type="http://schemas.openxmlformats.org/officeDocument/2006/relationships/theme" Target="../theme/theme163.xml"/><Relationship Id="rId2" Type="http://schemas.openxmlformats.org/officeDocument/2006/relationships/slideLayout" Target="../slideLayouts/slideLayout1784.xml"/><Relationship Id="rId1" Type="http://schemas.openxmlformats.org/officeDocument/2006/relationships/slideLayout" Target="../slideLayouts/slideLayout1783.xml"/><Relationship Id="rId6" Type="http://schemas.openxmlformats.org/officeDocument/2006/relationships/slideLayout" Target="../slideLayouts/slideLayout1788.xml"/><Relationship Id="rId11" Type="http://schemas.openxmlformats.org/officeDocument/2006/relationships/slideLayout" Target="../slideLayouts/slideLayout1793.xml"/><Relationship Id="rId5" Type="http://schemas.openxmlformats.org/officeDocument/2006/relationships/slideLayout" Target="../slideLayouts/slideLayout1787.xml"/><Relationship Id="rId10" Type="http://schemas.openxmlformats.org/officeDocument/2006/relationships/slideLayout" Target="../slideLayouts/slideLayout1792.xml"/><Relationship Id="rId4" Type="http://schemas.openxmlformats.org/officeDocument/2006/relationships/slideLayout" Target="../slideLayouts/slideLayout1786.xml"/><Relationship Id="rId9" Type="http://schemas.openxmlformats.org/officeDocument/2006/relationships/slideLayout" Target="../slideLayouts/slideLayout1791.xml"/></Relationships>
</file>

<file path=ppt/slideMasters/_rels/slideMaster164.xml.rels><?xml version="1.0" encoding="UTF-8" standalone="yes"?>
<Relationships xmlns="http://schemas.openxmlformats.org/package/2006/relationships"><Relationship Id="rId8" Type="http://schemas.openxmlformats.org/officeDocument/2006/relationships/slideLayout" Target="../slideLayouts/slideLayout1801.xml"/><Relationship Id="rId3" Type="http://schemas.openxmlformats.org/officeDocument/2006/relationships/slideLayout" Target="../slideLayouts/slideLayout1796.xml"/><Relationship Id="rId7" Type="http://schemas.openxmlformats.org/officeDocument/2006/relationships/slideLayout" Target="../slideLayouts/slideLayout1800.xml"/><Relationship Id="rId12" Type="http://schemas.openxmlformats.org/officeDocument/2006/relationships/theme" Target="../theme/theme164.xml"/><Relationship Id="rId2" Type="http://schemas.openxmlformats.org/officeDocument/2006/relationships/slideLayout" Target="../slideLayouts/slideLayout1795.xml"/><Relationship Id="rId1" Type="http://schemas.openxmlformats.org/officeDocument/2006/relationships/slideLayout" Target="../slideLayouts/slideLayout1794.xml"/><Relationship Id="rId6" Type="http://schemas.openxmlformats.org/officeDocument/2006/relationships/slideLayout" Target="../slideLayouts/slideLayout1799.xml"/><Relationship Id="rId11" Type="http://schemas.openxmlformats.org/officeDocument/2006/relationships/slideLayout" Target="../slideLayouts/slideLayout1804.xml"/><Relationship Id="rId5" Type="http://schemas.openxmlformats.org/officeDocument/2006/relationships/slideLayout" Target="../slideLayouts/slideLayout1798.xml"/><Relationship Id="rId10" Type="http://schemas.openxmlformats.org/officeDocument/2006/relationships/slideLayout" Target="../slideLayouts/slideLayout1803.xml"/><Relationship Id="rId4" Type="http://schemas.openxmlformats.org/officeDocument/2006/relationships/slideLayout" Target="../slideLayouts/slideLayout1797.xml"/><Relationship Id="rId9" Type="http://schemas.openxmlformats.org/officeDocument/2006/relationships/slideLayout" Target="../slideLayouts/slideLayout1802.xml"/></Relationships>
</file>

<file path=ppt/slideMasters/_rels/slideMaster165.xml.rels><?xml version="1.0" encoding="UTF-8" standalone="yes"?>
<Relationships xmlns="http://schemas.openxmlformats.org/package/2006/relationships"><Relationship Id="rId8" Type="http://schemas.openxmlformats.org/officeDocument/2006/relationships/slideLayout" Target="../slideLayouts/slideLayout1812.xml"/><Relationship Id="rId13" Type="http://schemas.openxmlformats.org/officeDocument/2006/relationships/image" Target="../media/image34.jpeg"/><Relationship Id="rId3" Type="http://schemas.openxmlformats.org/officeDocument/2006/relationships/slideLayout" Target="../slideLayouts/slideLayout1807.xml"/><Relationship Id="rId7" Type="http://schemas.openxmlformats.org/officeDocument/2006/relationships/slideLayout" Target="../slideLayouts/slideLayout1811.xml"/><Relationship Id="rId12" Type="http://schemas.openxmlformats.org/officeDocument/2006/relationships/theme" Target="../theme/theme165.xml"/><Relationship Id="rId2" Type="http://schemas.openxmlformats.org/officeDocument/2006/relationships/slideLayout" Target="../slideLayouts/slideLayout1806.xml"/><Relationship Id="rId1" Type="http://schemas.openxmlformats.org/officeDocument/2006/relationships/slideLayout" Target="../slideLayouts/slideLayout1805.xml"/><Relationship Id="rId6" Type="http://schemas.openxmlformats.org/officeDocument/2006/relationships/slideLayout" Target="../slideLayouts/slideLayout1810.xml"/><Relationship Id="rId11" Type="http://schemas.openxmlformats.org/officeDocument/2006/relationships/slideLayout" Target="../slideLayouts/slideLayout1815.xml"/><Relationship Id="rId5" Type="http://schemas.openxmlformats.org/officeDocument/2006/relationships/slideLayout" Target="../slideLayouts/slideLayout1809.xml"/><Relationship Id="rId10" Type="http://schemas.openxmlformats.org/officeDocument/2006/relationships/slideLayout" Target="../slideLayouts/slideLayout1814.xml"/><Relationship Id="rId4" Type="http://schemas.openxmlformats.org/officeDocument/2006/relationships/slideLayout" Target="../slideLayouts/slideLayout1808.xml"/><Relationship Id="rId9" Type="http://schemas.openxmlformats.org/officeDocument/2006/relationships/slideLayout" Target="../slideLayouts/slideLayout1813.xml"/><Relationship Id="rId14" Type="http://schemas.openxmlformats.org/officeDocument/2006/relationships/image" Target="../media/image11.png"/></Relationships>
</file>

<file path=ppt/slideMasters/_rels/slideMaster166.xml.rels><?xml version="1.0" encoding="UTF-8" standalone="yes"?>
<Relationships xmlns="http://schemas.openxmlformats.org/package/2006/relationships"><Relationship Id="rId8" Type="http://schemas.openxmlformats.org/officeDocument/2006/relationships/slideLayout" Target="../slideLayouts/slideLayout1823.xml"/><Relationship Id="rId13" Type="http://schemas.openxmlformats.org/officeDocument/2006/relationships/image" Target="../media/image63.jpeg"/><Relationship Id="rId3" Type="http://schemas.openxmlformats.org/officeDocument/2006/relationships/slideLayout" Target="../slideLayouts/slideLayout1818.xml"/><Relationship Id="rId7" Type="http://schemas.openxmlformats.org/officeDocument/2006/relationships/slideLayout" Target="../slideLayouts/slideLayout1822.xml"/><Relationship Id="rId12" Type="http://schemas.openxmlformats.org/officeDocument/2006/relationships/theme" Target="../theme/theme166.xml"/><Relationship Id="rId2" Type="http://schemas.openxmlformats.org/officeDocument/2006/relationships/slideLayout" Target="../slideLayouts/slideLayout1817.xml"/><Relationship Id="rId1" Type="http://schemas.openxmlformats.org/officeDocument/2006/relationships/slideLayout" Target="../slideLayouts/slideLayout1816.xml"/><Relationship Id="rId6" Type="http://schemas.openxmlformats.org/officeDocument/2006/relationships/slideLayout" Target="../slideLayouts/slideLayout1821.xml"/><Relationship Id="rId11" Type="http://schemas.openxmlformats.org/officeDocument/2006/relationships/slideLayout" Target="../slideLayouts/slideLayout1826.xml"/><Relationship Id="rId5" Type="http://schemas.openxmlformats.org/officeDocument/2006/relationships/slideLayout" Target="../slideLayouts/slideLayout1820.xml"/><Relationship Id="rId10" Type="http://schemas.openxmlformats.org/officeDocument/2006/relationships/slideLayout" Target="../slideLayouts/slideLayout1825.xml"/><Relationship Id="rId4" Type="http://schemas.openxmlformats.org/officeDocument/2006/relationships/slideLayout" Target="../slideLayouts/slideLayout1819.xml"/><Relationship Id="rId9" Type="http://schemas.openxmlformats.org/officeDocument/2006/relationships/slideLayout" Target="../slideLayouts/slideLayout1824.xml"/></Relationships>
</file>

<file path=ppt/slideMasters/_rels/slideMaster167.xml.rels><?xml version="1.0" encoding="UTF-8" standalone="yes"?>
<Relationships xmlns="http://schemas.openxmlformats.org/package/2006/relationships"><Relationship Id="rId8" Type="http://schemas.openxmlformats.org/officeDocument/2006/relationships/slideLayout" Target="../slideLayouts/slideLayout1834.xml"/><Relationship Id="rId13" Type="http://schemas.openxmlformats.org/officeDocument/2006/relationships/image" Target="../media/image64.jpeg"/><Relationship Id="rId3" Type="http://schemas.openxmlformats.org/officeDocument/2006/relationships/slideLayout" Target="../slideLayouts/slideLayout1829.xml"/><Relationship Id="rId7" Type="http://schemas.openxmlformats.org/officeDocument/2006/relationships/slideLayout" Target="../slideLayouts/slideLayout1833.xml"/><Relationship Id="rId12" Type="http://schemas.openxmlformats.org/officeDocument/2006/relationships/theme" Target="../theme/theme167.xml"/><Relationship Id="rId2" Type="http://schemas.openxmlformats.org/officeDocument/2006/relationships/slideLayout" Target="../slideLayouts/slideLayout1828.xml"/><Relationship Id="rId1" Type="http://schemas.openxmlformats.org/officeDocument/2006/relationships/slideLayout" Target="../slideLayouts/slideLayout1827.xml"/><Relationship Id="rId6" Type="http://schemas.openxmlformats.org/officeDocument/2006/relationships/slideLayout" Target="../slideLayouts/slideLayout1832.xml"/><Relationship Id="rId11" Type="http://schemas.openxmlformats.org/officeDocument/2006/relationships/slideLayout" Target="../slideLayouts/slideLayout1837.xml"/><Relationship Id="rId5" Type="http://schemas.openxmlformats.org/officeDocument/2006/relationships/slideLayout" Target="../slideLayouts/slideLayout1831.xml"/><Relationship Id="rId10" Type="http://schemas.openxmlformats.org/officeDocument/2006/relationships/slideLayout" Target="../slideLayouts/slideLayout1836.xml"/><Relationship Id="rId4" Type="http://schemas.openxmlformats.org/officeDocument/2006/relationships/slideLayout" Target="../slideLayouts/slideLayout1830.xml"/><Relationship Id="rId9" Type="http://schemas.openxmlformats.org/officeDocument/2006/relationships/slideLayout" Target="../slideLayouts/slideLayout1835.xml"/></Relationships>
</file>

<file path=ppt/slideMasters/_rels/slideMaster168.xml.rels><?xml version="1.0" encoding="UTF-8" standalone="yes"?>
<Relationships xmlns="http://schemas.openxmlformats.org/package/2006/relationships"><Relationship Id="rId8" Type="http://schemas.openxmlformats.org/officeDocument/2006/relationships/slideLayout" Target="../slideLayouts/slideLayout1845.xml"/><Relationship Id="rId13" Type="http://schemas.openxmlformats.org/officeDocument/2006/relationships/image" Target="../media/image61.jpeg"/><Relationship Id="rId3" Type="http://schemas.openxmlformats.org/officeDocument/2006/relationships/slideLayout" Target="../slideLayouts/slideLayout1840.xml"/><Relationship Id="rId7" Type="http://schemas.openxmlformats.org/officeDocument/2006/relationships/slideLayout" Target="../slideLayouts/slideLayout1844.xml"/><Relationship Id="rId12" Type="http://schemas.openxmlformats.org/officeDocument/2006/relationships/theme" Target="../theme/theme168.xml"/><Relationship Id="rId2" Type="http://schemas.openxmlformats.org/officeDocument/2006/relationships/slideLayout" Target="../slideLayouts/slideLayout1839.xml"/><Relationship Id="rId1" Type="http://schemas.openxmlformats.org/officeDocument/2006/relationships/slideLayout" Target="../slideLayouts/slideLayout1838.xml"/><Relationship Id="rId6" Type="http://schemas.openxmlformats.org/officeDocument/2006/relationships/slideLayout" Target="../slideLayouts/slideLayout1843.xml"/><Relationship Id="rId11" Type="http://schemas.openxmlformats.org/officeDocument/2006/relationships/slideLayout" Target="../slideLayouts/slideLayout1848.xml"/><Relationship Id="rId5" Type="http://schemas.openxmlformats.org/officeDocument/2006/relationships/slideLayout" Target="../slideLayouts/slideLayout1842.xml"/><Relationship Id="rId10" Type="http://schemas.openxmlformats.org/officeDocument/2006/relationships/slideLayout" Target="../slideLayouts/slideLayout1847.xml"/><Relationship Id="rId4" Type="http://schemas.openxmlformats.org/officeDocument/2006/relationships/slideLayout" Target="../slideLayouts/slideLayout1841.xml"/><Relationship Id="rId9" Type="http://schemas.openxmlformats.org/officeDocument/2006/relationships/slideLayout" Target="../slideLayouts/slideLayout1846.xml"/><Relationship Id="rId14" Type="http://schemas.openxmlformats.org/officeDocument/2006/relationships/image" Target="../media/image11.png"/></Relationships>
</file>

<file path=ppt/slideMasters/_rels/slideMaster169.xml.rels><?xml version="1.0" encoding="UTF-8" standalone="yes"?>
<Relationships xmlns="http://schemas.openxmlformats.org/package/2006/relationships"><Relationship Id="rId8" Type="http://schemas.openxmlformats.org/officeDocument/2006/relationships/slideLayout" Target="../slideLayouts/slideLayout1856.xml"/><Relationship Id="rId13" Type="http://schemas.openxmlformats.org/officeDocument/2006/relationships/image" Target="../media/image56.jpeg"/><Relationship Id="rId3" Type="http://schemas.openxmlformats.org/officeDocument/2006/relationships/slideLayout" Target="../slideLayouts/slideLayout1851.xml"/><Relationship Id="rId7" Type="http://schemas.openxmlformats.org/officeDocument/2006/relationships/slideLayout" Target="../slideLayouts/slideLayout1855.xml"/><Relationship Id="rId12" Type="http://schemas.openxmlformats.org/officeDocument/2006/relationships/theme" Target="../theme/theme169.xml"/><Relationship Id="rId2" Type="http://schemas.openxmlformats.org/officeDocument/2006/relationships/slideLayout" Target="../slideLayouts/slideLayout1850.xml"/><Relationship Id="rId1" Type="http://schemas.openxmlformats.org/officeDocument/2006/relationships/slideLayout" Target="../slideLayouts/slideLayout1849.xml"/><Relationship Id="rId6" Type="http://schemas.openxmlformats.org/officeDocument/2006/relationships/slideLayout" Target="../slideLayouts/slideLayout1854.xml"/><Relationship Id="rId11" Type="http://schemas.openxmlformats.org/officeDocument/2006/relationships/slideLayout" Target="../slideLayouts/slideLayout1859.xml"/><Relationship Id="rId5" Type="http://schemas.openxmlformats.org/officeDocument/2006/relationships/slideLayout" Target="../slideLayouts/slideLayout1853.xml"/><Relationship Id="rId10" Type="http://schemas.openxmlformats.org/officeDocument/2006/relationships/slideLayout" Target="../slideLayouts/slideLayout1858.xml"/><Relationship Id="rId4" Type="http://schemas.openxmlformats.org/officeDocument/2006/relationships/slideLayout" Target="../slideLayouts/slideLayout1852.xml"/><Relationship Id="rId9" Type="http://schemas.openxmlformats.org/officeDocument/2006/relationships/slideLayout" Target="../slideLayouts/slideLayout185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70.xml.rels><?xml version="1.0" encoding="UTF-8" standalone="yes"?>
<Relationships xmlns="http://schemas.openxmlformats.org/package/2006/relationships"><Relationship Id="rId8" Type="http://schemas.openxmlformats.org/officeDocument/2006/relationships/slideLayout" Target="../slideLayouts/slideLayout1867.xml"/><Relationship Id="rId13" Type="http://schemas.openxmlformats.org/officeDocument/2006/relationships/image" Target="../media/image60.jpeg"/><Relationship Id="rId3" Type="http://schemas.openxmlformats.org/officeDocument/2006/relationships/slideLayout" Target="../slideLayouts/slideLayout1862.xml"/><Relationship Id="rId7" Type="http://schemas.openxmlformats.org/officeDocument/2006/relationships/slideLayout" Target="../slideLayouts/slideLayout1866.xml"/><Relationship Id="rId12" Type="http://schemas.openxmlformats.org/officeDocument/2006/relationships/theme" Target="../theme/theme170.xml"/><Relationship Id="rId2" Type="http://schemas.openxmlformats.org/officeDocument/2006/relationships/slideLayout" Target="../slideLayouts/slideLayout1861.xml"/><Relationship Id="rId1" Type="http://schemas.openxmlformats.org/officeDocument/2006/relationships/slideLayout" Target="../slideLayouts/slideLayout1860.xml"/><Relationship Id="rId6" Type="http://schemas.openxmlformats.org/officeDocument/2006/relationships/slideLayout" Target="../slideLayouts/slideLayout1865.xml"/><Relationship Id="rId11" Type="http://schemas.openxmlformats.org/officeDocument/2006/relationships/slideLayout" Target="../slideLayouts/slideLayout1870.xml"/><Relationship Id="rId5" Type="http://schemas.openxmlformats.org/officeDocument/2006/relationships/slideLayout" Target="../slideLayouts/slideLayout1864.xml"/><Relationship Id="rId10" Type="http://schemas.openxmlformats.org/officeDocument/2006/relationships/slideLayout" Target="../slideLayouts/slideLayout1869.xml"/><Relationship Id="rId4" Type="http://schemas.openxmlformats.org/officeDocument/2006/relationships/slideLayout" Target="../slideLayouts/slideLayout1863.xml"/><Relationship Id="rId9" Type="http://schemas.openxmlformats.org/officeDocument/2006/relationships/slideLayout" Target="../slideLayouts/slideLayout1868.xml"/></Relationships>
</file>

<file path=ppt/slideMasters/_rels/slideMaster171.xml.rels><?xml version="1.0" encoding="UTF-8" standalone="yes"?>
<Relationships xmlns="http://schemas.openxmlformats.org/package/2006/relationships"><Relationship Id="rId8" Type="http://schemas.openxmlformats.org/officeDocument/2006/relationships/slideLayout" Target="../slideLayouts/slideLayout1878.xml"/><Relationship Id="rId13" Type="http://schemas.openxmlformats.org/officeDocument/2006/relationships/image" Target="../media/image22.jpeg"/><Relationship Id="rId3" Type="http://schemas.openxmlformats.org/officeDocument/2006/relationships/slideLayout" Target="../slideLayouts/slideLayout1873.xml"/><Relationship Id="rId7" Type="http://schemas.openxmlformats.org/officeDocument/2006/relationships/slideLayout" Target="../slideLayouts/slideLayout1877.xml"/><Relationship Id="rId12" Type="http://schemas.openxmlformats.org/officeDocument/2006/relationships/theme" Target="../theme/theme171.xml"/><Relationship Id="rId2" Type="http://schemas.openxmlformats.org/officeDocument/2006/relationships/slideLayout" Target="../slideLayouts/slideLayout1872.xml"/><Relationship Id="rId1" Type="http://schemas.openxmlformats.org/officeDocument/2006/relationships/slideLayout" Target="../slideLayouts/slideLayout1871.xml"/><Relationship Id="rId6" Type="http://schemas.openxmlformats.org/officeDocument/2006/relationships/slideLayout" Target="../slideLayouts/slideLayout1876.xml"/><Relationship Id="rId11" Type="http://schemas.openxmlformats.org/officeDocument/2006/relationships/slideLayout" Target="../slideLayouts/slideLayout1881.xml"/><Relationship Id="rId5" Type="http://schemas.openxmlformats.org/officeDocument/2006/relationships/slideLayout" Target="../slideLayouts/slideLayout1875.xml"/><Relationship Id="rId10" Type="http://schemas.openxmlformats.org/officeDocument/2006/relationships/slideLayout" Target="../slideLayouts/slideLayout1880.xml"/><Relationship Id="rId4" Type="http://schemas.openxmlformats.org/officeDocument/2006/relationships/slideLayout" Target="../slideLayouts/slideLayout1874.xml"/><Relationship Id="rId9" Type="http://schemas.openxmlformats.org/officeDocument/2006/relationships/slideLayout" Target="../slideLayouts/slideLayout1879.xml"/></Relationships>
</file>

<file path=ppt/slideMasters/_rels/slideMaster172.xml.rels><?xml version="1.0" encoding="UTF-8" standalone="yes"?>
<Relationships xmlns="http://schemas.openxmlformats.org/package/2006/relationships"><Relationship Id="rId8" Type="http://schemas.openxmlformats.org/officeDocument/2006/relationships/slideLayout" Target="../slideLayouts/slideLayout1889.xml"/><Relationship Id="rId13" Type="http://schemas.openxmlformats.org/officeDocument/2006/relationships/image" Target="../media/image29.jpeg"/><Relationship Id="rId3" Type="http://schemas.openxmlformats.org/officeDocument/2006/relationships/slideLayout" Target="../slideLayouts/slideLayout1884.xml"/><Relationship Id="rId7" Type="http://schemas.openxmlformats.org/officeDocument/2006/relationships/slideLayout" Target="../slideLayouts/slideLayout1888.xml"/><Relationship Id="rId12" Type="http://schemas.openxmlformats.org/officeDocument/2006/relationships/theme" Target="../theme/theme172.xml"/><Relationship Id="rId2" Type="http://schemas.openxmlformats.org/officeDocument/2006/relationships/slideLayout" Target="../slideLayouts/slideLayout1883.xml"/><Relationship Id="rId1" Type="http://schemas.openxmlformats.org/officeDocument/2006/relationships/slideLayout" Target="../slideLayouts/slideLayout1882.xml"/><Relationship Id="rId6" Type="http://schemas.openxmlformats.org/officeDocument/2006/relationships/slideLayout" Target="../slideLayouts/slideLayout1887.xml"/><Relationship Id="rId11" Type="http://schemas.openxmlformats.org/officeDocument/2006/relationships/slideLayout" Target="../slideLayouts/slideLayout1892.xml"/><Relationship Id="rId5" Type="http://schemas.openxmlformats.org/officeDocument/2006/relationships/slideLayout" Target="../slideLayouts/slideLayout1886.xml"/><Relationship Id="rId10" Type="http://schemas.openxmlformats.org/officeDocument/2006/relationships/slideLayout" Target="../slideLayouts/slideLayout1891.xml"/><Relationship Id="rId4" Type="http://schemas.openxmlformats.org/officeDocument/2006/relationships/slideLayout" Target="../slideLayouts/slideLayout1885.xml"/><Relationship Id="rId9" Type="http://schemas.openxmlformats.org/officeDocument/2006/relationships/slideLayout" Target="../slideLayouts/slideLayout1890.xml"/></Relationships>
</file>

<file path=ppt/slideMasters/_rels/slideMaster173.xml.rels><?xml version="1.0" encoding="UTF-8" standalone="yes"?>
<Relationships xmlns="http://schemas.openxmlformats.org/package/2006/relationships"><Relationship Id="rId8" Type="http://schemas.openxmlformats.org/officeDocument/2006/relationships/slideLayout" Target="../slideLayouts/slideLayout1900.xml"/><Relationship Id="rId13" Type="http://schemas.openxmlformats.org/officeDocument/2006/relationships/image" Target="../media/image14.jpeg"/><Relationship Id="rId3" Type="http://schemas.openxmlformats.org/officeDocument/2006/relationships/slideLayout" Target="../slideLayouts/slideLayout1895.xml"/><Relationship Id="rId7" Type="http://schemas.openxmlformats.org/officeDocument/2006/relationships/slideLayout" Target="../slideLayouts/slideLayout1899.xml"/><Relationship Id="rId12" Type="http://schemas.openxmlformats.org/officeDocument/2006/relationships/theme" Target="../theme/theme173.xml"/><Relationship Id="rId2" Type="http://schemas.openxmlformats.org/officeDocument/2006/relationships/slideLayout" Target="../slideLayouts/slideLayout1894.xml"/><Relationship Id="rId1" Type="http://schemas.openxmlformats.org/officeDocument/2006/relationships/slideLayout" Target="../slideLayouts/slideLayout1893.xml"/><Relationship Id="rId6" Type="http://schemas.openxmlformats.org/officeDocument/2006/relationships/slideLayout" Target="../slideLayouts/slideLayout1898.xml"/><Relationship Id="rId11" Type="http://schemas.openxmlformats.org/officeDocument/2006/relationships/slideLayout" Target="../slideLayouts/slideLayout1903.xml"/><Relationship Id="rId5" Type="http://schemas.openxmlformats.org/officeDocument/2006/relationships/slideLayout" Target="../slideLayouts/slideLayout1897.xml"/><Relationship Id="rId10" Type="http://schemas.openxmlformats.org/officeDocument/2006/relationships/slideLayout" Target="../slideLayouts/slideLayout1902.xml"/><Relationship Id="rId4" Type="http://schemas.openxmlformats.org/officeDocument/2006/relationships/slideLayout" Target="../slideLayouts/slideLayout1896.xml"/><Relationship Id="rId9" Type="http://schemas.openxmlformats.org/officeDocument/2006/relationships/slideLayout" Target="../slideLayouts/slideLayout1901.xml"/></Relationships>
</file>

<file path=ppt/slideMasters/_rels/slideMaster174.xml.rels><?xml version="1.0" encoding="UTF-8" standalone="yes"?>
<Relationships xmlns="http://schemas.openxmlformats.org/package/2006/relationships"><Relationship Id="rId8" Type="http://schemas.openxmlformats.org/officeDocument/2006/relationships/slideLayout" Target="../slideLayouts/slideLayout1911.xml"/><Relationship Id="rId13" Type="http://schemas.openxmlformats.org/officeDocument/2006/relationships/image" Target="../media/image15.jpeg"/><Relationship Id="rId3" Type="http://schemas.openxmlformats.org/officeDocument/2006/relationships/slideLayout" Target="../slideLayouts/slideLayout1906.xml"/><Relationship Id="rId7" Type="http://schemas.openxmlformats.org/officeDocument/2006/relationships/slideLayout" Target="../slideLayouts/slideLayout1910.xml"/><Relationship Id="rId12" Type="http://schemas.openxmlformats.org/officeDocument/2006/relationships/theme" Target="../theme/theme174.xml"/><Relationship Id="rId2" Type="http://schemas.openxmlformats.org/officeDocument/2006/relationships/slideLayout" Target="../slideLayouts/slideLayout1905.xml"/><Relationship Id="rId1" Type="http://schemas.openxmlformats.org/officeDocument/2006/relationships/slideLayout" Target="../slideLayouts/slideLayout1904.xml"/><Relationship Id="rId6" Type="http://schemas.openxmlformats.org/officeDocument/2006/relationships/slideLayout" Target="../slideLayouts/slideLayout1909.xml"/><Relationship Id="rId11" Type="http://schemas.openxmlformats.org/officeDocument/2006/relationships/slideLayout" Target="../slideLayouts/slideLayout1914.xml"/><Relationship Id="rId5" Type="http://schemas.openxmlformats.org/officeDocument/2006/relationships/slideLayout" Target="../slideLayouts/slideLayout1908.xml"/><Relationship Id="rId10" Type="http://schemas.openxmlformats.org/officeDocument/2006/relationships/slideLayout" Target="../slideLayouts/slideLayout1913.xml"/><Relationship Id="rId4" Type="http://schemas.openxmlformats.org/officeDocument/2006/relationships/slideLayout" Target="../slideLayouts/slideLayout1907.xml"/><Relationship Id="rId9" Type="http://schemas.openxmlformats.org/officeDocument/2006/relationships/slideLayout" Target="../slideLayouts/slideLayout1912.xml"/></Relationships>
</file>

<file path=ppt/slideMasters/_rels/slideMaster175.xml.rels><?xml version="1.0" encoding="UTF-8" standalone="yes"?>
<Relationships xmlns="http://schemas.openxmlformats.org/package/2006/relationships"><Relationship Id="rId8" Type="http://schemas.openxmlformats.org/officeDocument/2006/relationships/slideLayout" Target="../slideLayouts/slideLayout1922.xml"/><Relationship Id="rId13" Type="http://schemas.openxmlformats.org/officeDocument/2006/relationships/image" Target="../media/image14.jpeg"/><Relationship Id="rId3" Type="http://schemas.openxmlformats.org/officeDocument/2006/relationships/slideLayout" Target="../slideLayouts/slideLayout1917.xml"/><Relationship Id="rId7" Type="http://schemas.openxmlformats.org/officeDocument/2006/relationships/slideLayout" Target="../slideLayouts/slideLayout1921.xml"/><Relationship Id="rId12" Type="http://schemas.openxmlformats.org/officeDocument/2006/relationships/theme" Target="../theme/theme175.xml"/><Relationship Id="rId2" Type="http://schemas.openxmlformats.org/officeDocument/2006/relationships/slideLayout" Target="../slideLayouts/slideLayout1916.xml"/><Relationship Id="rId1" Type="http://schemas.openxmlformats.org/officeDocument/2006/relationships/slideLayout" Target="../slideLayouts/slideLayout1915.xml"/><Relationship Id="rId6" Type="http://schemas.openxmlformats.org/officeDocument/2006/relationships/slideLayout" Target="../slideLayouts/slideLayout1920.xml"/><Relationship Id="rId11" Type="http://schemas.openxmlformats.org/officeDocument/2006/relationships/slideLayout" Target="../slideLayouts/slideLayout1925.xml"/><Relationship Id="rId5" Type="http://schemas.openxmlformats.org/officeDocument/2006/relationships/slideLayout" Target="../slideLayouts/slideLayout1919.xml"/><Relationship Id="rId10" Type="http://schemas.openxmlformats.org/officeDocument/2006/relationships/slideLayout" Target="../slideLayouts/slideLayout1924.xml"/><Relationship Id="rId4" Type="http://schemas.openxmlformats.org/officeDocument/2006/relationships/slideLayout" Target="../slideLayouts/slideLayout1918.xml"/><Relationship Id="rId9" Type="http://schemas.openxmlformats.org/officeDocument/2006/relationships/slideLayout" Target="../slideLayouts/slideLayout1923.xml"/></Relationships>
</file>

<file path=ppt/slideMasters/_rels/slideMaster176.xml.rels><?xml version="1.0" encoding="UTF-8" standalone="yes"?>
<Relationships xmlns="http://schemas.openxmlformats.org/package/2006/relationships"><Relationship Id="rId8" Type="http://schemas.openxmlformats.org/officeDocument/2006/relationships/slideLayout" Target="../slideLayouts/slideLayout1933.xml"/><Relationship Id="rId13" Type="http://schemas.openxmlformats.org/officeDocument/2006/relationships/image" Target="../media/image15.jpeg"/><Relationship Id="rId3" Type="http://schemas.openxmlformats.org/officeDocument/2006/relationships/slideLayout" Target="../slideLayouts/slideLayout1928.xml"/><Relationship Id="rId7" Type="http://schemas.openxmlformats.org/officeDocument/2006/relationships/slideLayout" Target="../slideLayouts/slideLayout1932.xml"/><Relationship Id="rId12" Type="http://schemas.openxmlformats.org/officeDocument/2006/relationships/theme" Target="../theme/theme176.xml"/><Relationship Id="rId2" Type="http://schemas.openxmlformats.org/officeDocument/2006/relationships/slideLayout" Target="../slideLayouts/slideLayout1927.xml"/><Relationship Id="rId1" Type="http://schemas.openxmlformats.org/officeDocument/2006/relationships/slideLayout" Target="../slideLayouts/slideLayout1926.xml"/><Relationship Id="rId6" Type="http://schemas.openxmlformats.org/officeDocument/2006/relationships/slideLayout" Target="../slideLayouts/slideLayout1931.xml"/><Relationship Id="rId11" Type="http://schemas.openxmlformats.org/officeDocument/2006/relationships/slideLayout" Target="../slideLayouts/slideLayout1936.xml"/><Relationship Id="rId5" Type="http://schemas.openxmlformats.org/officeDocument/2006/relationships/slideLayout" Target="../slideLayouts/slideLayout1930.xml"/><Relationship Id="rId10" Type="http://schemas.openxmlformats.org/officeDocument/2006/relationships/slideLayout" Target="../slideLayouts/slideLayout1935.xml"/><Relationship Id="rId4" Type="http://schemas.openxmlformats.org/officeDocument/2006/relationships/slideLayout" Target="../slideLayouts/slideLayout1929.xml"/><Relationship Id="rId9" Type="http://schemas.openxmlformats.org/officeDocument/2006/relationships/slideLayout" Target="../slideLayouts/slideLayout1934.xml"/></Relationships>
</file>

<file path=ppt/slideMasters/_rels/slideMaster177.xml.rels><?xml version="1.0" encoding="UTF-8" standalone="yes"?>
<Relationships xmlns="http://schemas.openxmlformats.org/package/2006/relationships"><Relationship Id="rId8" Type="http://schemas.openxmlformats.org/officeDocument/2006/relationships/slideLayout" Target="../slideLayouts/slideLayout1944.xml"/><Relationship Id="rId3" Type="http://schemas.openxmlformats.org/officeDocument/2006/relationships/slideLayout" Target="../slideLayouts/slideLayout1939.xml"/><Relationship Id="rId7" Type="http://schemas.openxmlformats.org/officeDocument/2006/relationships/slideLayout" Target="../slideLayouts/slideLayout1943.xml"/><Relationship Id="rId12" Type="http://schemas.openxmlformats.org/officeDocument/2006/relationships/theme" Target="../theme/theme177.xml"/><Relationship Id="rId2" Type="http://schemas.openxmlformats.org/officeDocument/2006/relationships/slideLayout" Target="../slideLayouts/slideLayout1938.xml"/><Relationship Id="rId1" Type="http://schemas.openxmlformats.org/officeDocument/2006/relationships/slideLayout" Target="../slideLayouts/slideLayout1937.xml"/><Relationship Id="rId6" Type="http://schemas.openxmlformats.org/officeDocument/2006/relationships/slideLayout" Target="../slideLayouts/slideLayout1942.xml"/><Relationship Id="rId11" Type="http://schemas.openxmlformats.org/officeDocument/2006/relationships/slideLayout" Target="../slideLayouts/slideLayout1947.xml"/><Relationship Id="rId5" Type="http://schemas.openxmlformats.org/officeDocument/2006/relationships/slideLayout" Target="../slideLayouts/slideLayout1941.xml"/><Relationship Id="rId10" Type="http://schemas.openxmlformats.org/officeDocument/2006/relationships/slideLayout" Target="../slideLayouts/slideLayout1946.xml"/><Relationship Id="rId4" Type="http://schemas.openxmlformats.org/officeDocument/2006/relationships/slideLayout" Target="../slideLayouts/slideLayout1940.xml"/><Relationship Id="rId9" Type="http://schemas.openxmlformats.org/officeDocument/2006/relationships/slideLayout" Target="../slideLayouts/slideLayout1945.xml"/></Relationships>
</file>

<file path=ppt/slideMasters/_rels/slideMaster178.xml.rels><?xml version="1.0" encoding="UTF-8" standalone="yes"?>
<Relationships xmlns="http://schemas.openxmlformats.org/package/2006/relationships"><Relationship Id="rId8" Type="http://schemas.openxmlformats.org/officeDocument/2006/relationships/slideLayout" Target="../slideLayouts/slideLayout1955.xml"/><Relationship Id="rId13" Type="http://schemas.openxmlformats.org/officeDocument/2006/relationships/image" Target="../media/image59.jpeg"/><Relationship Id="rId3" Type="http://schemas.openxmlformats.org/officeDocument/2006/relationships/slideLayout" Target="../slideLayouts/slideLayout1950.xml"/><Relationship Id="rId7" Type="http://schemas.openxmlformats.org/officeDocument/2006/relationships/slideLayout" Target="../slideLayouts/slideLayout1954.xml"/><Relationship Id="rId12" Type="http://schemas.openxmlformats.org/officeDocument/2006/relationships/theme" Target="../theme/theme178.xml"/><Relationship Id="rId2" Type="http://schemas.openxmlformats.org/officeDocument/2006/relationships/slideLayout" Target="../slideLayouts/slideLayout1949.xml"/><Relationship Id="rId1" Type="http://schemas.openxmlformats.org/officeDocument/2006/relationships/slideLayout" Target="../slideLayouts/slideLayout1948.xml"/><Relationship Id="rId6" Type="http://schemas.openxmlformats.org/officeDocument/2006/relationships/slideLayout" Target="../slideLayouts/slideLayout1953.xml"/><Relationship Id="rId11" Type="http://schemas.openxmlformats.org/officeDocument/2006/relationships/slideLayout" Target="../slideLayouts/slideLayout1958.xml"/><Relationship Id="rId5" Type="http://schemas.openxmlformats.org/officeDocument/2006/relationships/slideLayout" Target="../slideLayouts/slideLayout1952.xml"/><Relationship Id="rId10" Type="http://schemas.openxmlformats.org/officeDocument/2006/relationships/slideLayout" Target="../slideLayouts/slideLayout1957.xml"/><Relationship Id="rId4" Type="http://schemas.openxmlformats.org/officeDocument/2006/relationships/slideLayout" Target="../slideLayouts/slideLayout1951.xml"/><Relationship Id="rId9" Type="http://schemas.openxmlformats.org/officeDocument/2006/relationships/slideLayout" Target="../slideLayouts/slideLayout1956.xml"/></Relationships>
</file>

<file path=ppt/slideMasters/_rels/slideMaster179.xml.rels><?xml version="1.0" encoding="UTF-8" standalone="yes"?>
<Relationships xmlns="http://schemas.openxmlformats.org/package/2006/relationships"><Relationship Id="rId8" Type="http://schemas.openxmlformats.org/officeDocument/2006/relationships/slideLayout" Target="../slideLayouts/slideLayout1966.xml"/><Relationship Id="rId13" Type="http://schemas.openxmlformats.org/officeDocument/2006/relationships/image" Target="../media/image37.jpeg"/><Relationship Id="rId3" Type="http://schemas.openxmlformats.org/officeDocument/2006/relationships/slideLayout" Target="../slideLayouts/slideLayout1961.xml"/><Relationship Id="rId7" Type="http://schemas.openxmlformats.org/officeDocument/2006/relationships/slideLayout" Target="../slideLayouts/slideLayout1965.xml"/><Relationship Id="rId12" Type="http://schemas.openxmlformats.org/officeDocument/2006/relationships/theme" Target="../theme/theme179.xml"/><Relationship Id="rId2" Type="http://schemas.openxmlformats.org/officeDocument/2006/relationships/slideLayout" Target="../slideLayouts/slideLayout1960.xml"/><Relationship Id="rId1" Type="http://schemas.openxmlformats.org/officeDocument/2006/relationships/slideLayout" Target="../slideLayouts/slideLayout1959.xml"/><Relationship Id="rId6" Type="http://schemas.openxmlformats.org/officeDocument/2006/relationships/slideLayout" Target="../slideLayouts/slideLayout1964.xml"/><Relationship Id="rId11" Type="http://schemas.openxmlformats.org/officeDocument/2006/relationships/slideLayout" Target="../slideLayouts/slideLayout1969.xml"/><Relationship Id="rId5" Type="http://schemas.openxmlformats.org/officeDocument/2006/relationships/slideLayout" Target="../slideLayouts/slideLayout1963.xml"/><Relationship Id="rId10" Type="http://schemas.openxmlformats.org/officeDocument/2006/relationships/slideLayout" Target="../slideLayouts/slideLayout1968.xml"/><Relationship Id="rId4" Type="http://schemas.openxmlformats.org/officeDocument/2006/relationships/slideLayout" Target="../slideLayouts/slideLayout1962.xml"/><Relationship Id="rId9" Type="http://schemas.openxmlformats.org/officeDocument/2006/relationships/slideLayout" Target="../slideLayouts/slideLayout196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80.xml.rels><?xml version="1.0" encoding="UTF-8" standalone="yes"?>
<Relationships xmlns="http://schemas.openxmlformats.org/package/2006/relationships"><Relationship Id="rId8" Type="http://schemas.openxmlformats.org/officeDocument/2006/relationships/slideLayout" Target="../slideLayouts/slideLayout1977.xml"/><Relationship Id="rId13" Type="http://schemas.openxmlformats.org/officeDocument/2006/relationships/image" Target="../media/image1.jpeg"/><Relationship Id="rId3" Type="http://schemas.openxmlformats.org/officeDocument/2006/relationships/slideLayout" Target="../slideLayouts/slideLayout1972.xml"/><Relationship Id="rId7" Type="http://schemas.openxmlformats.org/officeDocument/2006/relationships/slideLayout" Target="../slideLayouts/slideLayout1976.xml"/><Relationship Id="rId12" Type="http://schemas.openxmlformats.org/officeDocument/2006/relationships/theme" Target="../theme/theme180.xml"/><Relationship Id="rId2" Type="http://schemas.openxmlformats.org/officeDocument/2006/relationships/slideLayout" Target="../slideLayouts/slideLayout1971.xml"/><Relationship Id="rId1" Type="http://schemas.openxmlformats.org/officeDocument/2006/relationships/slideLayout" Target="../slideLayouts/slideLayout1970.xml"/><Relationship Id="rId6" Type="http://schemas.openxmlformats.org/officeDocument/2006/relationships/slideLayout" Target="../slideLayouts/slideLayout1975.xml"/><Relationship Id="rId11" Type="http://schemas.openxmlformats.org/officeDocument/2006/relationships/slideLayout" Target="../slideLayouts/slideLayout1980.xml"/><Relationship Id="rId5" Type="http://schemas.openxmlformats.org/officeDocument/2006/relationships/slideLayout" Target="../slideLayouts/slideLayout1974.xml"/><Relationship Id="rId10" Type="http://schemas.openxmlformats.org/officeDocument/2006/relationships/slideLayout" Target="../slideLayouts/slideLayout1979.xml"/><Relationship Id="rId4" Type="http://schemas.openxmlformats.org/officeDocument/2006/relationships/slideLayout" Target="../slideLayouts/slideLayout1973.xml"/><Relationship Id="rId9" Type="http://schemas.openxmlformats.org/officeDocument/2006/relationships/slideLayout" Target="../slideLayouts/slideLayout1978.xml"/></Relationships>
</file>

<file path=ppt/slideMasters/_rels/slideMaster181.xml.rels><?xml version="1.0" encoding="UTF-8" standalone="yes"?>
<Relationships xmlns="http://schemas.openxmlformats.org/package/2006/relationships"><Relationship Id="rId8" Type="http://schemas.openxmlformats.org/officeDocument/2006/relationships/slideLayout" Target="../slideLayouts/slideLayout1988.xml"/><Relationship Id="rId13" Type="http://schemas.openxmlformats.org/officeDocument/2006/relationships/image" Target="../media/image1.jpeg"/><Relationship Id="rId3" Type="http://schemas.openxmlformats.org/officeDocument/2006/relationships/slideLayout" Target="../slideLayouts/slideLayout1983.xml"/><Relationship Id="rId7" Type="http://schemas.openxmlformats.org/officeDocument/2006/relationships/slideLayout" Target="../slideLayouts/slideLayout1987.xml"/><Relationship Id="rId12" Type="http://schemas.openxmlformats.org/officeDocument/2006/relationships/theme" Target="../theme/theme181.xml"/><Relationship Id="rId2" Type="http://schemas.openxmlformats.org/officeDocument/2006/relationships/slideLayout" Target="../slideLayouts/slideLayout1982.xml"/><Relationship Id="rId1" Type="http://schemas.openxmlformats.org/officeDocument/2006/relationships/slideLayout" Target="../slideLayouts/slideLayout1981.xml"/><Relationship Id="rId6" Type="http://schemas.openxmlformats.org/officeDocument/2006/relationships/slideLayout" Target="../slideLayouts/slideLayout1986.xml"/><Relationship Id="rId11" Type="http://schemas.openxmlformats.org/officeDocument/2006/relationships/slideLayout" Target="../slideLayouts/slideLayout1991.xml"/><Relationship Id="rId5" Type="http://schemas.openxmlformats.org/officeDocument/2006/relationships/slideLayout" Target="../slideLayouts/slideLayout1985.xml"/><Relationship Id="rId10" Type="http://schemas.openxmlformats.org/officeDocument/2006/relationships/slideLayout" Target="../slideLayouts/slideLayout1990.xml"/><Relationship Id="rId4" Type="http://schemas.openxmlformats.org/officeDocument/2006/relationships/slideLayout" Target="../slideLayouts/slideLayout1984.xml"/><Relationship Id="rId9" Type="http://schemas.openxmlformats.org/officeDocument/2006/relationships/slideLayout" Target="../slideLayouts/slideLayout1989.xml"/></Relationships>
</file>

<file path=ppt/slideMasters/_rels/slideMaster182.xml.rels><?xml version="1.0" encoding="UTF-8" standalone="yes"?>
<Relationships xmlns="http://schemas.openxmlformats.org/package/2006/relationships"><Relationship Id="rId8" Type="http://schemas.openxmlformats.org/officeDocument/2006/relationships/slideLayout" Target="../slideLayouts/slideLayout1999.xml"/><Relationship Id="rId13" Type="http://schemas.openxmlformats.org/officeDocument/2006/relationships/image" Target="../media/image3.jpeg"/><Relationship Id="rId3" Type="http://schemas.openxmlformats.org/officeDocument/2006/relationships/slideLayout" Target="../slideLayouts/slideLayout1994.xml"/><Relationship Id="rId7" Type="http://schemas.openxmlformats.org/officeDocument/2006/relationships/slideLayout" Target="../slideLayouts/slideLayout1998.xml"/><Relationship Id="rId12" Type="http://schemas.openxmlformats.org/officeDocument/2006/relationships/theme" Target="../theme/theme182.xml"/><Relationship Id="rId2" Type="http://schemas.openxmlformats.org/officeDocument/2006/relationships/slideLayout" Target="../slideLayouts/slideLayout1993.xml"/><Relationship Id="rId1" Type="http://schemas.openxmlformats.org/officeDocument/2006/relationships/slideLayout" Target="../slideLayouts/slideLayout1992.xml"/><Relationship Id="rId6" Type="http://schemas.openxmlformats.org/officeDocument/2006/relationships/slideLayout" Target="../slideLayouts/slideLayout1997.xml"/><Relationship Id="rId11" Type="http://schemas.openxmlformats.org/officeDocument/2006/relationships/slideLayout" Target="../slideLayouts/slideLayout2002.xml"/><Relationship Id="rId5" Type="http://schemas.openxmlformats.org/officeDocument/2006/relationships/slideLayout" Target="../slideLayouts/slideLayout1996.xml"/><Relationship Id="rId10" Type="http://schemas.openxmlformats.org/officeDocument/2006/relationships/slideLayout" Target="../slideLayouts/slideLayout2001.xml"/><Relationship Id="rId4" Type="http://schemas.openxmlformats.org/officeDocument/2006/relationships/slideLayout" Target="../slideLayouts/slideLayout1995.xml"/><Relationship Id="rId9" Type="http://schemas.openxmlformats.org/officeDocument/2006/relationships/slideLayout" Target="../slideLayouts/slideLayout2000.xml"/></Relationships>
</file>

<file path=ppt/slideMasters/_rels/slideMaster183.xml.rels><?xml version="1.0" encoding="UTF-8" standalone="yes"?>
<Relationships xmlns="http://schemas.openxmlformats.org/package/2006/relationships"><Relationship Id="rId8" Type="http://schemas.openxmlformats.org/officeDocument/2006/relationships/slideLayout" Target="../slideLayouts/slideLayout2010.xml"/><Relationship Id="rId13" Type="http://schemas.openxmlformats.org/officeDocument/2006/relationships/image" Target="../media/image6.jpeg"/><Relationship Id="rId3" Type="http://schemas.openxmlformats.org/officeDocument/2006/relationships/slideLayout" Target="../slideLayouts/slideLayout2005.xml"/><Relationship Id="rId7" Type="http://schemas.openxmlformats.org/officeDocument/2006/relationships/slideLayout" Target="../slideLayouts/slideLayout2009.xml"/><Relationship Id="rId12" Type="http://schemas.openxmlformats.org/officeDocument/2006/relationships/theme" Target="../theme/theme183.xml"/><Relationship Id="rId2" Type="http://schemas.openxmlformats.org/officeDocument/2006/relationships/slideLayout" Target="../slideLayouts/slideLayout2004.xml"/><Relationship Id="rId1" Type="http://schemas.openxmlformats.org/officeDocument/2006/relationships/slideLayout" Target="../slideLayouts/slideLayout2003.xml"/><Relationship Id="rId6" Type="http://schemas.openxmlformats.org/officeDocument/2006/relationships/slideLayout" Target="../slideLayouts/slideLayout2008.xml"/><Relationship Id="rId11" Type="http://schemas.openxmlformats.org/officeDocument/2006/relationships/slideLayout" Target="../slideLayouts/slideLayout2013.xml"/><Relationship Id="rId5" Type="http://schemas.openxmlformats.org/officeDocument/2006/relationships/slideLayout" Target="../slideLayouts/slideLayout2007.xml"/><Relationship Id="rId10" Type="http://schemas.openxmlformats.org/officeDocument/2006/relationships/slideLayout" Target="../slideLayouts/slideLayout2012.xml"/><Relationship Id="rId4" Type="http://schemas.openxmlformats.org/officeDocument/2006/relationships/slideLayout" Target="../slideLayouts/slideLayout2006.xml"/><Relationship Id="rId9" Type="http://schemas.openxmlformats.org/officeDocument/2006/relationships/slideLayout" Target="../slideLayouts/slideLayout2011.xml"/></Relationships>
</file>

<file path=ppt/slideMasters/_rels/slideMaster184.xml.rels><?xml version="1.0" encoding="UTF-8" standalone="yes"?>
<Relationships xmlns="http://schemas.openxmlformats.org/package/2006/relationships"><Relationship Id="rId8" Type="http://schemas.openxmlformats.org/officeDocument/2006/relationships/slideLayout" Target="../slideLayouts/slideLayout2021.xml"/><Relationship Id="rId13" Type="http://schemas.openxmlformats.org/officeDocument/2006/relationships/image" Target="../media/image1.jpeg"/><Relationship Id="rId3" Type="http://schemas.openxmlformats.org/officeDocument/2006/relationships/slideLayout" Target="../slideLayouts/slideLayout2016.xml"/><Relationship Id="rId7" Type="http://schemas.openxmlformats.org/officeDocument/2006/relationships/slideLayout" Target="../slideLayouts/slideLayout2020.xml"/><Relationship Id="rId12" Type="http://schemas.openxmlformats.org/officeDocument/2006/relationships/theme" Target="../theme/theme184.xml"/><Relationship Id="rId2" Type="http://schemas.openxmlformats.org/officeDocument/2006/relationships/slideLayout" Target="../slideLayouts/slideLayout2015.xml"/><Relationship Id="rId1" Type="http://schemas.openxmlformats.org/officeDocument/2006/relationships/slideLayout" Target="../slideLayouts/slideLayout2014.xml"/><Relationship Id="rId6" Type="http://schemas.openxmlformats.org/officeDocument/2006/relationships/slideLayout" Target="../slideLayouts/slideLayout2019.xml"/><Relationship Id="rId11" Type="http://schemas.openxmlformats.org/officeDocument/2006/relationships/slideLayout" Target="../slideLayouts/slideLayout2024.xml"/><Relationship Id="rId5" Type="http://schemas.openxmlformats.org/officeDocument/2006/relationships/slideLayout" Target="../slideLayouts/slideLayout2018.xml"/><Relationship Id="rId10" Type="http://schemas.openxmlformats.org/officeDocument/2006/relationships/slideLayout" Target="../slideLayouts/slideLayout2023.xml"/><Relationship Id="rId4" Type="http://schemas.openxmlformats.org/officeDocument/2006/relationships/slideLayout" Target="../slideLayouts/slideLayout2017.xml"/><Relationship Id="rId9" Type="http://schemas.openxmlformats.org/officeDocument/2006/relationships/slideLayout" Target="../slideLayouts/slideLayout2022.xml"/></Relationships>
</file>

<file path=ppt/slideMasters/_rels/slideMaster185.xml.rels><?xml version="1.0" encoding="UTF-8" standalone="yes"?>
<Relationships xmlns="http://schemas.openxmlformats.org/package/2006/relationships"><Relationship Id="rId8" Type="http://schemas.openxmlformats.org/officeDocument/2006/relationships/slideLayout" Target="../slideLayouts/slideLayout2032.xml"/><Relationship Id="rId13" Type="http://schemas.openxmlformats.org/officeDocument/2006/relationships/image" Target="../media/image23.jpeg"/><Relationship Id="rId3" Type="http://schemas.openxmlformats.org/officeDocument/2006/relationships/slideLayout" Target="../slideLayouts/slideLayout2027.xml"/><Relationship Id="rId7" Type="http://schemas.openxmlformats.org/officeDocument/2006/relationships/slideLayout" Target="../slideLayouts/slideLayout2031.xml"/><Relationship Id="rId12" Type="http://schemas.openxmlformats.org/officeDocument/2006/relationships/theme" Target="../theme/theme185.xml"/><Relationship Id="rId2" Type="http://schemas.openxmlformats.org/officeDocument/2006/relationships/slideLayout" Target="../slideLayouts/slideLayout2026.xml"/><Relationship Id="rId1" Type="http://schemas.openxmlformats.org/officeDocument/2006/relationships/slideLayout" Target="../slideLayouts/slideLayout2025.xml"/><Relationship Id="rId6" Type="http://schemas.openxmlformats.org/officeDocument/2006/relationships/slideLayout" Target="../slideLayouts/slideLayout2030.xml"/><Relationship Id="rId11" Type="http://schemas.openxmlformats.org/officeDocument/2006/relationships/slideLayout" Target="../slideLayouts/slideLayout2035.xml"/><Relationship Id="rId5" Type="http://schemas.openxmlformats.org/officeDocument/2006/relationships/slideLayout" Target="../slideLayouts/slideLayout2029.xml"/><Relationship Id="rId10" Type="http://schemas.openxmlformats.org/officeDocument/2006/relationships/slideLayout" Target="../slideLayouts/slideLayout2034.xml"/><Relationship Id="rId4" Type="http://schemas.openxmlformats.org/officeDocument/2006/relationships/slideLayout" Target="../slideLayouts/slideLayout2028.xml"/><Relationship Id="rId9" Type="http://schemas.openxmlformats.org/officeDocument/2006/relationships/slideLayout" Target="../slideLayouts/slideLayout2033.xml"/></Relationships>
</file>

<file path=ppt/slideMasters/_rels/slideMaster186.xml.rels><?xml version="1.0" encoding="UTF-8" standalone="yes"?>
<Relationships xmlns="http://schemas.openxmlformats.org/package/2006/relationships"><Relationship Id="rId8" Type="http://schemas.openxmlformats.org/officeDocument/2006/relationships/slideLayout" Target="../slideLayouts/slideLayout2043.xml"/><Relationship Id="rId3" Type="http://schemas.openxmlformats.org/officeDocument/2006/relationships/slideLayout" Target="../slideLayouts/slideLayout2038.xml"/><Relationship Id="rId7" Type="http://schemas.openxmlformats.org/officeDocument/2006/relationships/slideLayout" Target="../slideLayouts/slideLayout2042.xml"/><Relationship Id="rId12" Type="http://schemas.openxmlformats.org/officeDocument/2006/relationships/theme" Target="../theme/theme186.xml"/><Relationship Id="rId2" Type="http://schemas.openxmlformats.org/officeDocument/2006/relationships/slideLayout" Target="../slideLayouts/slideLayout2037.xml"/><Relationship Id="rId1" Type="http://schemas.openxmlformats.org/officeDocument/2006/relationships/slideLayout" Target="../slideLayouts/slideLayout2036.xml"/><Relationship Id="rId6" Type="http://schemas.openxmlformats.org/officeDocument/2006/relationships/slideLayout" Target="../slideLayouts/slideLayout2041.xml"/><Relationship Id="rId11" Type="http://schemas.openxmlformats.org/officeDocument/2006/relationships/slideLayout" Target="../slideLayouts/slideLayout2046.xml"/><Relationship Id="rId5" Type="http://schemas.openxmlformats.org/officeDocument/2006/relationships/slideLayout" Target="../slideLayouts/slideLayout2040.xml"/><Relationship Id="rId10" Type="http://schemas.openxmlformats.org/officeDocument/2006/relationships/slideLayout" Target="../slideLayouts/slideLayout2045.xml"/><Relationship Id="rId4" Type="http://schemas.openxmlformats.org/officeDocument/2006/relationships/slideLayout" Target="../slideLayouts/slideLayout2039.xml"/><Relationship Id="rId9" Type="http://schemas.openxmlformats.org/officeDocument/2006/relationships/slideLayout" Target="../slideLayouts/slideLayout2044.xml"/></Relationships>
</file>

<file path=ppt/slideMasters/_rels/slideMaster187.xml.rels><?xml version="1.0" encoding="UTF-8" standalone="yes"?>
<Relationships xmlns="http://schemas.openxmlformats.org/package/2006/relationships"><Relationship Id="rId8" Type="http://schemas.openxmlformats.org/officeDocument/2006/relationships/slideLayout" Target="../slideLayouts/slideLayout2054.xml"/><Relationship Id="rId3" Type="http://schemas.openxmlformats.org/officeDocument/2006/relationships/slideLayout" Target="../slideLayouts/slideLayout2049.xml"/><Relationship Id="rId7" Type="http://schemas.openxmlformats.org/officeDocument/2006/relationships/slideLayout" Target="../slideLayouts/slideLayout2053.xml"/><Relationship Id="rId12" Type="http://schemas.openxmlformats.org/officeDocument/2006/relationships/theme" Target="../theme/theme187.xml"/><Relationship Id="rId2" Type="http://schemas.openxmlformats.org/officeDocument/2006/relationships/slideLayout" Target="../slideLayouts/slideLayout2048.xml"/><Relationship Id="rId1" Type="http://schemas.openxmlformats.org/officeDocument/2006/relationships/slideLayout" Target="../slideLayouts/slideLayout2047.xml"/><Relationship Id="rId6" Type="http://schemas.openxmlformats.org/officeDocument/2006/relationships/slideLayout" Target="../slideLayouts/slideLayout2052.xml"/><Relationship Id="rId11" Type="http://schemas.openxmlformats.org/officeDocument/2006/relationships/slideLayout" Target="../slideLayouts/slideLayout2057.xml"/><Relationship Id="rId5" Type="http://schemas.openxmlformats.org/officeDocument/2006/relationships/slideLayout" Target="../slideLayouts/slideLayout2051.xml"/><Relationship Id="rId10" Type="http://schemas.openxmlformats.org/officeDocument/2006/relationships/slideLayout" Target="../slideLayouts/slideLayout2056.xml"/><Relationship Id="rId4" Type="http://schemas.openxmlformats.org/officeDocument/2006/relationships/slideLayout" Target="../slideLayouts/slideLayout2050.xml"/><Relationship Id="rId9" Type="http://schemas.openxmlformats.org/officeDocument/2006/relationships/slideLayout" Target="../slideLayouts/slideLayout2055.xml"/></Relationships>
</file>

<file path=ppt/slideMasters/_rels/slideMaster188.xml.rels><?xml version="1.0" encoding="UTF-8" standalone="yes"?>
<Relationships xmlns="http://schemas.openxmlformats.org/package/2006/relationships"><Relationship Id="rId8" Type="http://schemas.openxmlformats.org/officeDocument/2006/relationships/slideLayout" Target="../slideLayouts/slideLayout2065.xml"/><Relationship Id="rId3" Type="http://schemas.openxmlformats.org/officeDocument/2006/relationships/slideLayout" Target="../slideLayouts/slideLayout2060.xml"/><Relationship Id="rId7" Type="http://schemas.openxmlformats.org/officeDocument/2006/relationships/slideLayout" Target="../slideLayouts/slideLayout2064.xml"/><Relationship Id="rId12" Type="http://schemas.openxmlformats.org/officeDocument/2006/relationships/theme" Target="../theme/theme188.xml"/><Relationship Id="rId2" Type="http://schemas.openxmlformats.org/officeDocument/2006/relationships/slideLayout" Target="../slideLayouts/slideLayout2059.xml"/><Relationship Id="rId1" Type="http://schemas.openxmlformats.org/officeDocument/2006/relationships/slideLayout" Target="../slideLayouts/slideLayout2058.xml"/><Relationship Id="rId6" Type="http://schemas.openxmlformats.org/officeDocument/2006/relationships/slideLayout" Target="../slideLayouts/slideLayout2063.xml"/><Relationship Id="rId11" Type="http://schemas.openxmlformats.org/officeDocument/2006/relationships/slideLayout" Target="../slideLayouts/slideLayout2068.xml"/><Relationship Id="rId5" Type="http://schemas.openxmlformats.org/officeDocument/2006/relationships/slideLayout" Target="../slideLayouts/slideLayout2062.xml"/><Relationship Id="rId10" Type="http://schemas.openxmlformats.org/officeDocument/2006/relationships/slideLayout" Target="../slideLayouts/slideLayout2067.xml"/><Relationship Id="rId4" Type="http://schemas.openxmlformats.org/officeDocument/2006/relationships/slideLayout" Target="../slideLayouts/slideLayout2061.xml"/><Relationship Id="rId9" Type="http://schemas.openxmlformats.org/officeDocument/2006/relationships/slideLayout" Target="../slideLayouts/slideLayout2066.xml"/></Relationships>
</file>

<file path=ppt/slideMasters/_rels/slideMaster189.xml.rels><?xml version="1.0" encoding="UTF-8" standalone="yes"?>
<Relationships xmlns="http://schemas.openxmlformats.org/package/2006/relationships"><Relationship Id="rId8" Type="http://schemas.openxmlformats.org/officeDocument/2006/relationships/slideLayout" Target="../slideLayouts/slideLayout2076.xml"/><Relationship Id="rId13" Type="http://schemas.openxmlformats.org/officeDocument/2006/relationships/slideLayout" Target="../slideLayouts/slideLayout2081.xml"/><Relationship Id="rId18" Type="http://schemas.openxmlformats.org/officeDocument/2006/relationships/theme" Target="../theme/theme189.xml"/><Relationship Id="rId3" Type="http://schemas.openxmlformats.org/officeDocument/2006/relationships/slideLayout" Target="../slideLayouts/slideLayout2071.xml"/><Relationship Id="rId21" Type="http://schemas.openxmlformats.org/officeDocument/2006/relationships/image" Target="../media/image67.jpeg"/><Relationship Id="rId7" Type="http://schemas.openxmlformats.org/officeDocument/2006/relationships/slideLayout" Target="../slideLayouts/slideLayout2075.xml"/><Relationship Id="rId12" Type="http://schemas.openxmlformats.org/officeDocument/2006/relationships/slideLayout" Target="../slideLayouts/slideLayout2080.xml"/><Relationship Id="rId17" Type="http://schemas.openxmlformats.org/officeDocument/2006/relationships/slideLayout" Target="../slideLayouts/slideLayout2085.xml"/><Relationship Id="rId2" Type="http://schemas.openxmlformats.org/officeDocument/2006/relationships/slideLayout" Target="../slideLayouts/slideLayout2070.xml"/><Relationship Id="rId16" Type="http://schemas.openxmlformats.org/officeDocument/2006/relationships/slideLayout" Target="../slideLayouts/slideLayout2084.xml"/><Relationship Id="rId20" Type="http://schemas.openxmlformats.org/officeDocument/2006/relationships/image" Target="../media/image65.jpeg"/><Relationship Id="rId1" Type="http://schemas.openxmlformats.org/officeDocument/2006/relationships/slideLayout" Target="../slideLayouts/slideLayout2069.xml"/><Relationship Id="rId6" Type="http://schemas.openxmlformats.org/officeDocument/2006/relationships/slideLayout" Target="../slideLayouts/slideLayout2074.xml"/><Relationship Id="rId11" Type="http://schemas.openxmlformats.org/officeDocument/2006/relationships/slideLayout" Target="../slideLayouts/slideLayout2079.xml"/><Relationship Id="rId5" Type="http://schemas.openxmlformats.org/officeDocument/2006/relationships/slideLayout" Target="../slideLayouts/slideLayout2073.xml"/><Relationship Id="rId15" Type="http://schemas.openxmlformats.org/officeDocument/2006/relationships/slideLayout" Target="../slideLayouts/slideLayout2083.xml"/><Relationship Id="rId10" Type="http://schemas.openxmlformats.org/officeDocument/2006/relationships/slideLayout" Target="../slideLayouts/slideLayout2078.xml"/><Relationship Id="rId19" Type="http://schemas.openxmlformats.org/officeDocument/2006/relationships/image" Target="../media/image66.jpeg"/><Relationship Id="rId4" Type="http://schemas.openxmlformats.org/officeDocument/2006/relationships/slideLayout" Target="../slideLayouts/slideLayout2072.xml"/><Relationship Id="rId9" Type="http://schemas.openxmlformats.org/officeDocument/2006/relationships/slideLayout" Target="../slideLayouts/slideLayout2077.xml"/><Relationship Id="rId14" Type="http://schemas.openxmlformats.org/officeDocument/2006/relationships/slideLayout" Target="../slideLayouts/slideLayout208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190.xml.rels><?xml version="1.0" encoding="UTF-8" standalone="yes"?>
<Relationships xmlns="http://schemas.openxmlformats.org/package/2006/relationships"><Relationship Id="rId8" Type="http://schemas.openxmlformats.org/officeDocument/2006/relationships/slideLayout" Target="../slideLayouts/slideLayout2093.xml"/><Relationship Id="rId3" Type="http://schemas.openxmlformats.org/officeDocument/2006/relationships/slideLayout" Target="../slideLayouts/slideLayout2088.xml"/><Relationship Id="rId7" Type="http://schemas.openxmlformats.org/officeDocument/2006/relationships/slideLayout" Target="../slideLayouts/slideLayout2092.xml"/><Relationship Id="rId12" Type="http://schemas.openxmlformats.org/officeDocument/2006/relationships/theme" Target="../theme/theme190.xml"/><Relationship Id="rId2" Type="http://schemas.openxmlformats.org/officeDocument/2006/relationships/slideLayout" Target="../slideLayouts/slideLayout2087.xml"/><Relationship Id="rId1" Type="http://schemas.openxmlformats.org/officeDocument/2006/relationships/slideLayout" Target="../slideLayouts/slideLayout2086.xml"/><Relationship Id="rId6" Type="http://schemas.openxmlformats.org/officeDocument/2006/relationships/slideLayout" Target="../slideLayouts/slideLayout2091.xml"/><Relationship Id="rId11" Type="http://schemas.openxmlformats.org/officeDocument/2006/relationships/slideLayout" Target="../slideLayouts/slideLayout2096.xml"/><Relationship Id="rId5" Type="http://schemas.openxmlformats.org/officeDocument/2006/relationships/slideLayout" Target="../slideLayouts/slideLayout2090.xml"/><Relationship Id="rId10" Type="http://schemas.openxmlformats.org/officeDocument/2006/relationships/slideLayout" Target="../slideLayouts/slideLayout2095.xml"/><Relationship Id="rId4" Type="http://schemas.openxmlformats.org/officeDocument/2006/relationships/slideLayout" Target="../slideLayouts/slideLayout2089.xml"/><Relationship Id="rId9" Type="http://schemas.openxmlformats.org/officeDocument/2006/relationships/slideLayout" Target="../slideLayouts/slideLayout2094.xml"/></Relationships>
</file>

<file path=ppt/slideMasters/_rels/slideMaster191.xml.rels><?xml version="1.0" encoding="UTF-8" standalone="yes"?>
<Relationships xmlns="http://schemas.openxmlformats.org/package/2006/relationships"><Relationship Id="rId8" Type="http://schemas.openxmlformats.org/officeDocument/2006/relationships/slideLayout" Target="../slideLayouts/slideLayout2104.xml"/><Relationship Id="rId3" Type="http://schemas.openxmlformats.org/officeDocument/2006/relationships/slideLayout" Target="../slideLayouts/slideLayout2099.xml"/><Relationship Id="rId7" Type="http://schemas.openxmlformats.org/officeDocument/2006/relationships/slideLayout" Target="../slideLayouts/slideLayout2103.xml"/><Relationship Id="rId12" Type="http://schemas.openxmlformats.org/officeDocument/2006/relationships/theme" Target="../theme/theme191.xml"/><Relationship Id="rId2" Type="http://schemas.openxmlformats.org/officeDocument/2006/relationships/slideLayout" Target="../slideLayouts/slideLayout2098.xml"/><Relationship Id="rId1" Type="http://schemas.openxmlformats.org/officeDocument/2006/relationships/slideLayout" Target="../slideLayouts/slideLayout2097.xml"/><Relationship Id="rId6" Type="http://schemas.openxmlformats.org/officeDocument/2006/relationships/slideLayout" Target="../slideLayouts/slideLayout2102.xml"/><Relationship Id="rId11" Type="http://schemas.openxmlformats.org/officeDocument/2006/relationships/slideLayout" Target="../slideLayouts/slideLayout2107.xml"/><Relationship Id="rId5" Type="http://schemas.openxmlformats.org/officeDocument/2006/relationships/slideLayout" Target="../slideLayouts/slideLayout2101.xml"/><Relationship Id="rId10" Type="http://schemas.openxmlformats.org/officeDocument/2006/relationships/slideLayout" Target="../slideLayouts/slideLayout2106.xml"/><Relationship Id="rId4" Type="http://schemas.openxmlformats.org/officeDocument/2006/relationships/slideLayout" Target="../slideLayouts/slideLayout2100.xml"/><Relationship Id="rId9" Type="http://schemas.openxmlformats.org/officeDocument/2006/relationships/slideLayout" Target="../slideLayouts/slideLayout2105.xml"/></Relationships>
</file>

<file path=ppt/slideMasters/_rels/slideMaster192.xml.rels><?xml version="1.0" encoding="UTF-8" standalone="yes"?>
<Relationships xmlns="http://schemas.openxmlformats.org/package/2006/relationships"><Relationship Id="rId8" Type="http://schemas.openxmlformats.org/officeDocument/2006/relationships/slideLayout" Target="../slideLayouts/slideLayout2115.xml"/><Relationship Id="rId3" Type="http://schemas.openxmlformats.org/officeDocument/2006/relationships/slideLayout" Target="../slideLayouts/slideLayout2110.xml"/><Relationship Id="rId7" Type="http://schemas.openxmlformats.org/officeDocument/2006/relationships/slideLayout" Target="../slideLayouts/slideLayout2114.xml"/><Relationship Id="rId12" Type="http://schemas.openxmlformats.org/officeDocument/2006/relationships/theme" Target="../theme/theme192.xml"/><Relationship Id="rId2" Type="http://schemas.openxmlformats.org/officeDocument/2006/relationships/slideLayout" Target="../slideLayouts/slideLayout2109.xml"/><Relationship Id="rId1" Type="http://schemas.openxmlformats.org/officeDocument/2006/relationships/slideLayout" Target="../slideLayouts/slideLayout2108.xml"/><Relationship Id="rId6" Type="http://schemas.openxmlformats.org/officeDocument/2006/relationships/slideLayout" Target="../slideLayouts/slideLayout2113.xml"/><Relationship Id="rId11" Type="http://schemas.openxmlformats.org/officeDocument/2006/relationships/slideLayout" Target="../slideLayouts/slideLayout2118.xml"/><Relationship Id="rId5" Type="http://schemas.openxmlformats.org/officeDocument/2006/relationships/slideLayout" Target="../slideLayouts/slideLayout2112.xml"/><Relationship Id="rId10" Type="http://schemas.openxmlformats.org/officeDocument/2006/relationships/slideLayout" Target="../slideLayouts/slideLayout2117.xml"/><Relationship Id="rId4" Type="http://schemas.openxmlformats.org/officeDocument/2006/relationships/slideLayout" Target="../slideLayouts/slideLayout2111.xml"/><Relationship Id="rId9" Type="http://schemas.openxmlformats.org/officeDocument/2006/relationships/slideLayout" Target="../slideLayouts/slideLayout21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7.jpe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8.jpe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1.jpe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image" Target="../media/image9.png"/><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image" Target="../media/image10.jpeg"/><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 Id="rId14" Type="http://schemas.openxmlformats.org/officeDocument/2006/relationships/image" Target="../media/image11.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image" Target="../media/image12.jpeg"/><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image" Target="../media/image13.jpeg"/><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image" Target="../media/image8.jpeg"/><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image" Target="../media/image10.jpeg"/><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image" Target="../media/image11.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image" Target="../media/image14.jpeg"/><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13" Type="http://schemas.openxmlformats.org/officeDocument/2006/relationships/image" Target="../media/image15.jpeg"/><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2.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0.xml"/><Relationship Id="rId13" Type="http://schemas.openxmlformats.org/officeDocument/2006/relationships/image" Target="../media/image16.jpeg"/><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3.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1.xml"/><Relationship Id="rId13" Type="http://schemas.openxmlformats.org/officeDocument/2006/relationships/image" Target="../media/image17.jpeg"/><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4.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2.xml"/><Relationship Id="rId13" Type="http://schemas.openxmlformats.org/officeDocument/2006/relationships/image" Target="../media/image13.jpeg"/><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5.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3.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6.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4.xml"/><Relationship Id="rId13" Type="http://schemas.openxmlformats.org/officeDocument/2006/relationships/image" Target="../media/image18.jpeg"/><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37.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5.xml"/><Relationship Id="rId13" Type="http://schemas.openxmlformats.org/officeDocument/2006/relationships/image" Target="../media/image7.jpeg"/><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38.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6.xml"/><Relationship Id="rId13" Type="http://schemas.openxmlformats.org/officeDocument/2006/relationships/image" Target="../media/image19.jpeg"/><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39.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7.xml"/><Relationship Id="rId13" Type="http://schemas.openxmlformats.org/officeDocument/2006/relationships/image" Target="../media/image6.jpeg"/><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40.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8.xml"/><Relationship Id="rId13" Type="http://schemas.openxmlformats.org/officeDocument/2006/relationships/image" Target="../media/image2.jpeg"/><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theme" Target="../theme/theme41.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9.xml"/><Relationship Id="rId13" Type="http://schemas.openxmlformats.org/officeDocument/2006/relationships/image" Target="../media/image20.jpeg"/><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theme" Target="../theme/theme42.xml"/><Relationship Id="rId2" Type="http://schemas.openxmlformats.org/officeDocument/2006/relationships/slideLayout" Target="../slideLayouts/slideLayout453.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0.xml"/><Relationship Id="rId13" Type="http://schemas.openxmlformats.org/officeDocument/2006/relationships/image" Target="../media/image21.jpeg"/><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theme" Target="../theme/theme43.xml"/><Relationship Id="rId2" Type="http://schemas.openxmlformats.org/officeDocument/2006/relationships/slideLayout" Target="../slideLayouts/slideLayout464.xml"/><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1.xml"/><Relationship Id="rId13" Type="http://schemas.openxmlformats.org/officeDocument/2006/relationships/image" Target="../media/image1.jpeg"/><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theme" Target="../theme/theme44.xml"/><Relationship Id="rId2" Type="http://schemas.openxmlformats.org/officeDocument/2006/relationships/slideLayout" Target="../slideLayouts/slideLayout475.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2.xml"/><Relationship Id="rId3" Type="http://schemas.openxmlformats.org/officeDocument/2006/relationships/slideLayout" Target="../slideLayouts/slideLayout487.xml"/><Relationship Id="rId7" Type="http://schemas.openxmlformats.org/officeDocument/2006/relationships/slideLayout" Target="../slideLayouts/slideLayout491.xml"/><Relationship Id="rId12" Type="http://schemas.openxmlformats.org/officeDocument/2006/relationships/theme" Target="../theme/theme45.xml"/><Relationship Id="rId2" Type="http://schemas.openxmlformats.org/officeDocument/2006/relationships/slideLayout" Target="../slideLayouts/slideLayout486.xml"/><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slideLayout" Target="../slideLayouts/slideLayout495.xml"/><Relationship Id="rId5" Type="http://schemas.openxmlformats.org/officeDocument/2006/relationships/slideLayout" Target="../slideLayouts/slideLayout489.xml"/><Relationship Id="rId10" Type="http://schemas.openxmlformats.org/officeDocument/2006/relationships/slideLayout" Target="../slideLayouts/slideLayout494.xml"/><Relationship Id="rId4" Type="http://schemas.openxmlformats.org/officeDocument/2006/relationships/slideLayout" Target="../slideLayouts/slideLayout488.xml"/><Relationship Id="rId9" Type="http://schemas.openxmlformats.org/officeDocument/2006/relationships/slideLayout" Target="../slideLayouts/slideLayout493.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3.xml"/><Relationship Id="rId3" Type="http://schemas.openxmlformats.org/officeDocument/2006/relationships/slideLayout" Target="../slideLayouts/slideLayout498.xml"/><Relationship Id="rId7" Type="http://schemas.openxmlformats.org/officeDocument/2006/relationships/slideLayout" Target="../slideLayouts/slideLayout502.xml"/><Relationship Id="rId12" Type="http://schemas.openxmlformats.org/officeDocument/2006/relationships/theme" Target="../theme/theme46.xml"/><Relationship Id="rId2" Type="http://schemas.openxmlformats.org/officeDocument/2006/relationships/slideLayout" Target="../slideLayouts/slideLayout497.xml"/><Relationship Id="rId1" Type="http://schemas.openxmlformats.org/officeDocument/2006/relationships/slideLayout" Target="../slideLayouts/slideLayout496.xml"/><Relationship Id="rId6" Type="http://schemas.openxmlformats.org/officeDocument/2006/relationships/slideLayout" Target="../slideLayouts/slideLayout501.xml"/><Relationship Id="rId11" Type="http://schemas.openxmlformats.org/officeDocument/2006/relationships/slideLayout" Target="../slideLayouts/slideLayout506.xml"/><Relationship Id="rId5" Type="http://schemas.openxmlformats.org/officeDocument/2006/relationships/slideLayout" Target="../slideLayouts/slideLayout500.xml"/><Relationship Id="rId10" Type="http://schemas.openxmlformats.org/officeDocument/2006/relationships/slideLayout" Target="../slideLayouts/slideLayout505.xml"/><Relationship Id="rId4" Type="http://schemas.openxmlformats.org/officeDocument/2006/relationships/slideLayout" Target="../slideLayouts/slideLayout499.xml"/><Relationship Id="rId9" Type="http://schemas.openxmlformats.org/officeDocument/2006/relationships/slideLayout" Target="../slideLayouts/slideLayout504.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4.xml"/><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theme" Target="../theme/theme47.xml"/><Relationship Id="rId2" Type="http://schemas.openxmlformats.org/officeDocument/2006/relationships/slideLayout" Target="../slideLayouts/slideLayout508.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5.xml"/><Relationship Id="rId3" Type="http://schemas.openxmlformats.org/officeDocument/2006/relationships/slideLayout" Target="../slideLayouts/slideLayout520.xml"/><Relationship Id="rId7" Type="http://schemas.openxmlformats.org/officeDocument/2006/relationships/slideLayout" Target="../slideLayouts/slideLayout524.xml"/><Relationship Id="rId12" Type="http://schemas.openxmlformats.org/officeDocument/2006/relationships/theme" Target="../theme/theme48.xml"/><Relationship Id="rId2" Type="http://schemas.openxmlformats.org/officeDocument/2006/relationships/slideLayout" Target="../slideLayouts/slideLayout519.xml"/><Relationship Id="rId1" Type="http://schemas.openxmlformats.org/officeDocument/2006/relationships/slideLayout" Target="../slideLayouts/slideLayout518.xml"/><Relationship Id="rId6" Type="http://schemas.openxmlformats.org/officeDocument/2006/relationships/slideLayout" Target="../slideLayouts/slideLayout523.xml"/><Relationship Id="rId11" Type="http://schemas.openxmlformats.org/officeDocument/2006/relationships/slideLayout" Target="../slideLayouts/slideLayout528.xml"/><Relationship Id="rId5" Type="http://schemas.openxmlformats.org/officeDocument/2006/relationships/slideLayout" Target="../slideLayouts/slideLayout522.xml"/><Relationship Id="rId10" Type="http://schemas.openxmlformats.org/officeDocument/2006/relationships/slideLayout" Target="../slideLayouts/slideLayout527.xml"/><Relationship Id="rId4" Type="http://schemas.openxmlformats.org/officeDocument/2006/relationships/slideLayout" Target="../slideLayouts/slideLayout521.xml"/><Relationship Id="rId9" Type="http://schemas.openxmlformats.org/officeDocument/2006/relationships/slideLayout" Target="../slideLayouts/slideLayout526.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6.xml"/><Relationship Id="rId13" Type="http://schemas.openxmlformats.org/officeDocument/2006/relationships/image" Target="../media/image22.jpeg"/><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theme" Target="../theme/theme49.xml"/><Relationship Id="rId2" Type="http://schemas.openxmlformats.org/officeDocument/2006/relationships/slideLayout" Target="../slideLayouts/slideLayout530.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7.xml"/><Relationship Id="rId13" Type="http://schemas.openxmlformats.org/officeDocument/2006/relationships/image" Target="../media/image9.png"/><Relationship Id="rId3" Type="http://schemas.openxmlformats.org/officeDocument/2006/relationships/slideLayout" Target="../slideLayouts/slideLayout542.xml"/><Relationship Id="rId7" Type="http://schemas.openxmlformats.org/officeDocument/2006/relationships/slideLayout" Target="../slideLayouts/slideLayout546.xml"/><Relationship Id="rId12" Type="http://schemas.openxmlformats.org/officeDocument/2006/relationships/theme" Target="../theme/theme50.xml"/><Relationship Id="rId2" Type="http://schemas.openxmlformats.org/officeDocument/2006/relationships/slideLayout" Target="../slideLayouts/slideLayout541.xml"/><Relationship Id="rId1" Type="http://schemas.openxmlformats.org/officeDocument/2006/relationships/slideLayout" Target="../slideLayouts/slideLayout540.xml"/><Relationship Id="rId6" Type="http://schemas.openxmlformats.org/officeDocument/2006/relationships/slideLayout" Target="../slideLayouts/slideLayout545.xml"/><Relationship Id="rId11" Type="http://schemas.openxmlformats.org/officeDocument/2006/relationships/slideLayout" Target="../slideLayouts/slideLayout550.xml"/><Relationship Id="rId5" Type="http://schemas.openxmlformats.org/officeDocument/2006/relationships/slideLayout" Target="../slideLayouts/slideLayout544.xml"/><Relationship Id="rId10" Type="http://schemas.openxmlformats.org/officeDocument/2006/relationships/slideLayout" Target="../slideLayouts/slideLayout549.xml"/><Relationship Id="rId4" Type="http://schemas.openxmlformats.org/officeDocument/2006/relationships/slideLayout" Target="../slideLayouts/slideLayout543.xml"/><Relationship Id="rId9" Type="http://schemas.openxmlformats.org/officeDocument/2006/relationships/slideLayout" Target="../slideLayouts/slideLayout548.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8.xml"/><Relationship Id="rId3" Type="http://schemas.openxmlformats.org/officeDocument/2006/relationships/slideLayout" Target="../slideLayouts/slideLayout553.xml"/><Relationship Id="rId7" Type="http://schemas.openxmlformats.org/officeDocument/2006/relationships/slideLayout" Target="../slideLayouts/slideLayout557.xml"/><Relationship Id="rId12" Type="http://schemas.openxmlformats.org/officeDocument/2006/relationships/theme" Target="../theme/theme51.xml"/><Relationship Id="rId2" Type="http://schemas.openxmlformats.org/officeDocument/2006/relationships/slideLayout" Target="../slideLayouts/slideLayout552.xml"/><Relationship Id="rId1" Type="http://schemas.openxmlformats.org/officeDocument/2006/relationships/slideLayout" Target="../slideLayouts/slideLayout551.xml"/><Relationship Id="rId6" Type="http://schemas.openxmlformats.org/officeDocument/2006/relationships/slideLayout" Target="../slideLayouts/slideLayout556.xml"/><Relationship Id="rId11" Type="http://schemas.openxmlformats.org/officeDocument/2006/relationships/slideLayout" Target="../slideLayouts/slideLayout561.xml"/><Relationship Id="rId5" Type="http://schemas.openxmlformats.org/officeDocument/2006/relationships/slideLayout" Target="../slideLayouts/slideLayout555.xml"/><Relationship Id="rId10" Type="http://schemas.openxmlformats.org/officeDocument/2006/relationships/slideLayout" Target="../slideLayouts/slideLayout560.xml"/><Relationship Id="rId4" Type="http://schemas.openxmlformats.org/officeDocument/2006/relationships/slideLayout" Target="../slideLayouts/slideLayout554.xml"/><Relationship Id="rId9" Type="http://schemas.openxmlformats.org/officeDocument/2006/relationships/slideLayout" Target="../slideLayouts/slideLayout559.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9.xml"/><Relationship Id="rId13" Type="http://schemas.openxmlformats.org/officeDocument/2006/relationships/image" Target="../media/image23.jpeg"/><Relationship Id="rId3" Type="http://schemas.openxmlformats.org/officeDocument/2006/relationships/slideLayout" Target="../slideLayouts/slideLayout564.xml"/><Relationship Id="rId7" Type="http://schemas.openxmlformats.org/officeDocument/2006/relationships/slideLayout" Target="../slideLayouts/slideLayout568.xml"/><Relationship Id="rId12" Type="http://schemas.openxmlformats.org/officeDocument/2006/relationships/theme" Target="../theme/theme52.xml"/><Relationship Id="rId2" Type="http://schemas.openxmlformats.org/officeDocument/2006/relationships/slideLayout" Target="../slideLayouts/slideLayout563.xml"/><Relationship Id="rId1" Type="http://schemas.openxmlformats.org/officeDocument/2006/relationships/slideLayout" Target="../slideLayouts/slideLayout562.xml"/><Relationship Id="rId6" Type="http://schemas.openxmlformats.org/officeDocument/2006/relationships/slideLayout" Target="../slideLayouts/slideLayout567.xml"/><Relationship Id="rId11" Type="http://schemas.openxmlformats.org/officeDocument/2006/relationships/slideLayout" Target="../slideLayouts/slideLayout572.xml"/><Relationship Id="rId5" Type="http://schemas.openxmlformats.org/officeDocument/2006/relationships/slideLayout" Target="../slideLayouts/slideLayout566.xml"/><Relationship Id="rId10" Type="http://schemas.openxmlformats.org/officeDocument/2006/relationships/slideLayout" Target="../slideLayouts/slideLayout571.xml"/><Relationship Id="rId4" Type="http://schemas.openxmlformats.org/officeDocument/2006/relationships/slideLayout" Target="../slideLayouts/slideLayout565.xml"/><Relationship Id="rId9" Type="http://schemas.openxmlformats.org/officeDocument/2006/relationships/slideLayout" Target="../slideLayouts/slideLayout570.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80.xml"/><Relationship Id="rId3" Type="http://schemas.openxmlformats.org/officeDocument/2006/relationships/slideLayout" Target="../slideLayouts/slideLayout575.xml"/><Relationship Id="rId7" Type="http://schemas.openxmlformats.org/officeDocument/2006/relationships/slideLayout" Target="../slideLayouts/slideLayout579.xml"/><Relationship Id="rId12" Type="http://schemas.openxmlformats.org/officeDocument/2006/relationships/theme" Target="../theme/theme53.xml"/><Relationship Id="rId2" Type="http://schemas.openxmlformats.org/officeDocument/2006/relationships/slideLayout" Target="../slideLayouts/slideLayout574.xml"/><Relationship Id="rId1" Type="http://schemas.openxmlformats.org/officeDocument/2006/relationships/slideLayout" Target="../slideLayouts/slideLayout573.xml"/><Relationship Id="rId6" Type="http://schemas.openxmlformats.org/officeDocument/2006/relationships/slideLayout" Target="../slideLayouts/slideLayout578.xml"/><Relationship Id="rId11" Type="http://schemas.openxmlformats.org/officeDocument/2006/relationships/slideLayout" Target="../slideLayouts/slideLayout583.xml"/><Relationship Id="rId5" Type="http://schemas.openxmlformats.org/officeDocument/2006/relationships/slideLayout" Target="../slideLayouts/slideLayout577.xml"/><Relationship Id="rId10" Type="http://schemas.openxmlformats.org/officeDocument/2006/relationships/slideLayout" Target="../slideLayouts/slideLayout582.xml"/><Relationship Id="rId4" Type="http://schemas.openxmlformats.org/officeDocument/2006/relationships/slideLayout" Target="../slideLayouts/slideLayout576.xml"/><Relationship Id="rId9" Type="http://schemas.openxmlformats.org/officeDocument/2006/relationships/slideLayout" Target="../slideLayouts/slideLayout581.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91.xml"/><Relationship Id="rId13" Type="http://schemas.openxmlformats.org/officeDocument/2006/relationships/image" Target="../media/image6.jpeg"/><Relationship Id="rId3" Type="http://schemas.openxmlformats.org/officeDocument/2006/relationships/slideLayout" Target="../slideLayouts/slideLayout586.xml"/><Relationship Id="rId7" Type="http://schemas.openxmlformats.org/officeDocument/2006/relationships/slideLayout" Target="../slideLayouts/slideLayout590.xml"/><Relationship Id="rId12" Type="http://schemas.openxmlformats.org/officeDocument/2006/relationships/theme" Target="../theme/theme54.xml"/><Relationship Id="rId2" Type="http://schemas.openxmlformats.org/officeDocument/2006/relationships/slideLayout" Target="../slideLayouts/slideLayout585.xml"/><Relationship Id="rId1" Type="http://schemas.openxmlformats.org/officeDocument/2006/relationships/slideLayout" Target="../slideLayouts/slideLayout584.xml"/><Relationship Id="rId6" Type="http://schemas.openxmlformats.org/officeDocument/2006/relationships/slideLayout" Target="../slideLayouts/slideLayout589.xml"/><Relationship Id="rId11" Type="http://schemas.openxmlformats.org/officeDocument/2006/relationships/slideLayout" Target="../slideLayouts/slideLayout594.xml"/><Relationship Id="rId5" Type="http://schemas.openxmlformats.org/officeDocument/2006/relationships/slideLayout" Target="../slideLayouts/slideLayout588.xml"/><Relationship Id="rId10" Type="http://schemas.openxmlformats.org/officeDocument/2006/relationships/slideLayout" Target="../slideLayouts/slideLayout593.xml"/><Relationship Id="rId4" Type="http://schemas.openxmlformats.org/officeDocument/2006/relationships/slideLayout" Target="../slideLayouts/slideLayout587.xml"/><Relationship Id="rId9" Type="http://schemas.openxmlformats.org/officeDocument/2006/relationships/slideLayout" Target="../slideLayouts/slideLayout592.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02.xml"/><Relationship Id="rId13" Type="http://schemas.openxmlformats.org/officeDocument/2006/relationships/image" Target="../media/image24.jpeg"/><Relationship Id="rId3" Type="http://schemas.openxmlformats.org/officeDocument/2006/relationships/slideLayout" Target="../slideLayouts/slideLayout597.xml"/><Relationship Id="rId7" Type="http://schemas.openxmlformats.org/officeDocument/2006/relationships/slideLayout" Target="../slideLayouts/slideLayout601.xml"/><Relationship Id="rId12" Type="http://schemas.openxmlformats.org/officeDocument/2006/relationships/theme" Target="../theme/theme55.xml"/><Relationship Id="rId2" Type="http://schemas.openxmlformats.org/officeDocument/2006/relationships/slideLayout" Target="../slideLayouts/slideLayout596.xml"/><Relationship Id="rId1" Type="http://schemas.openxmlformats.org/officeDocument/2006/relationships/slideLayout" Target="../slideLayouts/slideLayout595.xml"/><Relationship Id="rId6" Type="http://schemas.openxmlformats.org/officeDocument/2006/relationships/slideLayout" Target="../slideLayouts/slideLayout600.xml"/><Relationship Id="rId11" Type="http://schemas.openxmlformats.org/officeDocument/2006/relationships/slideLayout" Target="../slideLayouts/slideLayout605.xml"/><Relationship Id="rId5" Type="http://schemas.openxmlformats.org/officeDocument/2006/relationships/slideLayout" Target="../slideLayouts/slideLayout599.xml"/><Relationship Id="rId10" Type="http://schemas.openxmlformats.org/officeDocument/2006/relationships/slideLayout" Target="../slideLayouts/slideLayout604.xml"/><Relationship Id="rId4" Type="http://schemas.openxmlformats.org/officeDocument/2006/relationships/slideLayout" Target="../slideLayouts/slideLayout598.xml"/><Relationship Id="rId9" Type="http://schemas.openxmlformats.org/officeDocument/2006/relationships/slideLayout" Target="../slideLayouts/slideLayout603.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3.xml"/><Relationship Id="rId3" Type="http://schemas.openxmlformats.org/officeDocument/2006/relationships/slideLayout" Target="../slideLayouts/slideLayout608.xml"/><Relationship Id="rId7" Type="http://schemas.openxmlformats.org/officeDocument/2006/relationships/slideLayout" Target="../slideLayouts/slideLayout612.xml"/><Relationship Id="rId12" Type="http://schemas.openxmlformats.org/officeDocument/2006/relationships/theme" Target="../theme/theme56.xml"/><Relationship Id="rId2" Type="http://schemas.openxmlformats.org/officeDocument/2006/relationships/slideLayout" Target="../slideLayouts/slideLayout607.xml"/><Relationship Id="rId1" Type="http://schemas.openxmlformats.org/officeDocument/2006/relationships/slideLayout" Target="../slideLayouts/slideLayout606.xml"/><Relationship Id="rId6" Type="http://schemas.openxmlformats.org/officeDocument/2006/relationships/slideLayout" Target="../slideLayouts/slideLayout611.xml"/><Relationship Id="rId11" Type="http://schemas.openxmlformats.org/officeDocument/2006/relationships/slideLayout" Target="../slideLayouts/slideLayout616.xml"/><Relationship Id="rId5" Type="http://schemas.openxmlformats.org/officeDocument/2006/relationships/slideLayout" Target="../slideLayouts/slideLayout610.xml"/><Relationship Id="rId10" Type="http://schemas.openxmlformats.org/officeDocument/2006/relationships/slideLayout" Target="../slideLayouts/slideLayout615.xml"/><Relationship Id="rId4" Type="http://schemas.openxmlformats.org/officeDocument/2006/relationships/slideLayout" Target="../slideLayouts/slideLayout609.xml"/><Relationship Id="rId9" Type="http://schemas.openxmlformats.org/officeDocument/2006/relationships/slideLayout" Target="../slideLayouts/slideLayout614.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4.xml"/><Relationship Id="rId13" Type="http://schemas.openxmlformats.org/officeDocument/2006/relationships/image" Target="../media/image15.jpeg"/><Relationship Id="rId3" Type="http://schemas.openxmlformats.org/officeDocument/2006/relationships/slideLayout" Target="../slideLayouts/slideLayout619.xml"/><Relationship Id="rId7" Type="http://schemas.openxmlformats.org/officeDocument/2006/relationships/slideLayout" Target="../slideLayouts/slideLayout623.xml"/><Relationship Id="rId12" Type="http://schemas.openxmlformats.org/officeDocument/2006/relationships/theme" Target="../theme/theme57.xml"/><Relationship Id="rId2" Type="http://schemas.openxmlformats.org/officeDocument/2006/relationships/slideLayout" Target="../slideLayouts/slideLayout618.xml"/><Relationship Id="rId1" Type="http://schemas.openxmlformats.org/officeDocument/2006/relationships/slideLayout" Target="../slideLayouts/slideLayout617.xml"/><Relationship Id="rId6" Type="http://schemas.openxmlformats.org/officeDocument/2006/relationships/slideLayout" Target="../slideLayouts/slideLayout622.xml"/><Relationship Id="rId11" Type="http://schemas.openxmlformats.org/officeDocument/2006/relationships/slideLayout" Target="../slideLayouts/slideLayout627.xml"/><Relationship Id="rId5" Type="http://schemas.openxmlformats.org/officeDocument/2006/relationships/slideLayout" Target="../slideLayouts/slideLayout621.xml"/><Relationship Id="rId10" Type="http://schemas.openxmlformats.org/officeDocument/2006/relationships/slideLayout" Target="../slideLayouts/slideLayout626.xml"/><Relationship Id="rId4" Type="http://schemas.openxmlformats.org/officeDocument/2006/relationships/slideLayout" Target="../slideLayouts/slideLayout620.xml"/><Relationship Id="rId9" Type="http://schemas.openxmlformats.org/officeDocument/2006/relationships/slideLayout" Target="../slideLayouts/slideLayout625.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5.xml"/><Relationship Id="rId13" Type="http://schemas.openxmlformats.org/officeDocument/2006/relationships/image" Target="../media/image14.jpeg"/><Relationship Id="rId3" Type="http://schemas.openxmlformats.org/officeDocument/2006/relationships/slideLayout" Target="../slideLayouts/slideLayout630.xml"/><Relationship Id="rId7" Type="http://schemas.openxmlformats.org/officeDocument/2006/relationships/slideLayout" Target="../slideLayouts/slideLayout634.xml"/><Relationship Id="rId12" Type="http://schemas.openxmlformats.org/officeDocument/2006/relationships/theme" Target="../theme/theme58.xml"/><Relationship Id="rId2" Type="http://schemas.openxmlformats.org/officeDocument/2006/relationships/slideLayout" Target="../slideLayouts/slideLayout629.xml"/><Relationship Id="rId1" Type="http://schemas.openxmlformats.org/officeDocument/2006/relationships/slideLayout" Target="../slideLayouts/slideLayout628.xml"/><Relationship Id="rId6" Type="http://schemas.openxmlformats.org/officeDocument/2006/relationships/slideLayout" Target="../slideLayouts/slideLayout633.xml"/><Relationship Id="rId11" Type="http://schemas.openxmlformats.org/officeDocument/2006/relationships/slideLayout" Target="../slideLayouts/slideLayout638.xml"/><Relationship Id="rId5" Type="http://schemas.openxmlformats.org/officeDocument/2006/relationships/slideLayout" Target="../slideLayouts/slideLayout632.xml"/><Relationship Id="rId10" Type="http://schemas.openxmlformats.org/officeDocument/2006/relationships/slideLayout" Target="../slideLayouts/slideLayout637.xml"/><Relationship Id="rId4" Type="http://schemas.openxmlformats.org/officeDocument/2006/relationships/slideLayout" Target="../slideLayouts/slideLayout631.xml"/><Relationship Id="rId9" Type="http://schemas.openxmlformats.org/officeDocument/2006/relationships/slideLayout" Target="../slideLayouts/slideLayout636.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6.xml"/><Relationship Id="rId13" Type="http://schemas.openxmlformats.org/officeDocument/2006/relationships/image" Target="../media/image25.jpeg"/><Relationship Id="rId3" Type="http://schemas.openxmlformats.org/officeDocument/2006/relationships/slideLayout" Target="../slideLayouts/slideLayout641.xml"/><Relationship Id="rId7" Type="http://schemas.openxmlformats.org/officeDocument/2006/relationships/slideLayout" Target="../slideLayouts/slideLayout645.xml"/><Relationship Id="rId12" Type="http://schemas.openxmlformats.org/officeDocument/2006/relationships/theme" Target="../theme/theme59.xml"/><Relationship Id="rId2" Type="http://schemas.openxmlformats.org/officeDocument/2006/relationships/slideLayout" Target="../slideLayouts/slideLayout640.xml"/><Relationship Id="rId1" Type="http://schemas.openxmlformats.org/officeDocument/2006/relationships/slideLayout" Target="../slideLayouts/slideLayout639.xml"/><Relationship Id="rId6" Type="http://schemas.openxmlformats.org/officeDocument/2006/relationships/slideLayout" Target="../slideLayouts/slideLayout644.xml"/><Relationship Id="rId11" Type="http://schemas.openxmlformats.org/officeDocument/2006/relationships/slideLayout" Target="../slideLayouts/slideLayout649.xml"/><Relationship Id="rId5" Type="http://schemas.openxmlformats.org/officeDocument/2006/relationships/slideLayout" Target="../slideLayouts/slideLayout643.xml"/><Relationship Id="rId10" Type="http://schemas.openxmlformats.org/officeDocument/2006/relationships/slideLayout" Target="../slideLayouts/slideLayout648.xml"/><Relationship Id="rId4" Type="http://schemas.openxmlformats.org/officeDocument/2006/relationships/slideLayout" Target="../slideLayouts/slideLayout642.xml"/><Relationship Id="rId9" Type="http://schemas.openxmlformats.org/officeDocument/2006/relationships/slideLayout" Target="../slideLayouts/slideLayout6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5.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57.xml"/><Relationship Id="rId13" Type="http://schemas.openxmlformats.org/officeDocument/2006/relationships/image" Target="../media/image26.jpeg"/><Relationship Id="rId3" Type="http://schemas.openxmlformats.org/officeDocument/2006/relationships/slideLayout" Target="../slideLayouts/slideLayout652.xml"/><Relationship Id="rId7" Type="http://schemas.openxmlformats.org/officeDocument/2006/relationships/slideLayout" Target="../slideLayouts/slideLayout656.xml"/><Relationship Id="rId12" Type="http://schemas.openxmlformats.org/officeDocument/2006/relationships/theme" Target="../theme/theme60.xml"/><Relationship Id="rId2" Type="http://schemas.openxmlformats.org/officeDocument/2006/relationships/slideLayout" Target="../slideLayouts/slideLayout651.xml"/><Relationship Id="rId1" Type="http://schemas.openxmlformats.org/officeDocument/2006/relationships/slideLayout" Target="../slideLayouts/slideLayout650.xml"/><Relationship Id="rId6" Type="http://schemas.openxmlformats.org/officeDocument/2006/relationships/slideLayout" Target="../slideLayouts/slideLayout655.xml"/><Relationship Id="rId11" Type="http://schemas.openxmlformats.org/officeDocument/2006/relationships/slideLayout" Target="../slideLayouts/slideLayout660.xml"/><Relationship Id="rId5" Type="http://schemas.openxmlformats.org/officeDocument/2006/relationships/slideLayout" Target="../slideLayouts/slideLayout654.xml"/><Relationship Id="rId10" Type="http://schemas.openxmlformats.org/officeDocument/2006/relationships/slideLayout" Target="../slideLayouts/slideLayout659.xml"/><Relationship Id="rId4" Type="http://schemas.openxmlformats.org/officeDocument/2006/relationships/slideLayout" Target="../slideLayouts/slideLayout653.xml"/><Relationship Id="rId9" Type="http://schemas.openxmlformats.org/officeDocument/2006/relationships/slideLayout" Target="../slideLayouts/slideLayout658.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68.xml"/><Relationship Id="rId13" Type="http://schemas.openxmlformats.org/officeDocument/2006/relationships/image" Target="../media/image27.jpeg"/><Relationship Id="rId3" Type="http://schemas.openxmlformats.org/officeDocument/2006/relationships/slideLayout" Target="../slideLayouts/slideLayout663.xml"/><Relationship Id="rId7" Type="http://schemas.openxmlformats.org/officeDocument/2006/relationships/slideLayout" Target="../slideLayouts/slideLayout667.xml"/><Relationship Id="rId12" Type="http://schemas.openxmlformats.org/officeDocument/2006/relationships/theme" Target="../theme/theme61.xml"/><Relationship Id="rId2" Type="http://schemas.openxmlformats.org/officeDocument/2006/relationships/slideLayout" Target="../slideLayouts/slideLayout662.xml"/><Relationship Id="rId1" Type="http://schemas.openxmlformats.org/officeDocument/2006/relationships/slideLayout" Target="../slideLayouts/slideLayout661.xml"/><Relationship Id="rId6" Type="http://schemas.openxmlformats.org/officeDocument/2006/relationships/slideLayout" Target="../slideLayouts/slideLayout666.xml"/><Relationship Id="rId11" Type="http://schemas.openxmlformats.org/officeDocument/2006/relationships/slideLayout" Target="../slideLayouts/slideLayout671.xml"/><Relationship Id="rId5" Type="http://schemas.openxmlformats.org/officeDocument/2006/relationships/slideLayout" Target="../slideLayouts/slideLayout665.xml"/><Relationship Id="rId10" Type="http://schemas.openxmlformats.org/officeDocument/2006/relationships/slideLayout" Target="../slideLayouts/slideLayout670.xml"/><Relationship Id="rId4" Type="http://schemas.openxmlformats.org/officeDocument/2006/relationships/slideLayout" Target="../slideLayouts/slideLayout664.xml"/><Relationship Id="rId9" Type="http://schemas.openxmlformats.org/officeDocument/2006/relationships/slideLayout" Target="../slideLayouts/slideLayout669.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79.xml"/><Relationship Id="rId13" Type="http://schemas.openxmlformats.org/officeDocument/2006/relationships/image" Target="../media/image6.jpeg"/><Relationship Id="rId3" Type="http://schemas.openxmlformats.org/officeDocument/2006/relationships/slideLayout" Target="../slideLayouts/slideLayout674.xml"/><Relationship Id="rId7" Type="http://schemas.openxmlformats.org/officeDocument/2006/relationships/slideLayout" Target="../slideLayouts/slideLayout678.xml"/><Relationship Id="rId12" Type="http://schemas.openxmlformats.org/officeDocument/2006/relationships/theme" Target="../theme/theme62.xml"/><Relationship Id="rId2" Type="http://schemas.openxmlformats.org/officeDocument/2006/relationships/slideLayout" Target="../slideLayouts/slideLayout673.xml"/><Relationship Id="rId1" Type="http://schemas.openxmlformats.org/officeDocument/2006/relationships/slideLayout" Target="../slideLayouts/slideLayout672.xml"/><Relationship Id="rId6" Type="http://schemas.openxmlformats.org/officeDocument/2006/relationships/slideLayout" Target="../slideLayouts/slideLayout677.xml"/><Relationship Id="rId11" Type="http://schemas.openxmlformats.org/officeDocument/2006/relationships/slideLayout" Target="../slideLayouts/slideLayout682.xml"/><Relationship Id="rId5" Type="http://schemas.openxmlformats.org/officeDocument/2006/relationships/slideLayout" Target="../slideLayouts/slideLayout676.xml"/><Relationship Id="rId10" Type="http://schemas.openxmlformats.org/officeDocument/2006/relationships/slideLayout" Target="../slideLayouts/slideLayout681.xml"/><Relationship Id="rId4" Type="http://schemas.openxmlformats.org/officeDocument/2006/relationships/slideLayout" Target="../slideLayouts/slideLayout675.xml"/><Relationship Id="rId9" Type="http://schemas.openxmlformats.org/officeDocument/2006/relationships/slideLayout" Target="../slideLayouts/slideLayout680.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90.xml"/><Relationship Id="rId13" Type="http://schemas.openxmlformats.org/officeDocument/2006/relationships/image" Target="../media/image28.jpeg"/><Relationship Id="rId3" Type="http://schemas.openxmlformats.org/officeDocument/2006/relationships/slideLayout" Target="../slideLayouts/slideLayout685.xml"/><Relationship Id="rId7" Type="http://schemas.openxmlformats.org/officeDocument/2006/relationships/slideLayout" Target="../slideLayouts/slideLayout689.xml"/><Relationship Id="rId12" Type="http://schemas.openxmlformats.org/officeDocument/2006/relationships/theme" Target="../theme/theme63.xml"/><Relationship Id="rId2" Type="http://schemas.openxmlformats.org/officeDocument/2006/relationships/slideLayout" Target="../slideLayouts/slideLayout684.xml"/><Relationship Id="rId1" Type="http://schemas.openxmlformats.org/officeDocument/2006/relationships/slideLayout" Target="../slideLayouts/slideLayout683.xml"/><Relationship Id="rId6" Type="http://schemas.openxmlformats.org/officeDocument/2006/relationships/slideLayout" Target="../slideLayouts/slideLayout688.xml"/><Relationship Id="rId11" Type="http://schemas.openxmlformats.org/officeDocument/2006/relationships/slideLayout" Target="../slideLayouts/slideLayout693.xml"/><Relationship Id="rId5" Type="http://schemas.openxmlformats.org/officeDocument/2006/relationships/slideLayout" Target="../slideLayouts/slideLayout687.xml"/><Relationship Id="rId10" Type="http://schemas.openxmlformats.org/officeDocument/2006/relationships/slideLayout" Target="../slideLayouts/slideLayout692.xml"/><Relationship Id="rId4" Type="http://schemas.openxmlformats.org/officeDocument/2006/relationships/slideLayout" Target="../slideLayouts/slideLayout686.xml"/><Relationship Id="rId9" Type="http://schemas.openxmlformats.org/officeDocument/2006/relationships/slideLayout" Target="../slideLayouts/slideLayout691.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701.xml"/><Relationship Id="rId13" Type="http://schemas.openxmlformats.org/officeDocument/2006/relationships/image" Target="../media/image29.jpeg"/><Relationship Id="rId3" Type="http://schemas.openxmlformats.org/officeDocument/2006/relationships/slideLayout" Target="../slideLayouts/slideLayout696.xml"/><Relationship Id="rId7" Type="http://schemas.openxmlformats.org/officeDocument/2006/relationships/slideLayout" Target="../slideLayouts/slideLayout700.xml"/><Relationship Id="rId12" Type="http://schemas.openxmlformats.org/officeDocument/2006/relationships/theme" Target="../theme/theme64.xml"/><Relationship Id="rId2" Type="http://schemas.openxmlformats.org/officeDocument/2006/relationships/slideLayout" Target="../slideLayouts/slideLayout695.xml"/><Relationship Id="rId1" Type="http://schemas.openxmlformats.org/officeDocument/2006/relationships/slideLayout" Target="../slideLayouts/slideLayout694.xml"/><Relationship Id="rId6" Type="http://schemas.openxmlformats.org/officeDocument/2006/relationships/slideLayout" Target="../slideLayouts/slideLayout699.xml"/><Relationship Id="rId11" Type="http://schemas.openxmlformats.org/officeDocument/2006/relationships/slideLayout" Target="../slideLayouts/slideLayout704.xml"/><Relationship Id="rId5" Type="http://schemas.openxmlformats.org/officeDocument/2006/relationships/slideLayout" Target="../slideLayouts/slideLayout698.xml"/><Relationship Id="rId10" Type="http://schemas.openxmlformats.org/officeDocument/2006/relationships/slideLayout" Target="../slideLayouts/slideLayout703.xml"/><Relationship Id="rId4" Type="http://schemas.openxmlformats.org/officeDocument/2006/relationships/slideLayout" Target="../slideLayouts/slideLayout697.xml"/><Relationship Id="rId9" Type="http://schemas.openxmlformats.org/officeDocument/2006/relationships/slideLayout" Target="../slideLayouts/slideLayout702.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12.xml"/><Relationship Id="rId13" Type="http://schemas.openxmlformats.org/officeDocument/2006/relationships/image" Target="../media/image30.jpeg"/><Relationship Id="rId3" Type="http://schemas.openxmlformats.org/officeDocument/2006/relationships/slideLayout" Target="../slideLayouts/slideLayout707.xml"/><Relationship Id="rId7" Type="http://schemas.openxmlformats.org/officeDocument/2006/relationships/slideLayout" Target="../slideLayouts/slideLayout711.xml"/><Relationship Id="rId12" Type="http://schemas.openxmlformats.org/officeDocument/2006/relationships/theme" Target="../theme/theme65.xml"/><Relationship Id="rId2" Type="http://schemas.openxmlformats.org/officeDocument/2006/relationships/slideLayout" Target="../slideLayouts/slideLayout706.xml"/><Relationship Id="rId1" Type="http://schemas.openxmlformats.org/officeDocument/2006/relationships/slideLayout" Target="../slideLayouts/slideLayout705.xml"/><Relationship Id="rId6" Type="http://schemas.openxmlformats.org/officeDocument/2006/relationships/slideLayout" Target="../slideLayouts/slideLayout710.xml"/><Relationship Id="rId11" Type="http://schemas.openxmlformats.org/officeDocument/2006/relationships/slideLayout" Target="../slideLayouts/slideLayout715.xml"/><Relationship Id="rId5" Type="http://schemas.openxmlformats.org/officeDocument/2006/relationships/slideLayout" Target="../slideLayouts/slideLayout709.xml"/><Relationship Id="rId10" Type="http://schemas.openxmlformats.org/officeDocument/2006/relationships/slideLayout" Target="../slideLayouts/slideLayout714.xml"/><Relationship Id="rId4" Type="http://schemas.openxmlformats.org/officeDocument/2006/relationships/slideLayout" Target="../slideLayouts/slideLayout708.xml"/><Relationship Id="rId9" Type="http://schemas.openxmlformats.org/officeDocument/2006/relationships/slideLayout" Target="../slideLayouts/slideLayout713.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23.xml"/><Relationship Id="rId13" Type="http://schemas.openxmlformats.org/officeDocument/2006/relationships/image" Target="../media/image31.jpeg"/><Relationship Id="rId3" Type="http://schemas.openxmlformats.org/officeDocument/2006/relationships/slideLayout" Target="../slideLayouts/slideLayout718.xml"/><Relationship Id="rId7" Type="http://schemas.openxmlformats.org/officeDocument/2006/relationships/slideLayout" Target="../slideLayouts/slideLayout722.xml"/><Relationship Id="rId12" Type="http://schemas.openxmlformats.org/officeDocument/2006/relationships/theme" Target="../theme/theme66.xml"/><Relationship Id="rId2" Type="http://schemas.openxmlformats.org/officeDocument/2006/relationships/slideLayout" Target="../slideLayouts/slideLayout717.xml"/><Relationship Id="rId1" Type="http://schemas.openxmlformats.org/officeDocument/2006/relationships/slideLayout" Target="../slideLayouts/slideLayout716.xml"/><Relationship Id="rId6" Type="http://schemas.openxmlformats.org/officeDocument/2006/relationships/slideLayout" Target="../slideLayouts/slideLayout721.xml"/><Relationship Id="rId11" Type="http://schemas.openxmlformats.org/officeDocument/2006/relationships/slideLayout" Target="../slideLayouts/slideLayout726.xml"/><Relationship Id="rId5" Type="http://schemas.openxmlformats.org/officeDocument/2006/relationships/slideLayout" Target="../slideLayouts/slideLayout720.xml"/><Relationship Id="rId10" Type="http://schemas.openxmlformats.org/officeDocument/2006/relationships/slideLayout" Target="../slideLayouts/slideLayout725.xml"/><Relationship Id="rId4" Type="http://schemas.openxmlformats.org/officeDocument/2006/relationships/slideLayout" Target="../slideLayouts/slideLayout719.xml"/><Relationship Id="rId9" Type="http://schemas.openxmlformats.org/officeDocument/2006/relationships/slideLayout" Target="../slideLayouts/slideLayout724.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34.xml"/><Relationship Id="rId13" Type="http://schemas.openxmlformats.org/officeDocument/2006/relationships/image" Target="../media/image32.jpeg"/><Relationship Id="rId3" Type="http://schemas.openxmlformats.org/officeDocument/2006/relationships/slideLayout" Target="../slideLayouts/slideLayout729.xml"/><Relationship Id="rId7" Type="http://schemas.openxmlformats.org/officeDocument/2006/relationships/slideLayout" Target="../slideLayouts/slideLayout733.xml"/><Relationship Id="rId12" Type="http://schemas.openxmlformats.org/officeDocument/2006/relationships/theme" Target="../theme/theme67.xml"/><Relationship Id="rId2" Type="http://schemas.openxmlformats.org/officeDocument/2006/relationships/slideLayout" Target="../slideLayouts/slideLayout728.xml"/><Relationship Id="rId1" Type="http://schemas.openxmlformats.org/officeDocument/2006/relationships/slideLayout" Target="../slideLayouts/slideLayout727.xml"/><Relationship Id="rId6" Type="http://schemas.openxmlformats.org/officeDocument/2006/relationships/slideLayout" Target="../slideLayouts/slideLayout732.xml"/><Relationship Id="rId11" Type="http://schemas.openxmlformats.org/officeDocument/2006/relationships/slideLayout" Target="../slideLayouts/slideLayout737.xml"/><Relationship Id="rId5" Type="http://schemas.openxmlformats.org/officeDocument/2006/relationships/slideLayout" Target="../slideLayouts/slideLayout731.xml"/><Relationship Id="rId10" Type="http://schemas.openxmlformats.org/officeDocument/2006/relationships/slideLayout" Target="../slideLayouts/slideLayout736.xml"/><Relationship Id="rId4" Type="http://schemas.openxmlformats.org/officeDocument/2006/relationships/slideLayout" Target="../slideLayouts/slideLayout730.xml"/><Relationship Id="rId9" Type="http://schemas.openxmlformats.org/officeDocument/2006/relationships/slideLayout" Target="../slideLayouts/slideLayout735.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45.xml"/><Relationship Id="rId13" Type="http://schemas.openxmlformats.org/officeDocument/2006/relationships/image" Target="../media/image33.jpeg"/><Relationship Id="rId3" Type="http://schemas.openxmlformats.org/officeDocument/2006/relationships/slideLayout" Target="../slideLayouts/slideLayout740.xml"/><Relationship Id="rId7" Type="http://schemas.openxmlformats.org/officeDocument/2006/relationships/slideLayout" Target="../slideLayouts/slideLayout744.xml"/><Relationship Id="rId12" Type="http://schemas.openxmlformats.org/officeDocument/2006/relationships/theme" Target="../theme/theme68.xml"/><Relationship Id="rId2" Type="http://schemas.openxmlformats.org/officeDocument/2006/relationships/slideLayout" Target="../slideLayouts/slideLayout739.xml"/><Relationship Id="rId1" Type="http://schemas.openxmlformats.org/officeDocument/2006/relationships/slideLayout" Target="../slideLayouts/slideLayout738.xml"/><Relationship Id="rId6" Type="http://schemas.openxmlformats.org/officeDocument/2006/relationships/slideLayout" Target="../slideLayouts/slideLayout743.xml"/><Relationship Id="rId11" Type="http://schemas.openxmlformats.org/officeDocument/2006/relationships/slideLayout" Target="../slideLayouts/slideLayout748.xml"/><Relationship Id="rId5" Type="http://schemas.openxmlformats.org/officeDocument/2006/relationships/slideLayout" Target="../slideLayouts/slideLayout742.xml"/><Relationship Id="rId10" Type="http://schemas.openxmlformats.org/officeDocument/2006/relationships/slideLayout" Target="../slideLayouts/slideLayout747.xml"/><Relationship Id="rId4" Type="http://schemas.openxmlformats.org/officeDocument/2006/relationships/slideLayout" Target="../slideLayouts/slideLayout741.xml"/><Relationship Id="rId9" Type="http://schemas.openxmlformats.org/officeDocument/2006/relationships/slideLayout" Target="../slideLayouts/slideLayout746.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56.xml"/><Relationship Id="rId13" Type="http://schemas.openxmlformats.org/officeDocument/2006/relationships/image" Target="../media/image34.jpeg"/><Relationship Id="rId3" Type="http://schemas.openxmlformats.org/officeDocument/2006/relationships/slideLayout" Target="../slideLayouts/slideLayout751.xml"/><Relationship Id="rId7" Type="http://schemas.openxmlformats.org/officeDocument/2006/relationships/slideLayout" Target="../slideLayouts/slideLayout755.xml"/><Relationship Id="rId12" Type="http://schemas.openxmlformats.org/officeDocument/2006/relationships/theme" Target="../theme/theme69.xml"/><Relationship Id="rId2" Type="http://schemas.openxmlformats.org/officeDocument/2006/relationships/slideLayout" Target="../slideLayouts/slideLayout750.xml"/><Relationship Id="rId1" Type="http://schemas.openxmlformats.org/officeDocument/2006/relationships/slideLayout" Target="../slideLayouts/slideLayout749.xml"/><Relationship Id="rId6" Type="http://schemas.openxmlformats.org/officeDocument/2006/relationships/slideLayout" Target="../slideLayouts/slideLayout754.xml"/><Relationship Id="rId11" Type="http://schemas.openxmlformats.org/officeDocument/2006/relationships/slideLayout" Target="../slideLayouts/slideLayout759.xml"/><Relationship Id="rId5" Type="http://schemas.openxmlformats.org/officeDocument/2006/relationships/slideLayout" Target="../slideLayouts/slideLayout753.xml"/><Relationship Id="rId10" Type="http://schemas.openxmlformats.org/officeDocument/2006/relationships/slideLayout" Target="../slideLayouts/slideLayout758.xml"/><Relationship Id="rId4" Type="http://schemas.openxmlformats.org/officeDocument/2006/relationships/slideLayout" Target="../slideLayouts/slideLayout752.xml"/><Relationship Id="rId9" Type="http://schemas.openxmlformats.org/officeDocument/2006/relationships/slideLayout" Target="../slideLayouts/slideLayout7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767.xml"/><Relationship Id="rId3" Type="http://schemas.openxmlformats.org/officeDocument/2006/relationships/slideLayout" Target="../slideLayouts/slideLayout762.xml"/><Relationship Id="rId7" Type="http://schemas.openxmlformats.org/officeDocument/2006/relationships/slideLayout" Target="../slideLayouts/slideLayout766.xml"/><Relationship Id="rId12" Type="http://schemas.openxmlformats.org/officeDocument/2006/relationships/theme" Target="../theme/theme70.xml"/><Relationship Id="rId2" Type="http://schemas.openxmlformats.org/officeDocument/2006/relationships/slideLayout" Target="../slideLayouts/slideLayout761.xml"/><Relationship Id="rId1" Type="http://schemas.openxmlformats.org/officeDocument/2006/relationships/slideLayout" Target="../slideLayouts/slideLayout760.xml"/><Relationship Id="rId6" Type="http://schemas.openxmlformats.org/officeDocument/2006/relationships/slideLayout" Target="../slideLayouts/slideLayout765.xml"/><Relationship Id="rId11" Type="http://schemas.openxmlformats.org/officeDocument/2006/relationships/slideLayout" Target="../slideLayouts/slideLayout770.xml"/><Relationship Id="rId5" Type="http://schemas.openxmlformats.org/officeDocument/2006/relationships/slideLayout" Target="../slideLayouts/slideLayout764.xml"/><Relationship Id="rId10" Type="http://schemas.openxmlformats.org/officeDocument/2006/relationships/slideLayout" Target="../slideLayouts/slideLayout769.xml"/><Relationship Id="rId4" Type="http://schemas.openxmlformats.org/officeDocument/2006/relationships/slideLayout" Target="../slideLayouts/slideLayout763.xml"/><Relationship Id="rId9" Type="http://schemas.openxmlformats.org/officeDocument/2006/relationships/slideLayout" Target="../slideLayouts/slideLayout768.xml"/></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778.xml"/><Relationship Id="rId13" Type="http://schemas.openxmlformats.org/officeDocument/2006/relationships/image" Target="../media/image35.jpeg"/><Relationship Id="rId3" Type="http://schemas.openxmlformats.org/officeDocument/2006/relationships/slideLayout" Target="../slideLayouts/slideLayout773.xml"/><Relationship Id="rId7" Type="http://schemas.openxmlformats.org/officeDocument/2006/relationships/slideLayout" Target="../slideLayouts/slideLayout777.xml"/><Relationship Id="rId12" Type="http://schemas.openxmlformats.org/officeDocument/2006/relationships/theme" Target="../theme/theme71.xml"/><Relationship Id="rId2" Type="http://schemas.openxmlformats.org/officeDocument/2006/relationships/slideLayout" Target="../slideLayouts/slideLayout772.xml"/><Relationship Id="rId1" Type="http://schemas.openxmlformats.org/officeDocument/2006/relationships/slideLayout" Target="../slideLayouts/slideLayout771.xml"/><Relationship Id="rId6" Type="http://schemas.openxmlformats.org/officeDocument/2006/relationships/slideLayout" Target="../slideLayouts/slideLayout776.xml"/><Relationship Id="rId11" Type="http://schemas.openxmlformats.org/officeDocument/2006/relationships/slideLayout" Target="../slideLayouts/slideLayout781.xml"/><Relationship Id="rId5" Type="http://schemas.openxmlformats.org/officeDocument/2006/relationships/slideLayout" Target="../slideLayouts/slideLayout775.xml"/><Relationship Id="rId10" Type="http://schemas.openxmlformats.org/officeDocument/2006/relationships/slideLayout" Target="../slideLayouts/slideLayout780.xml"/><Relationship Id="rId4" Type="http://schemas.openxmlformats.org/officeDocument/2006/relationships/slideLayout" Target="../slideLayouts/slideLayout774.xml"/><Relationship Id="rId9" Type="http://schemas.openxmlformats.org/officeDocument/2006/relationships/slideLayout" Target="../slideLayouts/slideLayout779.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789.xml"/><Relationship Id="rId13" Type="http://schemas.openxmlformats.org/officeDocument/2006/relationships/image" Target="../media/image16.jpeg"/><Relationship Id="rId3" Type="http://schemas.openxmlformats.org/officeDocument/2006/relationships/slideLayout" Target="../slideLayouts/slideLayout784.xml"/><Relationship Id="rId7" Type="http://schemas.openxmlformats.org/officeDocument/2006/relationships/slideLayout" Target="../slideLayouts/slideLayout788.xml"/><Relationship Id="rId12" Type="http://schemas.openxmlformats.org/officeDocument/2006/relationships/theme" Target="../theme/theme72.xml"/><Relationship Id="rId2" Type="http://schemas.openxmlformats.org/officeDocument/2006/relationships/slideLayout" Target="../slideLayouts/slideLayout783.xml"/><Relationship Id="rId1" Type="http://schemas.openxmlformats.org/officeDocument/2006/relationships/slideLayout" Target="../slideLayouts/slideLayout782.xml"/><Relationship Id="rId6" Type="http://schemas.openxmlformats.org/officeDocument/2006/relationships/slideLayout" Target="../slideLayouts/slideLayout787.xml"/><Relationship Id="rId11" Type="http://schemas.openxmlformats.org/officeDocument/2006/relationships/slideLayout" Target="../slideLayouts/slideLayout792.xml"/><Relationship Id="rId5" Type="http://schemas.openxmlformats.org/officeDocument/2006/relationships/slideLayout" Target="../slideLayouts/slideLayout786.xml"/><Relationship Id="rId10" Type="http://schemas.openxmlformats.org/officeDocument/2006/relationships/slideLayout" Target="../slideLayouts/slideLayout791.xml"/><Relationship Id="rId4" Type="http://schemas.openxmlformats.org/officeDocument/2006/relationships/slideLayout" Target="../slideLayouts/slideLayout785.xml"/><Relationship Id="rId9" Type="http://schemas.openxmlformats.org/officeDocument/2006/relationships/slideLayout" Target="../slideLayouts/slideLayout790.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800.xml"/><Relationship Id="rId13" Type="http://schemas.openxmlformats.org/officeDocument/2006/relationships/image" Target="../media/image13.jpeg"/><Relationship Id="rId3" Type="http://schemas.openxmlformats.org/officeDocument/2006/relationships/slideLayout" Target="../slideLayouts/slideLayout795.xml"/><Relationship Id="rId7" Type="http://schemas.openxmlformats.org/officeDocument/2006/relationships/slideLayout" Target="../slideLayouts/slideLayout799.xml"/><Relationship Id="rId12" Type="http://schemas.openxmlformats.org/officeDocument/2006/relationships/theme" Target="../theme/theme73.xml"/><Relationship Id="rId2" Type="http://schemas.openxmlformats.org/officeDocument/2006/relationships/slideLayout" Target="../slideLayouts/slideLayout794.xml"/><Relationship Id="rId1" Type="http://schemas.openxmlformats.org/officeDocument/2006/relationships/slideLayout" Target="../slideLayouts/slideLayout793.xml"/><Relationship Id="rId6" Type="http://schemas.openxmlformats.org/officeDocument/2006/relationships/slideLayout" Target="../slideLayouts/slideLayout798.xml"/><Relationship Id="rId11" Type="http://schemas.openxmlformats.org/officeDocument/2006/relationships/slideLayout" Target="../slideLayouts/slideLayout803.xml"/><Relationship Id="rId5" Type="http://schemas.openxmlformats.org/officeDocument/2006/relationships/slideLayout" Target="../slideLayouts/slideLayout797.xml"/><Relationship Id="rId10" Type="http://schemas.openxmlformats.org/officeDocument/2006/relationships/slideLayout" Target="../slideLayouts/slideLayout802.xml"/><Relationship Id="rId4" Type="http://schemas.openxmlformats.org/officeDocument/2006/relationships/slideLayout" Target="../slideLayouts/slideLayout796.xml"/><Relationship Id="rId9" Type="http://schemas.openxmlformats.org/officeDocument/2006/relationships/slideLayout" Target="../slideLayouts/slideLayout801.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811.xml"/><Relationship Id="rId13" Type="http://schemas.openxmlformats.org/officeDocument/2006/relationships/image" Target="../media/image36.jpeg"/><Relationship Id="rId3" Type="http://schemas.openxmlformats.org/officeDocument/2006/relationships/slideLayout" Target="../slideLayouts/slideLayout806.xml"/><Relationship Id="rId7" Type="http://schemas.openxmlformats.org/officeDocument/2006/relationships/slideLayout" Target="../slideLayouts/slideLayout810.xml"/><Relationship Id="rId12" Type="http://schemas.openxmlformats.org/officeDocument/2006/relationships/theme" Target="../theme/theme74.xml"/><Relationship Id="rId2" Type="http://schemas.openxmlformats.org/officeDocument/2006/relationships/slideLayout" Target="../slideLayouts/slideLayout805.xml"/><Relationship Id="rId1" Type="http://schemas.openxmlformats.org/officeDocument/2006/relationships/slideLayout" Target="../slideLayouts/slideLayout804.xml"/><Relationship Id="rId6" Type="http://schemas.openxmlformats.org/officeDocument/2006/relationships/slideLayout" Target="../slideLayouts/slideLayout809.xml"/><Relationship Id="rId11" Type="http://schemas.openxmlformats.org/officeDocument/2006/relationships/slideLayout" Target="../slideLayouts/slideLayout814.xml"/><Relationship Id="rId5" Type="http://schemas.openxmlformats.org/officeDocument/2006/relationships/slideLayout" Target="../slideLayouts/slideLayout808.xml"/><Relationship Id="rId10" Type="http://schemas.openxmlformats.org/officeDocument/2006/relationships/slideLayout" Target="../slideLayouts/slideLayout813.xml"/><Relationship Id="rId4" Type="http://schemas.openxmlformats.org/officeDocument/2006/relationships/slideLayout" Target="../slideLayouts/slideLayout807.xml"/><Relationship Id="rId9" Type="http://schemas.openxmlformats.org/officeDocument/2006/relationships/slideLayout" Target="../slideLayouts/slideLayout812.xml"/></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822.xml"/><Relationship Id="rId13" Type="http://schemas.openxmlformats.org/officeDocument/2006/relationships/image" Target="../media/image37.jpeg"/><Relationship Id="rId3" Type="http://schemas.openxmlformats.org/officeDocument/2006/relationships/slideLayout" Target="../slideLayouts/slideLayout817.xml"/><Relationship Id="rId7" Type="http://schemas.openxmlformats.org/officeDocument/2006/relationships/slideLayout" Target="../slideLayouts/slideLayout821.xml"/><Relationship Id="rId12" Type="http://schemas.openxmlformats.org/officeDocument/2006/relationships/theme" Target="../theme/theme75.xml"/><Relationship Id="rId2" Type="http://schemas.openxmlformats.org/officeDocument/2006/relationships/slideLayout" Target="../slideLayouts/slideLayout816.xml"/><Relationship Id="rId1" Type="http://schemas.openxmlformats.org/officeDocument/2006/relationships/slideLayout" Target="../slideLayouts/slideLayout815.xml"/><Relationship Id="rId6" Type="http://schemas.openxmlformats.org/officeDocument/2006/relationships/slideLayout" Target="../slideLayouts/slideLayout820.xml"/><Relationship Id="rId11" Type="http://schemas.openxmlformats.org/officeDocument/2006/relationships/slideLayout" Target="../slideLayouts/slideLayout825.xml"/><Relationship Id="rId5" Type="http://schemas.openxmlformats.org/officeDocument/2006/relationships/slideLayout" Target="../slideLayouts/slideLayout819.xml"/><Relationship Id="rId10" Type="http://schemas.openxmlformats.org/officeDocument/2006/relationships/slideLayout" Target="../slideLayouts/slideLayout824.xml"/><Relationship Id="rId4" Type="http://schemas.openxmlformats.org/officeDocument/2006/relationships/slideLayout" Target="../slideLayouts/slideLayout818.xml"/><Relationship Id="rId9" Type="http://schemas.openxmlformats.org/officeDocument/2006/relationships/slideLayout" Target="../slideLayouts/slideLayout823.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833.xml"/><Relationship Id="rId13" Type="http://schemas.openxmlformats.org/officeDocument/2006/relationships/image" Target="../media/image38.jpeg"/><Relationship Id="rId3" Type="http://schemas.openxmlformats.org/officeDocument/2006/relationships/slideLayout" Target="../slideLayouts/slideLayout828.xml"/><Relationship Id="rId7" Type="http://schemas.openxmlformats.org/officeDocument/2006/relationships/slideLayout" Target="../slideLayouts/slideLayout832.xml"/><Relationship Id="rId12" Type="http://schemas.openxmlformats.org/officeDocument/2006/relationships/theme" Target="../theme/theme76.xml"/><Relationship Id="rId2" Type="http://schemas.openxmlformats.org/officeDocument/2006/relationships/slideLayout" Target="../slideLayouts/slideLayout827.xml"/><Relationship Id="rId1" Type="http://schemas.openxmlformats.org/officeDocument/2006/relationships/slideLayout" Target="../slideLayouts/slideLayout826.xml"/><Relationship Id="rId6" Type="http://schemas.openxmlformats.org/officeDocument/2006/relationships/slideLayout" Target="../slideLayouts/slideLayout831.xml"/><Relationship Id="rId11" Type="http://schemas.openxmlformats.org/officeDocument/2006/relationships/slideLayout" Target="../slideLayouts/slideLayout836.xml"/><Relationship Id="rId5" Type="http://schemas.openxmlformats.org/officeDocument/2006/relationships/slideLayout" Target="../slideLayouts/slideLayout830.xml"/><Relationship Id="rId10" Type="http://schemas.openxmlformats.org/officeDocument/2006/relationships/slideLayout" Target="../slideLayouts/slideLayout835.xml"/><Relationship Id="rId4" Type="http://schemas.openxmlformats.org/officeDocument/2006/relationships/slideLayout" Target="../slideLayouts/slideLayout829.xml"/><Relationship Id="rId9" Type="http://schemas.openxmlformats.org/officeDocument/2006/relationships/slideLayout" Target="../slideLayouts/slideLayout834.xml"/></Relationships>
</file>

<file path=ppt/slideMasters/_rels/slideMaster77.xml.rels><?xml version="1.0" encoding="UTF-8" standalone="yes"?>
<Relationships xmlns="http://schemas.openxmlformats.org/package/2006/relationships"><Relationship Id="rId8" Type="http://schemas.openxmlformats.org/officeDocument/2006/relationships/slideLayout" Target="../slideLayouts/slideLayout844.xml"/><Relationship Id="rId13" Type="http://schemas.openxmlformats.org/officeDocument/2006/relationships/image" Target="../media/image32.jpeg"/><Relationship Id="rId3" Type="http://schemas.openxmlformats.org/officeDocument/2006/relationships/slideLayout" Target="../slideLayouts/slideLayout839.xml"/><Relationship Id="rId7" Type="http://schemas.openxmlformats.org/officeDocument/2006/relationships/slideLayout" Target="../slideLayouts/slideLayout843.xml"/><Relationship Id="rId12" Type="http://schemas.openxmlformats.org/officeDocument/2006/relationships/theme" Target="../theme/theme77.xml"/><Relationship Id="rId2" Type="http://schemas.openxmlformats.org/officeDocument/2006/relationships/slideLayout" Target="../slideLayouts/slideLayout838.xml"/><Relationship Id="rId1" Type="http://schemas.openxmlformats.org/officeDocument/2006/relationships/slideLayout" Target="../slideLayouts/slideLayout837.xml"/><Relationship Id="rId6" Type="http://schemas.openxmlformats.org/officeDocument/2006/relationships/slideLayout" Target="../slideLayouts/slideLayout842.xml"/><Relationship Id="rId11" Type="http://schemas.openxmlformats.org/officeDocument/2006/relationships/slideLayout" Target="../slideLayouts/slideLayout847.xml"/><Relationship Id="rId5" Type="http://schemas.openxmlformats.org/officeDocument/2006/relationships/slideLayout" Target="../slideLayouts/slideLayout841.xml"/><Relationship Id="rId10" Type="http://schemas.openxmlformats.org/officeDocument/2006/relationships/slideLayout" Target="../slideLayouts/slideLayout846.xml"/><Relationship Id="rId4" Type="http://schemas.openxmlformats.org/officeDocument/2006/relationships/slideLayout" Target="../slideLayouts/slideLayout840.xml"/><Relationship Id="rId9" Type="http://schemas.openxmlformats.org/officeDocument/2006/relationships/slideLayout" Target="../slideLayouts/slideLayout845.xml"/></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855.xml"/><Relationship Id="rId13" Type="http://schemas.openxmlformats.org/officeDocument/2006/relationships/image" Target="../media/image39.jpeg"/><Relationship Id="rId3" Type="http://schemas.openxmlformats.org/officeDocument/2006/relationships/slideLayout" Target="../slideLayouts/slideLayout850.xml"/><Relationship Id="rId7" Type="http://schemas.openxmlformats.org/officeDocument/2006/relationships/slideLayout" Target="../slideLayouts/slideLayout854.xml"/><Relationship Id="rId12" Type="http://schemas.openxmlformats.org/officeDocument/2006/relationships/theme" Target="../theme/theme78.xml"/><Relationship Id="rId2" Type="http://schemas.openxmlformats.org/officeDocument/2006/relationships/slideLayout" Target="../slideLayouts/slideLayout849.xml"/><Relationship Id="rId1" Type="http://schemas.openxmlformats.org/officeDocument/2006/relationships/slideLayout" Target="../slideLayouts/slideLayout848.xml"/><Relationship Id="rId6" Type="http://schemas.openxmlformats.org/officeDocument/2006/relationships/slideLayout" Target="../slideLayouts/slideLayout853.xml"/><Relationship Id="rId11" Type="http://schemas.openxmlformats.org/officeDocument/2006/relationships/slideLayout" Target="../slideLayouts/slideLayout858.xml"/><Relationship Id="rId5" Type="http://schemas.openxmlformats.org/officeDocument/2006/relationships/slideLayout" Target="../slideLayouts/slideLayout852.xml"/><Relationship Id="rId10" Type="http://schemas.openxmlformats.org/officeDocument/2006/relationships/slideLayout" Target="../slideLayouts/slideLayout857.xml"/><Relationship Id="rId4" Type="http://schemas.openxmlformats.org/officeDocument/2006/relationships/slideLayout" Target="../slideLayouts/slideLayout851.xml"/><Relationship Id="rId9" Type="http://schemas.openxmlformats.org/officeDocument/2006/relationships/slideLayout" Target="../slideLayouts/slideLayout856.xml"/></Relationships>
</file>

<file path=ppt/slideMasters/_rels/slideMaster79.xml.rels><?xml version="1.0" encoding="UTF-8" standalone="yes"?>
<Relationships xmlns="http://schemas.openxmlformats.org/package/2006/relationships"><Relationship Id="rId8" Type="http://schemas.openxmlformats.org/officeDocument/2006/relationships/slideLayout" Target="../slideLayouts/slideLayout866.xml"/><Relationship Id="rId3" Type="http://schemas.openxmlformats.org/officeDocument/2006/relationships/slideLayout" Target="../slideLayouts/slideLayout861.xml"/><Relationship Id="rId7" Type="http://schemas.openxmlformats.org/officeDocument/2006/relationships/slideLayout" Target="../slideLayouts/slideLayout865.xml"/><Relationship Id="rId12" Type="http://schemas.openxmlformats.org/officeDocument/2006/relationships/theme" Target="../theme/theme79.xml"/><Relationship Id="rId2" Type="http://schemas.openxmlformats.org/officeDocument/2006/relationships/slideLayout" Target="../slideLayouts/slideLayout860.xml"/><Relationship Id="rId1" Type="http://schemas.openxmlformats.org/officeDocument/2006/relationships/slideLayout" Target="../slideLayouts/slideLayout859.xml"/><Relationship Id="rId6" Type="http://schemas.openxmlformats.org/officeDocument/2006/relationships/slideLayout" Target="../slideLayouts/slideLayout864.xml"/><Relationship Id="rId11" Type="http://schemas.openxmlformats.org/officeDocument/2006/relationships/slideLayout" Target="../slideLayouts/slideLayout869.xml"/><Relationship Id="rId5" Type="http://schemas.openxmlformats.org/officeDocument/2006/relationships/slideLayout" Target="../slideLayouts/slideLayout863.xml"/><Relationship Id="rId10" Type="http://schemas.openxmlformats.org/officeDocument/2006/relationships/slideLayout" Target="../slideLayouts/slideLayout868.xml"/><Relationship Id="rId4" Type="http://schemas.openxmlformats.org/officeDocument/2006/relationships/slideLayout" Target="../slideLayouts/slideLayout862.xml"/><Relationship Id="rId9" Type="http://schemas.openxmlformats.org/officeDocument/2006/relationships/slideLayout" Target="../slideLayouts/slideLayout8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80.xml.rels><?xml version="1.0" encoding="UTF-8" standalone="yes"?>
<Relationships xmlns="http://schemas.openxmlformats.org/package/2006/relationships"><Relationship Id="rId8" Type="http://schemas.openxmlformats.org/officeDocument/2006/relationships/slideLayout" Target="../slideLayouts/slideLayout877.xml"/><Relationship Id="rId13" Type="http://schemas.openxmlformats.org/officeDocument/2006/relationships/image" Target="../media/image40.jpeg"/><Relationship Id="rId3" Type="http://schemas.openxmlformats.org/officeDocument/2006/relationships/slideLayout" Target="../slideLayouts/slideLayout872.xml"/><Relationship Id="rId7" Type="http://schemas.openxmlformats.org/officeDocument/2006/relationships/slideLayout" Target="../slideLayouts/slideLayout876.xml"/><Relationship Id="rId12" Type="http://schemas.openxmlformats.org/officeDocument/2006/relationships/theme" Target="../theme/theme80.xml"/><Relationship Id="rId2" Type="http://schemas.openxmlformats.org/officeDocument/2006/relationships/slideLayout" Target="../slideLayouts/slideLayout871.xml"/><Relationship Id="rId1" Type="http://schemas.openxmlformats.org/officeDocument/2006/relationships/slideLayout" Target="../slideLayouts/slideLayout870.xml"/><Relationship Id="rId6" Type="http://schemas.openxmlformats.org/officeDocument/2006/relationships/slideLayout" Target="../slideLayouts/slideLayout875.xml"/><Relationship Id="rId11" Type="http://schemas.openxmlformats.org/officeDocument/2006/relationships/slideLayout" Target="../slideLayouts/slideLayout880.xml"/><Relationship Id="rId5" Type="http://schemas.openxmlformats.org/officeDocument/2006/relationships/slideLayout" Target="../slideLayouts/slideLayout874.xml"/><Relationship Id="rId10" Type="http://schemas.openxmlformats.org/officeDocument/2006/relationships/slideLayout" Target="../slideLayouts/slideLayout879.xml"/><Relationship Id="rId4" Type="http://schemas.openxmlformats.org/officeDocument/2006/relationships/slideLayout" Target="../slideLayouts/slideLayout873.xml"/><Relationship Id="rId9" Type="http://schemas.openxmlformats.org/officeDocument/2006/relationships/slideLayout" Target="../slideLayouts/slideLayout878.xml"/></Relationships>
</file>

<file path=ppt/slideMasters/_rels/slideMaster81.xml.rels><?xml version="1.0" encoding="UTF-8" standalone="yes"?>
<Relationships xmlns="http://schemas.openxmlformats.org/package/2006/relationships"><Relationship Id="rId8" Type="http://schemas.openxmlformats.org/officeDocument/2006/relationships/slideLayout" Target="../slideLayouts/slideLayout888.xml"/><Relationship Id="rId13" Type="http://schemas.openxmlformats.org/officeDocument/2006/relationships/image" Target="../media/image28.jpeg"/><Relationship Id="rId3" Type="http://schemas.openxmlformats.org/officeDocument/2006/relationships/slideLayout" Target="../slideLayouts/slideLayout883.xml"/><Relationship Id="rId7" Type="http://schemas.openxmlformats.org/officeDocument/2006/relationships/slideLayout" Target="../slideLayouts/slideLayout887.xml"/><Relationship Id="rId12" Type="http://schemas.openxmlformats.org/officeDocument/2006/relationships/theme" Target="../theme/theme81.xml"/><Relationship Id="rId2" Type="http://schemas.openxmlformats.org/officeDocument/2006/relationships/slideLayout" Target="../slideLayouts/slideLayout882.xml"/><Relationship Id="rId1" Type="http://schemas.openxmlformats.org/officeDocument/2006/relationships/slideLayout" Target="../slideLayouts/slideLayout881.xml"/><Relationship Id="rId6" Type="http://schemas.openxmlformats.org/officeDocument/2006/relationships/slideLayout" Target="../slideLayouts/slideLayout886.xml"/><Relationship Id="rId11" Type="http://schemas.openxmlformats.org/officeDocument/2006/relationships/slideLayout" Target="../slideLayouts/slideLayout891.xml"/><Relationship Id="rId5" Type="http://schemas.openxmlformats.org/officeDocument/2006/relationships/slideLayout" Target="../slideLayouts/slideLayout885.xml"/><Relationship Id="rId10" Type="http://schemas.openxmlformats.org/officeDocument/2006/relationships/slideLayout" Target="../slideLayouts/slideLayout890.xml"/><Relationship Id="rId4" Type="http://schemas.openxmlformats.org/officeDocument/2006/relationships/slideLayout" Target="../slideLayouts/slideLayout884.xml"/><Relationship Id="rId9" Type="http://schemas.openxmlformats.org/officeDocument/2006/relationships/slideLayout" Target="../slideLayouts/slideLayout889.xml"/></Relationships>
</file>

<file path=ppt/slideMasters/_rels/slideMaster82.xml.rels><?xml version="1.0" encoding="UTF-8" standalone="yes"?>
<Relationships xmlns="http://schemas.openxmlformats.org/package/2006/relationships"><Relationship Id="rId8" Type="http://schemas.openxmlformats.org/officeDocument/2006/relationships/slideLayout" Target="../slideLayouts/slideLayout899.xml"/><Relationship Id="rId13" Type="http://schemas.openxmlformats.org/officeDocument/2006/relationships/image" Target="../media/image10.jpeg"/><Relationship Id="rId3" Type="http://schemas.openxmlformats.org/officeDocument/2006/relationships/slideLayout" Target="../slideLayouts/slideLayout894.xml"/><Relationship Id="rId7" Type="http://schemas.openxmlformats.org/officeDocument/2006/relationships/slideLayout" Target="../slideLayouts/slideLayout898.xml"/><Relationship Id="rId12" Type="http://schemas.openxmlformats.org/officeDocument/2006/relationships/theme" Target="../theme/theme82.xml"/><Relationship Id="rId2" Type="http://schemas.openxmlformats.org/officeDocument/2006/relationships/slideLayout" Target="../slideLayouts/slideLayout893.xml"/><Relationship Id="rId1" Type="http://schemas.openxmlformats.org/officeDocument/2006/relationships/slideLayout" Target="../slideLayouts/slideLayout892.xml"/><Relationship Id="rId6" Type="http://schemas.openxmlformats.org/officeDocument/2006/relationships/slideLayout" Target="../slideLayouts/slideLayout897.xml"/><Relationship Id="rId11" Type="http://schemas.openxmlformats.org/officeDocument/2006/relationships/slideLayout" Target="../slideLayouts/slideLayout902.xml"/><Relationship Id="rId5" Type="http://schemas.openxmlformats.org/officeDocument/2006/relationships/slideLayout" Target="../slideLayouts/slideLayout896.xml"/><Relationship Id="rId10" Type="http://schemas.openxmlformats.org/officeDocument/2006/relationships/slideLayout" Target="../slideLayouts/slideLayout901.xml"/><Relationship Id="rId4" Type="http://schemas.openxmlformats.org/officeDocument/2006/relationships/slideLayout" Target="../slideLayouts/slideLayout895.xml"/><Relationship Id="rId9" Type="http://schemas.openxmlformats.org/officeDocument/2006/relationships/slideLayout" Target="../slideLayouts/slideLayout900.xml"/><Relationship Id="rId14" Type="http://schemas.openxmlformats.org/officeDocument/2006/relationships/image" Target="../media/image11.png"/></Relationships>
</file>

<file path=ppt/slideMasters/_rels/slideMaster83.xml.rels><?xml version="1.0" encoding="UTF-8" standalone="yes"?>
<Relationships xmlns="http://schemas.openxmlformats.org/package/2006/relationships"><Relationship Id="rId8" Type="http://schemas.openxmlformats.org/officeDocument/2006/relationships/slideLayout" Target="../slideLayouts/slideLayout910.xml"/><Relationship Id="rId13" Type="http://schemas.openxmlformats.org/officeDocument/2006/relationships/image" Target="../media/image18.jpeg"/><Relationship Id="rId3" Type="http://schemas.openxmlformats.org/officeDocument/2006/relationships/slideLayout" Target="../slideLayouts/slideLayout905.xml"/><Relationship Id="rId7" Type="http://schemas.openxmlformats.org/officeDocument/2006/relationships/slideLayout" Target="../slideLayouts/slideLayout909.xml"/><Relationship Id="rId12" Type="http://schemas.openxmlformats.org/officeDocument/2006/relationships/theme" Target="../theme/theme83.xml"/><Relationship Id="rId2" Type="http://schemas.openxmlformats.org/officeDocument/2006/relationships/slideLayout" Target="../slideLayouts/slideLayout904.xml"/><Relationship Id="rId1" Type="http://schemas.openxmlformats.org/officeDocument/2006/relationships/slideLayout" Target="../slideLayouts/slideLayout903.xml"/><Relationship Id="rId6" Type="http://schemas.openxmlformats.org/officeDocument/2006/relationships/slideLayout" Target="../slideLayouts/slideLayout908.xml"/><Relationship Id="rId11" Type="http://schemas.openxmlformats.org/officeDocument/2006/relationships/slideLayout" Target="../slideLayouts/slideLayout913.xml"/><Relationship Id="rId5" Type="http://schemas.openxmlformats.org/officeDocument/2006/relationships/slideLayout" Target="../slideLayouts/slideLayout907.xml"/><Relationship Id="rId10" Type="http://schemas.openxmlformats.org/officeDocument/2006/relationships/slideLayout" Target="../slideLayouts/slideLayout912.xml"/><Relationship Id="rId4" Type="http://schemas.openxmlformats.org/officeDocument/2006/relationships/slideLayout" Target="../slideLayouts/slideLayout906.xml"/><Relationship Id="rId9" Type="http://schemas.openxmlformats.org/officeDocument/2006/relationships/slideLayout" Target="../slideLayouts/slideLayout911.xml"/></Relationships>
</file>

<file path=ppt/slideMasters/_rels/slideMaster84.xml.rels><?xml version="1.0" encoding="UTF-8" standalone="yes"?>
<Relationships xmlns="http://schemas.openxmlformats.org/package/2006/relationships"><Relationship Id="rId8" Type="http://schemas.openxmlformats.org/officeDocument/2006/relationships/slideLayout" Target="../slideLayouts/slideLayout921.xml"/><Relationship Id="rId13" Type="http://schemas.openxmlformats.org/officeDocument/2006/relationships/image" Target="../media/image41.jpeg"/><Relationship Id="rId3" Type="http://schemas.openxmlformats.org/officeDocument/2006/relationships/slideLayout" Target="../slideLayouts/slideLayout916.xml"/><Relationship Id="rId7" Type="http://schemas.openxmlformats.org/officeDocument/2006/relationships/slideLayout" Target="../slideLayouts/slideLayout920.xml"/><Relationship Id="rId12" Type="http://schemas.openxmlformats.org/officeDocument/2006/relationships/theme" Target="../theme/theme84.xml"/><Relationship Id="rId2" Type="http://schemas.openxmlformats.org/officeDocument/2006/relationships/slideLayout" Target="../slideLayouts/slideLayout915.xml"/><Relationship Id="rId1" Type="http://schemas.openxmlformats.org/officeDocument/2006/relationships/slideLayout" Target="../slideLayouts/slideLayout914.xml"/><Relationship Id="rId6" Type="http://schemas.openxmlformats.org/officeDocument/2006/relationships/slideLayout" Target="../slideLayouts/slideLayout919.xml"/><Relationship Id="rId11" Type="http://schemas.openxmlformats.org/officeDocument/2006/relationships/slideLayout" Target="../slideLayouts/slideLayout924.xml"/><Relationship Id="rId5" Type="http://schemas.openxmlformats.org/officeDocument/2006/relationships/slideLayout" Target="../slideLayouts/slideLayout918.xml"/><Relationship Id="rId10" Type="http://schemas.openxmlformats.org/officeDocument/2006/relationships/slideLayout" Target="../slideLayouts/slideLayout923.xml"/><Relationship Id="rId4" Type="http://schemas.openxmlformats.org/officeDocument/2006/relationships/slideLayout" Target="../slideLayouts/slideLayout917.xml"/><Relationship Id="rId9" Type="http://schemas.openxmlformats.org/officeDocument/2006/relationships/slideLayout" Target="../slideLayouts/slideLayout922.xml"/></Relationships>
</file>

<file path=ppt/slideMasters/_rels/slideMaster85.xml.rels><?xml version="1.0" encoding="UTF-8" standalone="yes"?>
<Relationships xmlns="http://schemas.openxmlformats.org/package/2006/relationships"><Relationship Id="rId8" Type="http://schemas.openxmlformats.org/officeDocument/2006/relationships/slideLayout" Target="../slideLayouts/slideLayout932.xml"/><Relationship Id="rId13" Type="http://schemas.openxmlformats.org/officeDocument/2006/relationships/image" Target="../media/image42.jpeg"/><Relationship Id="rId3" Type="http://schemas.openxmlformats.org/officeDocument/2006/relationships/slideLayout" Target="../slideLayouts/slideLayout927.xml"/><Relationship Id="rId7" Type="http://schemas.openxmlformats.org/officeDocument/2006/relationships/slideLayout" Target="../slideLayouts/slideLayout931.xml"/><Relationship Id="rId12" Type="http://schemas.openxmlformats.org/officeDocument/2006/relationships/theme" Target="../theme/theme85.xml"/><Relationship Id="rId2" Type="http://schemas.openxmlformats.org/officeDocument/2006/relationships/slideLayout" Target="../slideLayouts/slideLayout926.xml"/><Relationship Id="rId1" Type="http://schemas.openxmlformats.org/officeDocument/2006/relationships/slideLayout" Target="../slideLayouts/slideLayout925.xml"/><Relationship Id="rId6" Type="http://schemas.openxmlformats.org/officeDocument/2006/relationships/slideLayout" Target="../slideLayouts/slideLayout930.xml"/><Relationship Id="rId11" Type="http://schemas.openxmlformats.org/officeDocument/2006/relationships/slideLayout" Target="../slideLayouts/slideLayout935.xml"/><Relationship Id="rId5" Type="http://schemas.openxmlformats.org/officeDocument/2006/relationships/slideLayout" Target="../slideLayouts/slideLayout929.xml"/><Relationship Id="rId10" Type="http://schemas.openxmlformats.org/officeDocument/2006/relationships/slideLayout" Target="../slideLayouts/slideLayout934.xml"/><Relationship Id="rId4" Type="http://schemas.openxmlformats.org/officeDocument/2006/relationships/slideLayout" Target="../slideLayouts/slideLayout928.xml"/><Relationship Id="rId9" Type="http://schemas.openxmlformats.org/officeDocument/2006/relationships/slideLayout" Target="../slideLayouts/slideLayout933.xml"/></Relationships>
</file>

<file path=ppt/slideMasters/_rels/slideMaster86.xml.rels><?xml version="1.0" encoding="UTF-8" standalone="yes"?>
<Relationships xmlns="http://schemas.openxmlformats.org/package/2006/relationships"><Relationship Id="rId8" Type="http://schemas.openxmlformats.org/officeDocument/2006/relationships/slideLayout" Target="../slideLayouts/slideLayout943.xml"/><Relationship Id="rId13" Type="http://schemas.openxmlformats.org/officeDocument/2006/relationships/image" Target="../media/image19.jpeg"/><Relationship Id="rId3" Type="http://schemas.openxmlformats.org/officeDocument/2006/relationships/slideLayout" Target="../slideLayouts/slideLayout938.xml"/><Relationship Id="rId7" Type="http://schemas.openxmlformats.org/officeDocument/2006/relationships/slideLayout" Target="../slideLayouts/slideLayout942.xml"/><Relationship Id="rId12" Type="http://schemas.openxmlformats.org/officeDocument/2006/relationships/theme" Target="../theme/theme86.xml"/><Relationship Id="rId2" Type="http://schemas.openxmlformats.org/officeDocument/2006/relationships/slideLayout" Target="../slideLayouts/slideLayout937.xml"/><Relationship Id="rId1" Type="http://schemas.openxmlformats.org/officeDocument/2006/relationships/slideLayout" Target="../slideLayouts/slideLayout936.xml"/><Relationship Id="rId6" Type="http://schemas.openxmlformats.org/officeDocument/2006/relationships/slideLayout" Target="../slideLayouts/slideLayout941.xml"/><Relationship Id="rId11" Type="http://schemas.openxmlformats.org/officeDocument/2006/relationships/slideLayout" Target="../slideLayouts/slideLayout946.xml"/><Relationship Id="rId5" Type="http://schemas.openxmlformats.org/officeDocument/2006/relationships/slideLayout" Target="../slideLayouts/slideLayout940.xml"/><Relationship Id="rId10" Type="http://schemas.openxmlformats.org/officeDocument/2006/relationships/slideLayout" Target="../slideLayouts/slideLayout945.xml"/><Relationship Id="rId4" Type="http://schemas.openxmlformats.org/officeDocument/2006/relationships/slideLayout" Target="../slideLayouts/slideLayout939.xml"/><Relationship Id="rId9" Type="http://schemas.openxmlformats.org/officeDocument/2006/relationships/slideLayout" Target="../slideLayouts/slideLayout944.xml"/></Relationships>
</file>

<file path=ppt/slideMasters/_rels/slideMaster87.xml.rels><?xml version="1.0" encoding="UTF-8" standalone="yes"?>
<Relationships xmlns="http://schemas.openxmlformats.org/package/2006/relationships"><Relationship Id="rId8" Type="http://schemas.openxmlformats.org/officeDocument/2006/relationships/slideLayout" Target="../slideLayouts/slideLayout954.xml"/><Relationship Id="rId13" Type="http://schemas.openxmlformats.org/officeDocument/2006/relationships/image" Target="../media/image1.jpeg"/><Relationship Id="rId3" Type="http://schemas.openxmlformats.org/officeDocument/2006/relationships/slideLayout" Target="../slideLayouts/slideLayout949.xml"/><Relationship Id="rId7" Type="http://schemas.openxmlformats.org/officeDocument/2006/relationships/slideLayout" Target="../slideLayouts/slideLayout953.xml"/><Relationship Id="rId12" Type="http://schemas.openxmlformats.org/officeDocument/2006/relationships/theme" Target="../theme/theme87.xml"/><Relationship Id="rId2" Type="http://schemas.openxmlformats.org/officeDocument/2006/relationships/slideLayout" Target="../slideLayouts/slideLayout948.xml"/><Relationship Id="rId1" Type="http://schemas.openxmlformats.org/officeDocument/2006/relationships/slideLayout" Target="../slideLayouts/slideLayout947.xml"/><Relationship Id="rId6" Type="http://schemas.openxmlformats.org/officeDocument/2006/relationships/slideLayout" Target="../slideLayouts/slideLayout952.xml"/><Relationship Id="rId11" Type="http://schemas.openxmlformats.org/officeDocument/2006/relationships/slideLayout" Target="../slideLayouts/slideLayout957.xml"/><Relationship Id="rId5" Type="http://schemas.openxmlformats.org/officeDocument/2006/relationships/slideLayout" Target="../slideLayouts/slideLayout951.xml"/><Relationship Id="rId10" Type="http://schemas.openxmlformats.org/officeDocument/2006/relationships/slideLayout" Target="../slideLayouts/slideLayout956.xml"/><Relationship Id="rId4" Type="http://schemas.openxmlformats.org/officeDocument/2006/relationships/slideLayout" Target="../slideLayouts/slideLayout950.xml"/><Relationship Id="rId9" Type="http://schemas.openxmlformats.org/officeDocument/2006/relationships/slideLayout" Target="../slideLayouts/slideLayout955.xml"/></Relationships>
</file>

<file path=ppt/slideMasters/_rels/slideMaster88.xml.rels><?xml version="1.0" encoding="UTF-8" standalone="yes"?>
<Relationships xmlns="http://schemas.openxmlformats.org/package/2006/relationships"><Relationship Id="rId8" Type="http://schemas.openxmlformats.org/officeDocument/2006/relationships/slideLayout" Target="../slideLayouts/slideLayout965.xml"/><Relationship Id="rId13" Type="http://schemas.openxmlformats.org/officeDocument/2006/relationships/image" Target="../media/image19.jpeg"/><Relationship Id="rId3" Type="http://schemas.openxmlformats.org/officeDocument/2006/relationships/slideLayout" Target="../slideLayouts/slideLayout960.xml"/><Relationship Id="rId7" Type="http://schemas.openxmlformats.org/officeDocument/2006/relationships/slideLayout" Target="../slideLayouts/slideLayout964.xml"/><Relationship Id="rId12" Type="http://schemas.openxmlformats.org/officeDocument/2006/relationships/theme" Target="../theme/theme88.xml"/><Relationship Id="rId2" Type="http://schemas.openxmlformats.org/officeDocument/2006/relationships/slideLayout" Target="../slideLayouts/slideLayout959.xml"/><Relationship Id="rId1" Type="http://schemas.openxmlformats.org/officeDocument/2006/relationships/slideLayout" Target="../slideLayouts/slideLayout958.xml"/><Relationship Id="rId6" Type="http://schemas.openxmlformats.org/officeDocument/2006/relationships/slideLayout" Target="../slideLayouts/slideLayout963.xml"/><Relationship Id="rId11" Type="http://schemas.openxmlformats.org/officeDocument/2006/relationships/slideLayout" Target="../slideLayouts/slideLayout968.xml"/><Relationship Id="rId5" Type="http://schemas.openxmlformats.org/officeDocument/2006/relationships/slideLayout" Target="../slideLayouts/slideLayout962.xml"/><Relationship Id="rId10" Type="http://schemas.openxmlformats.org/officeDocument/2006/relationships/slideLayout" Target="../slideLayouts/slideLayout967.xml"/><Relationship Id="rId4" Type="http://schemas.openxmlformats.org/officeDocument/2006/relationships/slideLayout" Target="../slideLayouts/slideLayout961.xml"/><Relationship Id="rId9" Type="http://schemas.openxmlformats.org/officeDocument/2006/relationships/slideLayout" Target="../slideLayouts/slideLayout966.xml"/></Relationships>
</file>

<file path=ppt/slideMasters/_rels/slideMaster89.xml.rels><?xml version="1.0" encoding="UTF-8" standalone="yes"?>
<Relationships xmlns="http://schemas.openxmlformats.org/package/2006/relationships"><Relationship Id="rId8" Type="http://schemas.openxmlformats.org/officeDocument/2006/relationships/slideLayout" Target="../slideLayouts/slideLayout976.xml"/><Relationship Id="rId13" Type="http://schemas.openxmlformats.org/officeDocument/2006/relationships/image" Target="../media/image1.jpeg"/><Relationship Id="rId3" Type="http://schemas.openxmlformats.org/officeDocument/2006/relationships/slideLayout" Target="../slideLayouts/slideLayout971.xml"/><Relationship Id="rId7" Type="http://schemas.openxmlformats.org/officeDocument/2006/relationships/slideLayout" Target="../slideLayouts/slideLayout975.xml"/><Relationship Id="rId12" Type="http://schemas.openxmlformats.org/officeDocument/2006/relationships/theme" Target="../theme/theme89.xml"/><Relationship Id="rId2" Type="http://schemas.openxmlformats.org/officeDocument/2006/relationships/slideLayout" Target="../slideLayouts/slideLayout970.xml"/><Relationship Id="rId1" Type="http://schemas.openxmlformats.org/officeDocument/2006/relationships/slideLayout" Target="../slideLayouts/slideLayout969.xml"/><Relationship Id="rId6" Type="http://schemas.openxmlformats.org/officeDocument/2006/relationships/slideLayout" Target="../slideLayouts/slideLayout974.xml"/><Relationship Id="rId11" Type="http://schemas.openxmlformats.org/officeDocument/2006/relationships/slideLayout" Target="../slideLayouts/slideLayout979.xml"/><Relationship Id="rId5" Type="http://schemas.openxmlformats.org/officeDocument/2006/relationships/slideLayout" Target="../slideLayouts/slideLayout973.xml"/><Relationship Id="rId10" Type="http://schemas.openxmlformats.org/officeDocument/2006/relationships/slideLayout" Target="../slideLayouts/slideLayout978.xml"/><Relationship Id="rId4" Type="http://schemas.openxmlformats.org/officeDocument/2006/relationships/slideLayout" Target="../slideLayouts/slideLayout972.xml"/><Relationship Id="rId9" Type="http://schemas.openxmlformats.org/officeDocument/2006/relationships/slideLayout" Target="../slideLayouts/slideLayout9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6.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90.xml.rels><?xml version="1.0" encoding="UTF-8" standalone="yes"?>
<Relationships xmlns="http://schemas.openxmlformats.org/package/2006/relationships"><Relationship Id="rId8" Type="http://schemas.openxmlformats.org/officeDocument/2006/relationships/slideLayout" Target="../slideLayouts/slideLayout987.xml"/><Relationship Id="rId13" Type="http://schemas.openxmlformats.org/officeDocument/2006/relationships/image" Target="../media/image28.jpeg"/><Relationship Id="rId3" Type="http://schemas.openxmlformats.org/officeDocument/2006/relationships/slideLayout" Target="../slideLayouts/slideLayout982.xml"/><Relationship Id="rId7" Type="http://schemas.openxmlformats.org/officeDocument/2006/relationships/slideLayout" Target="../slideLayouts/slideLayout986.xml"/><Relationship Id="rId12" Type="http://schemas.openxmlformats.org/officeDocument/2006/relationships/theme" Target="../theme/theme90.xml"/><Relationship Id="rId2" Type="http://schemas.openxmlformats.org/officeDocument/2006/relationships/slideLayout" Target="../slideLayouts/slideLayout981.xml"/><Relationship Id="rId1" Type="http://schemas.openxmlformats.org/officeDocument/2006/relationships/slideLayout" Target="../slideLayouts/slideLayout980.xml"/><Relationship Id="rId6" Type="http://schemas.openxmlformats.org/officeDocument/2006/relationships/slideLayout" Target="../slideLayouts/slideLayout985.xml"/><Relationship Id="rId11" Type="http://schemas.openxmlformats.org/officeDocument/2006/relationships/slideLayout" Target="../slideLayouts/slideLayout990.xml"/><Relationship Id="rId5" Type="http://schemas.openxmlformats.org/officeDocument/2006/relationships/slideLayout" Target="../slideLayouts/slideLayout984.xml"/><Relationship Id="rId10" Type="http://schemas.openxmlformats.org/officeDocument/2006/relationships/slideLayout" Target="../slideLayouts/slideLayout989.xml"/><Relationship Id="rId4" Type="http://schemas.openxmlformats.org/officeDocument/2006/relationships/slideLayout" Target="../slideLayouts/slideLayout983.xml"/><Relationship Id="rId9" Type="http://schemas.openxmlformats.org/officeDocument/2006/relationships/slideLayout" Target="../slideLayouts/slideLayout988.xml"/></Relationships>
</file>

<file path=ppt/slideMasters/_rels/slideMaster91.xml.rels><?xml version="1.0" encoding="UTF-8" standalone="yes"?>
<Relationships xmlns="http://schemas.openxmlformats.org/package/2006/relationships"><Relationship Id="rId8" Type="http://schemas.openxmlformats.org/officeDocument/2006/relationships/slideLayout" Target="../slideLayouts/slideLayout998.xml"/><Relationship Id="rId13" Type="http://schemas.openxmlformats.org/officeDocument/2006/relationships/image" Target="../media/image43.jpeg"/><Relationship Id="rId3" Type="http://schemas.openxmlformats.org/officeDocument/2006/relationships/slideLayout" Target="../slideLayouts/slideLayout993.xml"/><Relationship Id="rId7" Type="http://schemas.openxmlformats.org/officeDocument/2006/relationships/slideLayout" Target="../slideLayouts/slideLayout997.xml"/><Relationship Id="rId12" Type="http://schemas.openxmlformats.org/officeDocument/2006/relationships/theme" Target="../theme/theme91.xml"/><Relationship Id="rId2" Type="http://schemas.openxmlformats.org/officeDocument/2006/relationships/slideLayout" Target="../slideLayouts/slideLayout992.xml"/><Relationship Id="rId1" Type="http://schemas.openxmlformats.org/officeDocument/2006/relationships/slideLayout" Target="../slideLayouts/slideLayout991.xml"/><Relationship Id="rId6" Type="http://schemas.openxmlformats.org/officeDocument/2006/relationships/slideLayout" Target="../slideLayouts/slideLayout996.xml"/><Relationship Id="rId11" Type="http://schemas.openxmlformats.org/officeDocument/2006/relationships/slideLayout" Target="../slideLayouts/slideLayout1001.xml"/><Relationship Id="rId5" Type="http://schemas.openxmlformats.org/officeDocument/2006/relationships/slideLayout" Target="../slideLayouts/slideLayout995.xml"/><Relationship Id="rId10" Type="http://schemas.openxmlformats.org/officeDocument/2006/relationships/slideLayout" Target="../slideLayouts/slideLayout1000.xml"/><Relationship Id="rId4" Type="http://schemas.openxmlformats.org/officeDocument/2006/relationships/slideLayout" Target="../slideLayouts/slideLayout994.xml"/><Relationship Id="rId9" Type="http://schemas.openxmlformats.org/officeDocument/2006/relationships/slideLayout" Target="../slideLayouts/slideLayout999.xml"/></Relationships>
</file>

<file path=ppt/slideMasters/_rels/slideMaster92.xml.rels><?xml version="1.0" encoding="UTF-8" standalone="yes"?>
<Relationships xmlns="http://schemas.openxmlformats.org/package/2006/relationships"><Relationship Id="rId8" Type="http://schemas.openxmlformats.org/officeDocument/2006/relationships/slideLayout" Target="../slideLayouts/slideLayout1009.xml"/><Relationship Id="rId13" Type="http://schemas.openxmlformats.org/officeDocument/2006/relationships/image" Target="../media/image44.jpeg"/><Relationship Id="rId3" Type="http://schemas.openxmlformats.org/officeDocument/2006/relationships/slideLayout" Target="../slideLayouts/slideLayout1004.xml"/><Relationship Id="rId7" Type="http://schemas.openxmlformats.org/officeDocument/2006/relationships/slideLayout" Target="../slideLayouts/slideLayout1008.xml"/><Relationship Id="rId12" Type="http://schemas.openxmlformats.org/officeDocument/2006/relationships/theme" Target="../theme/theme92.xml"/><Relationship Id="rId2" Type="http://schemas.openxmlformats.org/officeDocument/2006/relationships/slideLayout" Target="../slideLayouts/slideLayout1003.xml"/><Relationship Id="rId1" Type="http://schemas.openxmlformats.org/officeDocument/2006/relationships/slideLayout" Target="../slideLayouts/slideLayout1002.xml"/><Relationship Id="rId6" Type="http://schemas.openxmlformats.org/officeDocument/2006/relationships/slideLayout" Target="../slideLayouts/slideLayout1007.xml"/><Relationship Id="rId11" Type="http://schemas.openxmlformats.org/officeDocument/2006/relationships/slideLayout" Target="../slideLayouts/slideLayout1012.xml"/><Relationship Id="rId5" Type="http://schemas.openxmlformats.org/officeDocument/2006/relationships/slideLayout" Target="../slideLayouts/slideLayout1006.xml"/><Relationship Id="rId10" Type="http://schemas.openxmlformats.org/officeDocument/2006/relationships/slideLayout" Target="../slideLayouts/slideLayout1011.xml"/><Relationship Id="rId4" Type="http://schemas.openxmlformats.org/officeDocument/2006/relationships/slideLayout" Target="../slideLayouts/slideLayout1005.xml"/><Relationship Id="rId9" Type="http://schemas.openxmlformats.org/officeDocument/2006/relationships/slideLayout" Target="../slideLayouts/slideLayout1010.xml"/></Relationships>
</file>

<file path=ppt/slideMasters/_rels/slideMaster93.xml.rels><?xml version="1.0" encoding="UTF-8" standalone="yes"?>
<Relationships xmlns="http://schemas.openxmlformats.org/package/2006/relationships"><Relationship Id="rId8" Type="http://schemas.openxmlformats.org/officeDocument/2006/relationships/slideLayout" Target="../slideLayouts/slideLayout1020.xml"/><Relationship Id="rId13" Type="http://schemas.openxmlformats.org/officeDocument/2006/relationships/image" Target="../media/image23.jpeg"/><Relationship Id="rId3" Type="http://schemas.openxmlformats.org/officeDocument/2006/relationships/slideLayout" Target="../slideLayouts/slideLayout1015.xml"/><Relationship Id="rId7" Type="http://schemas.openxmlformats.org/officeDocument/2006/relationships/slideLayout" Target="../slideLayouts/slideLayout1019.xml"/><Relationship Id="rId12" Type="http://schemas.openxmlformats.org/officeDocument/2006/relationships/theme" Target="../theme/theme93.xml"/><Relationship Id="rId2" Type="http://schemas.openxmlformats.org/officeDocument/2006/relationships/slideLayout" Target="../slideLayouts/slideLayout1014.xml"/><Relationship Id="rId1" Type="http://schemas.openxmlformats.org/officeDocument/2006/relationships/slideLayout" Target="../slideLayouts/slideLayout1013.xml"/><Relationship Id="rId6" Type="http://schemas.openxmlformats.org/officeDocument/2006/relationships/slideLayout" Target="../slideLayouts/slideLayout1018.xml"/><Relationship Id="rId11" Type="http://schemas.openxmlformats.org/officeDocument/2006/relationships/slideLayout" Target="../slideLayouts/slideLayout1023.xml"/><Relationship Id="rId5" Type="http://schemas.openxmlformats.org/officeDocument/2006/relationships/slideLayout" Target="../slideLayouts/slideLayout1017.xml"/><Relationship Id="rId10" Type="http://schemas.openxmlformats.org/officeDocument/2006/relationships/slideLayout" Target="../slideLayouts/slideLayout1022.xml"/><Relationship Id="rId4" Type="http://schemas.openxmlformats.org/officeDocument/2006/relationships/slideLayout" Target="../slideLayouts/slideLayout1016.xml"/><Relationship Id="rId9" Type="http://schemas.openxmlformats.org/officeDocument/2006/relationships/slideLayout" Target="../slideLayouts/slideLayout1021.xml"/></Relationships>
</file>

<file path=ppt/slideMasters/_rels/slideMaster94.xml.rels><?xml version="1.0" encoding="UTF-8" standalone="yes"?>
<Relationships xmlns="http://schemas.openxmlformats.org/package/2006/relationships"><Relationship Id="rId8" Type="http://schemas.openxmlformats.org/officeDocument/2006/relationships/slideLayout" Target="../slideLayouts/slideLayout1031.xml"/><Relationship Id="rId13" Type="http://schemas.openxmlformats.org/officeDocument/2006/relationships/image" Target="../media/image45.jpeg"/><Relationship Id="rId3" Type="http://schemas.openxmlformats.org/officeDocument/2006/relationships/slideLayout" Target="../slideLayouts/slideLayout1026.xml"/><Relationship Id="rId7" Type="http://schemas.openxmlformats.org/officeDocument/2006/relationships/slideLayout" Target="../slideLayouts/slideLayout1030.xml"/><Relationship Id="rId12" Type="http://schemas.openxmlformats.org/officeDocument/2006/relationships/theme" Target="../theme/theme94.xml"/><Relationship Id="rId2" Type="http://schemas.openxmlformats.org/officeDocument/2006/relationships/slideLayout" Target="../slideLayouts/slideLayout1025.xml"/><Relationship Id="rId1" Type="http://schemas.openxmlformats.org/officeDocument/2006/relationships/slideLayout" Target="../slideLayouts/slideLayout1024.xml"/><Relationship Id="rId6" Type="http://schemas.openxmlformats.org/officeDocument/2006/relationships/slideLayout" Target="../slideLayouts/slideLayout1029.xml"/><Relationship Id="rId11" Type="http://schemas.openxmlformats.org/officeDocument/2006/relationships/slideLayout" Target="../slideLayouts/slideLayout1034.xml"/><Relationship Id="rId5" Type="http://schemas.openxmlformats.org/officeDocument/2006/relationships/slideLayout" Target="../slideLayouts/slideLayout1028.xml"/><Relationship Id="rId10" Type="http://schemas.openxmlformats.org/officeDocument/2006/relationships/slideLayout" Target="../slideLayouts/slideLayout1033.xml"/><Relationship Id="rId4" Type="http://schemas.openxmlformats.org/officeDocument/2006/relationships/slideLayout" Target="../slideLayouts/slideLayout1027.xml"/><Relationship Id="rId9" Type="http://schemas.openxmlformats.org/officeDocument/2006/relationships/slideLayout" Target="../slideLayouts/slideLayout1032.xml"/></Relationships>
</file>

<file path=ppt/slideMasters/_rels/slideMaster95.xml.rels><?xml version="1.0" encoding="UTF-8" standalone="yes"?>
<Relationships xmlns="http://schemas.openxmlformats.org/package/2006/relationships"><Relationship Id="rId8" Type="http://schemas.openxmlformats.org/officeDocument/2006/relationships/slideLayout" Target="../slideLayouts/slideLayout1042.xml"/><Relationship Id="rId13" Type="http://schemas.openxmlformats.org/officeDocument/2006/relationships/image" Target="../media/image41.jpeg"/><Relationship Id="rId3" Type="http://schemas.openxmlformats.org/officeDocument/2006/relationships/slideLayout" Target="../slideLayouts/slideLayout1037.xml"/><Relationship Id="rId7" Type="http://schemas.openxmlformats.org/officeDocument/2006/relationships/slideLayout" Target="../slideLayouts/slideLayout1041.xml"/><Relationship Id="rId12" Type="http://schemas.openxmlformats.org/officeDocument/2006/relationships/theme" Target="../theme/theme95.xml"/><Relationship Id="rId2" Type="http://schemas.openxmlformats.org/officeDocument/2006/relationships/slideLayout" Target="../slideLayouts/slideLayout1036.xml"/><Relationship Id="rId1" Type="http://schemas.openxmlformats.org/officeDocument/2006/relationships/slideLayout" Target="../slideLayouts/slideLayout1035.xml"/><Relationship Id="rId6" Type="http://schemas.openxmlformats.org/officeDocument/2006/relationships/slideLayout" Target="../slideLayouts/slideLayout1040.xml"/><Relationship Id="rId11" Type="http://schemas.openxmlformats.org/officeDocument/2006/relationships/slideLayout" Target="../slideLayouts/slideLayout1045.xml"/><Relationship Id="rId5" Type="http://schemas.openxmlformats.org/officeDocument/2006/relationships/slideLayout" Target="../slideLayouts/slideLayout1039.xml"/><Relationship Id="rId10" Type="http://schemas.openxmlformats.org/officeDocument/2006/relationships/slideLayout" Target="../slideLayouts/slideLayout1044.xml"/><Relationship Id="rId4" Type="http://schemas.openxmlformats.org/officeDocument/2006/relationships/slideLayout" Target="../slideLayouts/slideLayout1038.xml"/><Relationship Id="rId9" Type="http://schemas.openxmlformats.org/officeDocument/2006/relationships/slideLayout" Target="../slideLayouts/slideLayout1043.xml"/></Relationships>
</file>

<file path=ppt/slideMasters/_rels/slideMaster96.xml.rels><?xml version="1.0" encoding="UTF-8" standalone="yes"?>
<Relationships xmlns="http://schemas.openxmlformats.org/package/2006/relationships"><Relationship Id="rId8" Type="http://schemas.openxmlformats.org/officeDocument/2006/relationships/slideLayout" Target="../slideLayouts/slideLayout1053.xml"/><Relationship Id="rId13" Type="http://schemas.openxmlformats.org/officeDocument/2006/relationships/image" Target="../media/image6.jpeg"/><Relationship Id="rId3" Type="http://schemas.openxmlformats.org/officeDocument/2006/relationships/slideLayout" Target="../slideLayouts/slideLayout1048.xml"/><Relationship Id="rId7" Type="http://schemas.openxmlformats.org/officeDocument/2006/relationships/slideLayout" Target="../slideLayouts/slideLayout1052.xml"/><Relationship Id="rId12" Type="http://schemas.openxmlformats.org/officeDocument/2006/relationships/theme" Target="../theme/theme96.xml"/><Relationship Id="rId2" Type="http://schemas.openxmlformats.org/officeDocument/2006/relationships/slideLayout" Target="../slideLayouts/slideLayout1047.xml"/><Relationship Id="rId1" Type="http://schemas.openxmlformats.org/officeDocument/2006/relationships/slideLayout" Target="../slideLayouts/slideLayout1046.xml"/><Relationship Id="rId6" Type="http://schemas.openxmlformats.org/officeDocument/2006/relationships/slideLayout" Target="../slideLayouts/slideLayout1051.xml"/><Relationship Id="rId11" Type="http://schemas.openxmlformats.org/officeDocument/2006/relationships/slideLayout" Target="../slideLayouts/slideLayout1056.xml"/><Relationship Id="rId5" Type="http://schemas.openxmlformats.org/officeDocument/2006/relationships/slideLayout" Target="../slideLayouts/slideLayout1050.xml"/><Relationship Id="rId10" Type="http://schemas.openxmlformats.org/officeDocument/2006/relationships/slideLayout" Target="../slideLayouts/slideLayout1055.xml"/><Relationship Id="rId4" Type="http://schemas.openxmlformats.org/officeDocument/2006/relationships/slideLayout" Target="../slideLayouts/slideLayout1049.xml"/><Relationship Id="rId9" Type="http://schemas.openxmlformats.org/officeDocument/2006/relationships/slideLayout" Target="../slideLayouts/slideLayout1054.xml"/></Relationships>
</file>

<file path=ppt/slideMasters/_rels/slideMaster97.xml.rels><?xml version="1.0" encoding="UTF-8" standalone="yes"?>
<Relationships xmlns="http://schemas.openxmlformats.org/package/2006/relationships"><Relationship Id="rId8" Type="http://schemas.openxmlformats.org/officeDocument/2006/relationships/slideLayout" Target="../slideLayouts/slideLayout1064.xml"/><Relationship Id="rId13" Type="http://schemas.openxmlformats.org/officeDocument/2006/relationships/image" Target="../media/image24.jpeg"/><Relationship Id="rId3" Type="http://schemas.openxmlformats.org/officeDocument/2006/relationships/slideLayout" Target="../slideLayouts/slideLayout1059.xml"/><Relationship Id="rId7" Type="http://schemas.openxmlformats.org/officeDocument/2006/relationships/slideLayout" Target="../slideLayouts/slideLayout1063.xml"/><Relationship Id="rId12" Type="http://schemas.openxmlformats.org/officeDocument/2006/relationships/theme" Target="../theme/theme97.xml"/><Relationship Id="rId2" Type="http://schemas.openxmlformats.org/officeDocument/2006/relationships/slideLayout" Target="../slideLayouts/slideLayout1058.xml"/><Relationship Id="rId1" Type="http://schemas.openxmlformats.org/officeDocument/2006/relationships/slideLayout" Target="../slideLayouts/slideLayout1057.xml"/><Relationship Id="rId6" Type="http://schemas.openxmlformats.org/officeDocument/2006/relationships/slideLayout" Target="../slideLayouts/slideLayout1062.xml"/><Relationship Id="rId11" Type="http://schemas.openxmlformats.org/officeDocument/2006/relationships/slideLayout" Target="../slideLayouts/slideLayout1067.xml"/><Relationship Id="rId5" Type="http://schemas.openxmlformats.org/officeDocument/2006/relationships/slideLayout" Target="../slideLayouts/slideLayout1061.xml"/><Relationship Id="rId10" Type="http://schemas.openxmlformats.org/officeDocument/2006/relationships/slideLayout" Target="../slideLayouts/slideLayout1066.xml"/><Relationship Id="rId4" Type="http://schemas.openxmlformats.org/officeDocument/2006/relationships/slideLayout" Target="../slideLayouts/slideLayout1060.xml"/><Relationship Id="rId9" Type="http://schemas.openxmlformats.org/officeDocument/2006/relationships/slideLayout" Target="../slideLayouts/slideLayout1065.xml"/></Relationships>
</file>

<file path=ppt/slideMasters/_rels/slideMaster98.xml.rels><?xml version="1.0" encoding="UTF-8" standalone="yes"?>
<Relationships xmlns="http://schemas.openxmlformats.org/package/2006/relationships"><Relationship Id="rId8" Type="http://schemas.openxmlformats.org/officeDocument/2006/relationships/slideLayout" Target="../slideLayouts/slideLayout1075.xml"/><Relationship Id="rId13" Type="http://schemas.openxmlformats.org/officeDocument/2006/relationships/image" Target="../media/image22.jpeg"/><Relationship Id="rId3" Type="http://schemas.openxmlformats.org/officeDocument/2006/relationships/slideLayout" Target="../slideLayouts/slideLayout1070.xml"/><Relationship Id="rId7" Type="http://schemas.openxmlformats.org/officeDocument/2006/relationships/slideLayout" Target="../slideLayouts/slideLayout1074.xml"/><Relationship Id="rId12" Type="http://schemas.openxmlformats.org/officeDocument/2006/relationships/theme" Target="../theme/theme98.xml"/><Relationship Id="rId2" Type="http://schemas.openxmlformats.org/officeDocument/2006/relationships/slideLayout" Target="../slideLayouts/slideLayout1069.xml"/><Relationship Id="rId1" Type="http://schemas.openxmlformats.org/officeDocument/2006/relationships/slideLayout" Target="../slideLayouts/slideLayout1068.xml"/><Relationship Id="rId6" Type="http://schemas.openxmlformats.org/officeDocument/2006/relationships/slideLayout" Target="../slideLayouts/slideLayout1073.xml"/><Relationship Id="rId11" Type="http://schemas.openxmlformats.org/officeDocument/2006/relationships/slideLayout" Target="../slideLayouts/slideLayout1078.xml"/><Relationship Id="rId5" Type="http://schemas.openxmlformats.org/officeDocument/2006/relationships/slideLayout" Target="../slideLayouts/slideLayout1072.xml"/><Relationship Id="rId10" Type="http://schemas.openxmlformats.org/officeDocument/2006/relationships/slideLayout" Target="../slideLayouts/slideLayout1077.xml"/><Relationship Id="rId4" Type="http://schemas.openxmlformats.org/officeDocument/2006/relationships/slideLayout" Target="../slideLayouts/slideLayout1071.xml"/><Relationship Id="rId9" Type="http://schemas.openxmlformats.org/officeDocument/2006/relationships/slideLayout" Target="../slideLayouts/slideLayout1076.xml"/></Relationships>
</file>

<file path=ppt/slideMasters/_rels/slideMaster99.xml.rels><?xml version="1.0" encoding="UTF-8" standalone="yes"?>
<Relationships xmlns="http://schemas.openxmlformats.org/package/2006/relationships"><Relationship Id="rId8" Type="http://schemas.openxmlformats.org/officeDocument/2006/relationships/slideLayout" Target="../slideLayouts/slideLayout1086.xml"/><Relationship Id="rId13" Type="http://schemas.openxmlformats.org/officeDocument/2006/relationships/image" Target="../media/image6.jpeg"/><Relationship Id="rId3" Type="http://schemas.openxmlformats.org/officeDocument/2006/relationships/slideLayout" Target="../slideLayouts/slideLayout1081.xml"/><Relationship Id="rId7" Type="http://schemas.openxmlformats.org/officeDocument/2006/relationships/slideLayout" Target="../slideLayouts/slideLayout1085.xml"/><Relationship Id="rId12" Type="http://schemas.openxmlformats.org/officeDocument/2006/relationships/theme" Target="../theme/theme99.xml"/><Relationship Id="rId2" Type="http://schemas.openxmlformats.org/officeDocument/2006/relationships/slideLayout" Target="../slideLayouts/slideLayout1080.xml"/><Relationship Id="rId1" Type="http://schemas.openxmlformats.org/officeDocument/2006/relationships/slideLayout" Target="../slideLayouts/slideLayout1079.xml"/><Relationship Id="rId6" Type="http://schemas.openxmlformats.org/officeDocument/2006/relationships/slideLayout" Target="../slideLayouts/slideLayout1084.xml"/><Relationship Id="rId11" Type="http://schemas.openxmlformats.org/officeDocument/2006/relationships/slideLayout" Target="../slideLayouts/slideLayout1089.xml"/><Relationship Id="rId5" Type="http://schemas.openxmlformats.org/officeDocument/2006/relationships/slideLayout" Target="../slideLayouts/slideLayout1083.xml"/><Relationship Id="rId10" Type="http://schemas.openxmlformats.org/officeDocument/2006/relationships/slideLayout" Target="../slideLayouts/slideLayout1088.xml"/><Relationship Id="rId4" Type="http://schemas.openxmlformats.org/officeDocument/2006/relationships/slideLayout" Target="../slideLayouts/slideLayout1082.xml"/><Relationship Id="rId9" Type="http://schemas.openxmlformats.org/officeDocument/2006/relationships/slideLayout" Target="../slideLayouts/slideLayout10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alpha val="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7"/>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1" i="0">
                <a:latin typeface="+mn-lt"/>
              </a:defRPr>
            </a:lvl1pPr>
          </a:lstStyle>
          <a:p>
            <a:pPr fontAlgn="base">
              <a:spcBef>
                <a:spcPct val="0"/>
              </a:spcBef>
              <a:spcAft>
                <a:spcPct val="0"/>
              </a:spcAft>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1" i="0">
                <a:latin typeface="+mn-lt"/>
              </a:defRPr>
            </a:lvl1pPr>
          </a:lstStyle>
          <a:p>
            <a:pPr algn="ctr" fontAlgn="base">
              <a:spcBef>
                <a:spcPct val="0"/>
              </a:spcBef>
              <a:spcAft>
                <a:spcPct val="0"/>
              </a:spcAft>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1" i="0">
                <a:latin typeface="+mn-lt"/>
              </a:defRPr>
            </a:lvl1pPr>
          </a:lstStyle>
          <a:p>
            <a:pPr fontAlgn="base">
              <a:spcBef>
                <a:spcPct val="0"/>
              </a:spcBef>
              <a:spcAft>
                <a:spcPct val="0"/>
              </a:spcAft>
            </a:pPr>
            <a:fld id="{A54F7FB9-CCAA-4470-B0D9-E0B63EA0D71A}" type="slidenum">
              <a:rPr lang="en-US">
                <a:solidFill>
                  <a:srgbClr val="000000"/>
                </a:solidFill>
              </a:rPr>
              <a:pPr fontAlgn="base">
                <a:spcBef>
                  <a:spcPct val="0"/>
                </a:spcBef>
                <a:spcAft>
                  <a:spcPct val="0"/>
                </a:spcAft>
              </a:pPr>
              <a:t>‹#›</a:t>
            </a:fld>
            <a:endParaRPr lang="en-US" dirty="0">
              <a:solidFill>
                <a:srgbClr val="000000"/>
              </a:solidFill>
            </a:endParaRPr>
          </a:p>
        </p:txBody>
      </p:sp>
    </p:spTree>
    <p:extLst>
      <p:ext uri="{BB962C8B-B14F-4D97-AF65-F5344CB8AC3E}">
        <p14:creationId xmlns:p14="http://schemas.microsoft.com/office/powerpoint/2010/main" val="2479321332"/>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399" algn="ctr" rtl="0" fontAlgn="base">
        <a:spcBef>
          <a:spcPct val="0"/>
        </a:spcBef>
        <a:spcAft>
          <a:spcPct val="0"/>
        </a:spcAft>
        <a:defRPr sz="4400">
          <a:solidFill>
            <a:schemeClr val="tx2"/>
          </a:solidFill>
          <a:latin typeface="Arial" charset="0"/>
        </a:defRPr>
      </a:lvl7pPr>
      <a:lvl8pPr marL="1371599"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2" indent="-285751" algn="l" rtl="0" fontAlgn="base">
        <a:spcBef>
          <a:spcPct val="20000"/>
        </a:spcBef>
        <a:spcAft>
          <a:spcPct val="0"/>
        </a:spcAft>
        <a:buChar char="–"/>
        <a:defRPr sz="2800">
          <a:solidFill>
            <a:schemeClr val="tx1"/>
          </a:solidFill>
          <a:latin typeface="+mn-lt"/>
        </a:defRPr>
      </a:lvl2pPr>
      <a:lvl3pPr marL="1142999"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1" indent="-228600" algn="l" rtl="0" fontAlgn="base">
        <a:spcBef>
          <a:spcPct val="20000"/>
        </a:spcBef>
        <a:spcAft>
          <a:spcPct val="0"/>
        </a:spcAft>
        <a:buChar char="»"/>
        <a:defRPr sz="2000">
          <a:solidFill>
            <a:schemeClr val="tx1"/>
          </a:solidFill>
          <a:latin typeface="+mn-lt"/>
        </a:defRPr>
      </a:lvl7pPr>
      <a:lvl8pPr marL="3428999" indent="-228600" algn="l" rtl="0" fontAlgn="base">
        <a:spcBef>
          <a:spcPct val="20000"/>
        </a:spcBef>
        <a:spcAft>
          <a:spcPct val="0"/>
        </a:spcAft>
        <a:buChar char="»"/>
        <a:defRPr sz="2000">
          <a:solidFill>
            <a:schemeClr val="tx1"/>
          </a:solidFill>
          <a:latin typeface="+mn-lt"/>
        </a:defRPr>
      </a:lvl8pPr>
      <a:lvl9pPr marL="3886201"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99" rtl="0" eaLnBrk="1" latinLnBrk="0" hangingPunct="1">
        <a:defRPr sz="1801" kern="1200">
          <a:solidFill>
            <a:schemeClr val="tx1"/>
          </a:solidFill>
          <a:latin typeface="+mn-lt"/>
          <a:ea typeface="+mn-ea"/>
          <a:cs typeface="+mn-cs"/>
        </a:defRPr>
      </a:lvl1pPr>
      <a:lvl2pPr marL="457200" algn="l" defTabSz="914399" rtl="0" eaLnBrk="1" latinLnBrk="0" hangingPunct="1">
        <a:defRPr sz="1801" kern="1200">
          <a:solidFill>
            <a:schemeClr val="tx1"/>
          </a:solidFill>
          <a:latin typeface="+mn-lt"/>
          <a:ea typeface="+mn-ea"/>
          <a:cs typeface="+mn-cs"/>
        </a:defRPr>
      </a:lvl2pPr>
      <a:lvl3pPr marL="914399" algn="l" defTabSz="914399" rtl="0" eaLnBrk="1" latinLnBrk="0" hangingPunct="1">
        <a:defRPr sz="1801" kern="1200">
          <a:solidFill>
            <a:schemeClr val="tx1"/>
          </a:solidFill>
          <a:latin typeface="+mn-lt"/>
          <a:ea typeface="+mn-ea"/>
          <a:cs typeface="+mn-cs"/>
        </a:defRPr>
      </a:lvl3pPr>
      <a:lvl4pPr marL="1371599" algn="l" defTabSz="914399" rtl="0" eaLnBrk="1" latinLnBrk="0" hangingPunct="1">
        <a:defRPr sz="1801" kern="1200">
          <a:solidFill>
            <a:schemeClr val="tx1"/>
          </a:solidFill>
          <a:latin typeface="+mn-lt"/>
          <a:ea typeface="+mn-ea"/>
          <a:cs typeface="+mn-cs"/>
        </a:defRPr>
      </a:lvl4pPr>
      <a:lvl5pPr marL="1828800" algn="l" defTabSz="914399" rtl="0" eaLnBrk="1" latinLnBrk="0" hangingPunct="1">
        <a:defRPr sz="1801" kern="1200">
          <a:solidFill>
            <a:schemeClr val="tx1"/>
          </a:solidFill>
          <a:latin typeface="+mn-lt"/>
          <a:ea typeface="+mn-ea"/>
          <a:cs typeface="+mn-cs"/>
        </a:defRPr>
      </a:lvl5pPr>
      <a:lvl6pPr marL="2286000" algn="l" defTabSz="914399" rtl="0" eaLnBrk="1" latinLnBrk="0" hangingPunct="1">
        <a:defRPr sz="1801" kern="1200">
          <a:solidFill>
            <a:schemeClr val="tx1"/>
          </a:solidFill>
          <a:latin typeface="+mn-lt"/>
          <a:ea typeface="+mn-ea"/>
          <a:cs typeface="+mn-cs"/>
        </a:defRPr>
      </a:lvl6pPr>
      <a:lvl7pPr marL="2743199" algn="l" defTabSz="914399" rtl="0" eaLnBrk="1" latinLnBrk="0" hangingPunct="1">
        <a:defRPr sz="1801" kern="1200">
          <a:solidFill>
            <a:schemeClr val="tx1"/>
          </a:solidFill>
          <a:latin typeface="+mn-lt"/>
          <a:ea typeface="+mn-ea"/>
          <a:cs typeface="+mn-cs"/>
        </a:defRPr>
      </a:lvl7pPr>
      <a:lvl8pPr marL="3200401" algn="l" defTabSz="914399" rtl="0" eaLnBrk="1" latinLnBrk="0" hangingPunct="1">
        <a:defRPr sz="1801" kern="1200">
          <a:solidFill>
            <a:schemeClr val="tx1"/>
          </a:solidFill>
          <a:latin typeface="+mn-lt"/>
          <a:ea typeface="+mn-ea"/>
          <a:cs typeface="+mn-cs"/>
        </a:defRPr>
      </a:lvl8pPr>
      <a:lvl9pPr marL="3657601" algn="l" defTabSz="914399" rtl="0" eaLnBrk="1" latinLnBrk="0" hangingPunct="1">
        <a:defRPr sz="1801"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59" descr="FLOWER 2"/>
          <p:cNvPicPr>
            <a:picLocks noChangeAspect="1" noChangeArrowheads="1"/>
          </p:cNvPicPr>
          <p:nvPr userDrawn="1"/>
        </p:nvPicPr>
        <p:blipFill>
          <a:blip>
            <a:extLst>
              <a:ext uri="{28A0092B-C50C-407E-A947-70E740481C1C}">
                <a14:useLocalDpi xmlns:a14="http://schemas.microsoft.com/office/drawing/2010/main" val="0"/>
              </a:ext>
            </a:extLst>
          </a:blip>
          <a:srcRect/>
          <a:stretch>
            <a:fillRect/>
          </a:stretch>
        </p:blipFill>
        <p:spPr bwMode="auto">
          <a:xfrm>
            <a:off x="0" y="3"/>
            <a:ext cx="121920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1" smtClean="0">
                <a:solidFill>
                  <a:srgbClr val="FFFF00"/>
                </a:solidFill>
                <a:latin typeface="Arial" charset="0"/>
              </a:defRPr>
            </a:lvl1pPr>
          </a:lstStyle>
          <a:p>
            <a:pPr fontAlgn="base">
              <a:spcBef>
                <a:spcPct val="0"/>
              </a:spcBef>
              <a:spcAft>
                <a:spcPct val="0"/>
              </a:spcAft>
              <a:defRPr/>
            </a:pPr>
            <a:endParaRPr lang="en-US" alt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1">
                <a:solidFill>
                  <a:srgbClr val="FFFF00"/>
                </a:solidFill>
                <a:latin typeface="Arial" panose="020B0604020202020204" pitchFamily="34" charset="0"/>
              </a:defRPr>
            </a:lvl1pPr>
          </a:lstStyle>
          <a:p>
            <a:pPr fontAlgn="base">
              <a:spcBef>
                <a:spcPct val="0"/>
              </a:spcBef>
              <a:spcAft>
                <a:spcPct val="0"/>
              </a:spcAft>
            </a:pPr>
            <a:fld id="{DFA11933-47CE-42E4-B3BC-D68F2836D93B}" type="slidenum">
              <a:rPr lang="en-US" altLang="en-US" smtClean="0"/>
              <a:pPr fontAlgn="base">
                <a:spcBef>
                  <a:spcPct val="0"/>
                </a:spcBef>
                <a:spcAft>
                  <a:spcPct val="0"/>
                </a:spcAft>
              </a:pPr>
              <a:t>‹#›</a:t>
            </a:fld>
            <a:endParaRPr lang="en-US" altLang="en-US" dirty="0"/>
          </a:p>
        </p:txBody>
      </p:sp>
    </p:spTree>
    <p:extLst>
      <p:ext uri="{BB962C8B-B14F-4D97-AF65-F5344CB8AC3E}">
        <p14:creationId xmlns:p14="http://schemas.microsoft.com/office/powerpoint/2010/main" val="1610030073"/>
      </p:ext>
    </p:extLst>
  </p:cSld>
  <p:clrMap bg1="lt1" tx1="dk1" bg2="lt2" tx2="dk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 id="2147484343" r:id="rId11"/>
  </p:sldLayoutIdLst>
  <p:txStyles>
    <p:titleStyle>
      <a:lvl1pPr algn="ctr" rtl="0" eaLnBrk="0" fontAlgn="base" hangingPunct="0">
        <a:spcBef>
          <a:spcPct val="0"/>
        </a:spcBef>
        <a:spcAft>
          <a:spcPct val="0"/>
        </a:spcAft>
        <a:defRPr sz="5001">
          <a:solidFill>
            <a:srgbClr val="FFFF00"/>
          </a:solidFill>
          <a:latin typeface="+mj-lt"/>
          <a:ea typeface="+mj-ea"/>
          <a:cs typeface="+mj-cs"/>
        </a:defRPr>
      </a:lvl1pPr>
      <a:lvl2pPr algn="ctr" rtl="0" eaLnBrk="0" fontAlgn="base" hangingPunct="0">
        <a:spcBef>
          <a:spcPct val="0"/>
        </a:spcBef>
        <a:spcAft>
          <a:spcPct val="0"/>
        </a:spcAft>
        <a:defRPr sz="5001">
          <a:solidFill>
            <a:srgbClr val="FFFF00"/>
          </a:solidFill>
          <a:latin typeface="Arial Black" pitchFamily="34" charset="0"/>
        </a:defRPr>
      </a:lvl2pPr>
      <a:lvl3pPr algn="ctr" rtl="0" eaLnBrk="0" fontAlgn="base" hangingPunct="0">
        <a:spcBef>
          <a:spcPct val="0"/>
        </a:spcBef>
        <a:spcAft>
          <a:spcPct val="0"/>
        </a:spcAft>
        <a:defRPr sz="5001">
          <a:solidFill>
            <a:srgbClr val="FFFF00"/>
          </a:solidFill>
          <a:latin typeface="Arial Black" pitchFamily="34" charset="0"/>
        </a:defRPr>
      </a:lvl3pPr>
      <a:lvl4pPr algn="ctr" rtl="0" eaLnBrk="0" fontAlgn="base" hangingPunct="0">
        <a:spcBef>
          <a:spcPct val="0"/>
        </a:spcBef>
        <a:spcAft>
          <a:spcPct val="0"/>
        </a:spcAft>
        <a:defRPr sz="5001">
          <a:solidFill>
            <a:srgbClr val="FFFF00"/>
          </a:solidFill>
          <a:latin typeface="Arial Black" pitchFamily="34" charset="0"/>
        </a:defRPr>
      </a:lvl4pPr>
      <a:lvl5pPr algn="ctr" rtl="0" eaLnBrk="0" fontAlgn="base" hangingPunct="0">
        <a:spcBef>
          <a:spcPct val="0"/>
        </a:spcBef>
        <a:spcAft>
          <a:spcPct val="0"/>
        </a:spcAft>
        <a:defRPr sz="5001">
          <a:solidFill>
            <a:srgbClr val="FFFF00"/>
          </a:solidFill>
          <a:latin typeface="Arial Black" pitchFamily="34" charset="0"/>
        </a:defRPr>
      </a:lvl5pPr>
      <a:lvl6pPr marL="457211" algn="ctr" rtl="0" fontAlgn="base">
        <a:spcBef>
          <a:spcPct val="0"/>
        </a:spcBef>
        <a:spcAft>
          <a:spcPct val="0"/>
        </a:spcAft>
        <a:defRPr sz="5001">
          <a:solidFill>
            <a:srgbClr val="FFFF00"/>
          </a:solidFill>
          <a:latin typeface="Arial Black" pitchFamily="34" charset="0"/>
        </a:defRPr>
      </a:lvl6pPr>
      <a:lvl7pPr marL="914422" algn="ctr" rtl="0" fontAlgn="base">
        <a:spcBef>
          <a:spcPct val="0"/>
        </a:spcBef>
        <a:spcAft>
          <a:spcPct val="0"/>
        </a:spcAft>
        <a:defRPr sz="5001">
          <a:solidFill>
            <a:srgbClr val="FFFF00"/>
          </a:solidFill>
          <a:latin typeface="Arial Black" pitchFamily="34" charset="0"/>
        </a:defRPr>
      </a:lvl7pPr>
      <a:lvl8pPr marL="1371635" algn="ctr" rtl="0" fontAlgn="base">
        <a:spcBef>
          <a:spcPct val="0"/>
        </a:spcBef>
        <a:spcAft>
          <a:spcPct val="0"/>
        </a:spcAft>
        <a:defRPr sz="5001">
          <a:solidFill>
            <a:srgbClr val="FFFF00"/>
          </a:solidFill>
          <a:latin typeface="Arial Black" pitchFamily="34" charset="0"/>
        </a:defRPr>
      </a:lvl8pPr>
      <a:lvl9pPr marL="1828846" algn="ctr" rtl="0" fontAlgn="base">
        <a:spcBef>
          <a:spcPct val="0"/>
        </a:spcBef>
        <a:spcAft>
          <a:spcPct val="0"/>
        </a:spcAft>
        <a:defRPr sz="5001">
          <a:solidFill>
            <a:srgbClr val="FFFF00"/>
          </a:solidFill>
          <a:latin typeface="Arial Black" pitchFamily="34" charset="0"/>
        </a:defRPr>
      </a:lvl9pPr>
    </p:titleStyle>
    <p:bodyStyle>
      <a:lvl1pPr marL="342909" indent="-342909" algn="l" rtl="0" eaLnBrk="0" fontAlgn="base" hangingPunct="0">
        <a:spcBef>
          <a:spcPct val="20000"/>
        </a:spcBef>
        <a:spcAft>
          <a:spcPct val="0"/>
        </a:spcAft>
        <a:defRPr sz="5001">
          <a:solidFill>
            <a:srgbClr val="FFFF00"/>
          </a:solidFill>
          <a:latin typeface="+mn-lt"/>
          <a:ea typeface="+mn-ea"/>
          <a:cs typeface="+mn-cs"/>
        </a:defRPr>
      </a:lvl1pPr>
      <a:lvl2pPr marL="742969" indent="-285756" algn="l" rtl="0" eaLnBrk="0" fontAlgn="base" hangingPunct="0">
        <a:spcBef>
          <a:spcPct val="20000"/>
        </a:spcBef>
        <a:spcAft>
          <a:spcPct val="0"/>
        </a:spcAft>
        <a:buChar char="–"/>
        <a:defRPr sz="5001">
          <a:solidFill>
            <a:schemeClr val="tx1"/>
          </a:solidFill>
          <a:latin typeface="+mn-lt"/>
        </a:defRPr>
      </a:lvl2pPr>
      <a:lvl3pPr marL="1143028" indent="-228606" algn="l" rtl="0" eaLnBrk="0" fontAlgn="base" hangingPunct="0">
        <a:spcBef>
          <a:spcPct val="20000"/>
        </a:spcBef>
        <a:spcAft>
          <a:spcPct val="0"/>
        </a:spcAft>
        <a:buChar char="•"/>
        <a:defRPr sz="5001">
          <a:solidFill>
            <a:schemeClr val="tx1"/>
          </a:solidFill>
          <a:latin typeface="+mn-lt"/>
        </a:defRPr>
      </a:lvl3pPr>
      <a:lvl4pPr marL="1600240" indent="-228606" algn="l" rtl="0" eaLnBrk="0" fontAlgn="base" hangingPunct="0">
        <a:spcBef>
          <a:spcPct val="20000"/>
        </a:spcBef>
        <a:spcAft>
          <a:spcPct val="0"/>
        </a:spcAft>
        <a:buChar char="–"/>
        <a:defRPr sz="5001">
          <a:solidFill>
            <a:schemeClr val="tx1"/>
          </a:solidFill>
          <a:latin typeface="+mn-lt"/>
        </a:defRPr>
      </a:lvl4pPr>
      <a:lvl5pPr marL="2057451" indent="-228606" algn="l" rtl="0" eaLnBrk="0" fontAlgn="base" hangingPunct="0">
        <a:spcBef>
          <a:spcPct val="20000"/>
        </a:spcBef>
        <a:spcAft>
          <a:spcPct val="0"/>
        </a:spcAft>
        <a:buChar char="»"/>
        <a:defRPr sz="5001">
          <a:solidFill>
            <a:schemeClr val="tx1"/>
          </a:solidFill>
          <a:latin typeface="+mn-lt"/>
        </a:defRPr>
      </a:lvl5pPr>
      <a:lvl6pPr marL="2514664" indent="-228606" algn="l" rtl="0" fontAlgn="base">
        <a:spcBef>
          <a:spcPct val="20000"/>
        </a:spcBef>
        <a:spcAft>
          <a:spcPct val="0"/>
        </a:spcAft>
        <a:buChar char="»"/>
        <a:defRPr sz="5001">
          <a:solidFill>
            <a:schemeClr val="tx1"/>
          </a:solidFill>
          <a:latin typeface="+mn-lt"/>
        </a:defRPr>
      </a:lvl6pPr>
      <a:lvl7pPr marL="2971874" indent="-228606" algn="l" rtl="0" fontAlgn="base">
        <a:spcBef>
          <a:spcPct val="20000"/>
        </a:spcBef>
        <a:spcAft>
          <a:spcPct val="0"/>
        </a:spcAft>
        <a:buChar char="»"/>
        <a:defRPr sz="5001">
          <a:solidFill>
            <a:schemeClr val="tx1"/>
          </a:solidFill>
          <a:latin typeface="+mn-lt"/>
        </a:defRPr>
      </a:lvl7pPr>
      <a:lvl8pPr marL="3429086" indent="-228606" algn="l" rtl="0" fontAlgn="base">
        <a:spcBef>
          <a:spcPct val="20000"/>
        </a:spcBef>
        <a:spcAft>
          <a:spcPct val="0"/>
        </a:spcAft>
        <a:buChar char="»"/>
        <a:defRPr sz="5001">
          <a:solidFill>
            <a:schemeClr val="tx1"/>
          </a:solidFill>
          <a:latin typeface="+mn-lt"/>
        </a:defRPr>
      </a:lvl8pPr>
      <a:lvl9pPr marL="3886297" indent="-228606" algn="l" rtl="0" fontAlgn="base">
        <a:spcBef>
          <a:spcPct val="20000"/>
        </a:spcBef>
        <a:spcAft>
          <a:spcPct val="0"/>
        </a:spcAft>
        <a:buChar char="»"/>
        <a:defRPr sz="5001">
          <a:solidFill>
            <a:schemeClr val="tx1"/>
          </a:solidFill>
          <a:latin typeface="+mn-lt"/>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10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57" descr="5748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FFFF00"/>
                </a:solidFill>
                <a:latin typeface="Arial" charset="0"/>
              </a:defRPr>
            </a:lvl1pPr>
          </a:lstStyle>
          <a:p>
            <a:pPr fontAlgn="base">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FFFF00"/>
                </a:solidFill>
                <a:latin typeface="Arial" panose="020B0604020202020204" pitchFamily="34" charset="0"/>
              </a:defRPr>
            </a:lvl1pPr>
          </a:lstStyle>
          <a:p>
            <a:pPr fontAlgn="base">
              <a:spcBef>
                <a:spcPct val="0"/>
              </a:spcBef>
              <a:spcAft>
                <a:spcPct val="0"/>
              </a:spcAft>
              <a:defRPr/>
            </a:pPr>
            <a:fld id="{11D723C8-1D31-4D1A-96E8-7882509FB811}" type="slidenum">
              <a:rPr lang="en-US" altLang="en-US"/>
              <a:pPr fontAlgn="base">
                <a:spcBef>
                  <a:spcPct val="0"/>
                </a:spcBef>
                <a:spcAft>
                  <a:spcPct val="0"/>
                </a:spcAft>
                <a:defRPr/>
              </a:pPr>
              <a:t>‹#›</a:t>
            </a:fld>
            <a:endParaRPr lang="en-US" altLang="en-US" dirty="0"/>
          </a:p>
        </p:txBody>
      </p:sp>
    </p:spTree>
    <p:extLst>
      <p:ext uri="{BB962C8B-B14F-4D97-AF65-F5344CB8AC3E}">
        <p14:creationId xmlns:p14="http://schemas.microsoft.com/office/powerpoint/2010/main" val="1947474685"/>
      </p:ext>
    </p:extLst>
  </p:cSld>
  <p:clrMap bg1="lt1" tx1="dk1" bg2="lt2" tx2="dk2" accent1="accent1" accent2="accent2" accent3="accent3" accent4="accent4" accent5="accent5" accent6="accent6" hlink="hlink" folHlink="folHlink"/>
  <p:sldLayoutIdLst>
    <p:sldLayoutId id="2147489266" r:id="rId1"/>
    <p:sldLayoutId id="2147489267" r:id="rId2"/>
    <p:sldLayoutId id="2147489268" r:id="rId3"/>
    <p:sldLayoutId id="2147489269" r:id="rId4"/>
    <p:sldLayoutId id="2147489270" r:id="rId5"/>
    <p:sldLayoutId id="2147489271" r:id="rId6"/>
    <p:sldLayoutId id="2147489272" r:id="rId7"/>
    <p:sldLayoutId id="2147489273" r:id="rId8"/>
    <p:sldLayoutId id="2147489274" r:id="rId9"/>
    <p:sldLayoutId id="2147489275" r:id="rId10"/>
    <p:sldLayoutId id="2147489276" r:id="rId11"/>
  </p:sldLayoutIdLst>
  <p:txStyles>
    <p:titleStyle>
      <a:lvl1pPr algn="ctr" rtl="0" eaLnBrk="0" fontAlgn="base" hangingPunct="0">
        <a:spcBef>
          <a:spcPct val="0"/>
        </a:spcBef>
        <a:spcAft>
          <a:spcPct val="0"/>
        </a:spcAft>
        <a:defRPr sz="5000">
          <a:solidFill>
            <a:srgbClr val="FFFF00"/>
          </a:solidFill>
          <a:latin typeface="+mj-lt"/>
          <a:ea typeface="+mj-ea"/>
          <a:cs typeface="+mj-cs"/>
        </a:defRPr>
      </a:lvl1pPr>
      <a:lvl2pPr algn="ctr" rtl="0" eaLnBrk="0" fontAlgn="base" hangingPunct="0">
        <a:spcBef>
          <a:spcPct val="0"/>
        </a:spcBef>
        <a:spcAft>
          <a:spcPct val="0"/>
        </a:spcAft>
        <a:defRPr sz="5000">
          <a:solidFill>
            <a:srgbClr val="FFFF00"/>
          </a:solidFill>
          <a:latin typeface="Arial Black" pitchFamily="34" charset="0"/>
        </a:defRPr>
      </a:lvl2pPr>
      <a:lvl3pPr algn="ctr" rtl="0" eaLnBrk="0" fontAlgn="base" hangingPunct="0">
        <a:spcBef>
          <a:spcPct val="0"/>
        </a:spcBef>
        <a:spcAft>
          <a:spcPct val="0"/>
        </a:spcAft>
        <a:defRPr sz="5000">
          <a:solidFill>
            <a:srgbClr val="FFFF00"/>
          </a:solidFill>
          <a:latin typeface="Arial Black" pitchFamily="34" charset="0"/>
        </a:defRPr>
      </a:lvl3pPr>
      <a:lvl4pPr algn="ctr" rtl="0" eaLnBrk="0" fontAlgn="base" hangingPunct="0">
        <a:spcBef>
          <a:spcPct val="0"/>
        </a:spcBef>
        <a:spcAft>
          <a:spcPct val="0"/>
        </a:spcAft>
        <a:defRPr sz="5000">
          <a:solidFill>
            <a:srgbClr val="FFFF00"/>
          </a:solidFill>
          <a:latin typeface="Arial Black" pitchFamily="34" charset="0"/>
        </a:defRPr>
      </a:lvl4pPr>
      <a:lvl5pPr algn="ctr" rtl="0" eaLnBrk="0" fontAlgn="base" hangingPunct="0">
        <a:spcBef>
          <a:spcPct val="0"/>
        </a:spcBef>
        <a:spcAft>
          <a:spcPct val="0"/>
        </a:spcAft>
        <a:defRPr sz="5000">
          <a:solidFill>
            <a:srgbClr val="FFFF00"/>
          </a:solidFill>
          <a:latin typeface="Arial Black" pitchFamily="34" charset="0"/>
        </a:defRPr>
      </a:lvl5pPr>
      <a:lvl6pPr marL="457200" algn="ctr" rtl="0" fontAlgn="base">
        <a:spcBef>
          <a:spcPct val="0"/>
        </a:spcBef>
        <a:spcAft>
          <a:spcPct val="0"/>
        </a:spcAft>
        <a:defRPr sz="5000">
          <a:solidFill>
            <a:srgbClr val="FFFF00"/>
          </a:solidFill>
          <a:latin typeface="Arial Black" pitchFamily="34" charset="0"/>
        </a:defRPr>
      </a:lvl6pPr>
      <a:lvl7pPr marL="914400" algn="ctr" rtl="0" fontAlgn="base">
        <a:spcBef>
          <a:spcPct val="0"/>
        </a:spcBef>
        <a:spcAft>
          <a:spcPct val="0"/>
        </a:spcAft>
        <a:defRPr sz="5000">
          <a:solidFill>
            <a:srgbClr val="FFFF00"/>
          </a:solidFill>
          <a:latin typeface="Arial Black" pitchFamily="34" charset="0"/>
        </a:defRPr>
      </a:lvl7pPr>
      <a:lvl8pPr marL="1371600" algn="ctr" rtl="0" fontAlgn="base">
        <a:spcBef>
          <a:spcPct val="0"/>
        </a:spcBef>
        <a:spcAft>
          <a:spcPct val="0"/>
        </a:spcAft>
        <a:defRPr sz="5000">
          <a:solidFill>
            <a:srgbClr val="FFFF00"/>
          </a:solidFill>
          <a:latin typeface="Arial Black" pitchFamily="34" charset="0"/>
        </a:defRPr>
      </a:lvl8pPr>
      <a:lvl9pPr marL="1828800" algn="ctr" rtl="0" fontAlgn="base">
        <a:spcBef>
          <a:spcPct val="0"/>
        </a:spcBef>
        <a:spcAft>
          <a:spcPct val="0"/>
        </a:spcAft>
        <a:defRPr sz="5000">
          <a:solidFill>
            <a:srgbClr val="FFFF00"/>
          </a:solidFill>
          <a:latin typeface="Arial Black" pitchFamily="34" charset="0"/>
        </a:defRPr>
      </a:lvl9pPr>
    </p:titleStyle>
    <p:bodyStyle>
      <a:lvl1pPr marL="342900" indent="-342900" algn="l" rtl="0" eaLnBrk="0" fontAlgn="base" hangingPunct="0">
        <a:spcBef>
          <a:spcPct val="20000"/>
        </a:spcBef>
        <a:spcAft>
          <a:spcPct val="0"/>
        </a:spcAft>
        <a:defRPr sz="50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5000">
          <a:solidFill>
            <a:schemeClr val="tx1"/>
          </a:solidFill>
          <a:latin typeface="+mn-lt"/>
        </a:defRPr>
      </a:lvl2pPr>
      <a:lvl3pPr marL="1143000" indent="-228600" algn="l" rtl="0" eaLnBrk="0" fontAlgn="base" hangingPunct="0">
        <a:spcBef>
          <a:spcPct val="20000"/>
        </a:spcBef>
        <a:spcAft>
          <a:spcPct val="0"/>
        </a:spcAft>
        <a:buChar char="•"/>
        <a:defRPr sz="5000">
          <a:solidFill>
            <a:schemeClr val="tx1"/>
          </a:solidFill>
          <a:latin typeface="+mn-lt"/>
        </a:defRPr>
      </a:lvl3pPr>
      <a:lvl4pPr marL="1600200" indent="-228600" algn="l" rtl="0" eaLnBrk="0" fontAlgn="base" hangingPunct="0">
        <a:spcBef>
          <a:spcPct val="20000"/>
        </a:spcBef>
        <a:spcAft>
          <a:spcPct val="0"/>
        </a:spcAft>
        <a:buChar char="–"/>
        <a:defRPr sz="5000">
          <a:solidFill>
            <a:schemeClr val="tx1"/>
          </a:solidFill>
          <a:latin typeface="+mn-lt"/>
        </a:defRPr>
      </a:lvl4pPr>
      <a:lvl5pPr marL="2057400" indent="-228600" algn="l" rtl="0" eaLnBrk="0" fontAlgn="base" hangingPunct="0">
        <a:spcBef>
          <a:spcPct val="20000"/>
        </a:spcBef>
        <a:spcAft>
          <a:spcPct val="0"/>
        </a:spcAft>
        <a:buChar char="»"/>
        <a:defRPr sz="5000">
          <a:solidFill>
            <a:schemeClr val="tx1"/>
          </a:solidFill>
          <a:latin typeface="+mn-lt"/>
        </a:defRPr>
      </a:lvl5pPr>
      <a:lvl6pPr marL="2514600" indent="-228600" algn="l" rtl="0" fontAlgn="base">
        <a:spcBef>
          <a:spcPct val="20000"/>
        </a:spcBef>
        <a:spcAft>
          <a:spcPct val="0"/>
        </a:spcAft>
        <a:buChar char="»"/>
        <a:defRPr sz="5000">
          <a:solidFill>
            <a:schemeClr val="tx1"/>
          </a:solidFill>
          <a:latin typeface="+mn-lt"/>
        </a:defRPr>
      </a:lvl6pPr>
      <a:lvl7pPr marL="2971800" indent="-228600" algn="l" rtl="0" fontAlgn="base">
        <a:spcBef>
          <a:spcPct val="20000"/>
        </a:spcBef>
        <a:spcAft>
          <a:spcPct val="0"/>
        </a:spcAft>
        <a:buChar char="»"/>
        <a:defRPr sz="5000">
          <a:solidFill>
            <a:schemeClr val="tx1"/>
          </a:solidFill>
          <a:latin typeface="+mn-lt"/>
        </a:defRPr>
      </a:lvl7pPr>
      <a:lvl8pPr marL="3429000" indent="-228600" algn="l" rtl="0" fontAlgn="base">
        <a:spcBef>
          <a:spcPct val="20000"/>
        </a:spcBef>
        <a:spcAft>
          <a:spcPct val="0"/>
        </a:spcAft>
        <a:buChar char="»"/>
        <a:defRPr sz="5000">
          <a:solidFill>
            <a:schemeClr val="tx1"/>
          </a:solidFill>
          <a:latin typeface="+mn-lt"/>
        </a:defRPr>
      </a:lvl8pPr>
      <a:lvl9pPr marL="3886200" indent="-228600" algn="l" rtl="0" fontAlgn="base">
        <a:spcBef>
          <a:spcPct val="20000"/>
        </a:spcBef>
        <a:spcAft>
          <a:spcPct val="0"/>
        </a:spcAft>
        <a:buChar char="»"/>
        <a:defRPr sz="5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64" descr="Water lilies"/>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0" y="685800"/>
            <a:ext cx="1219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8" name="Rectangle 3"/>
          <p:cNvSpPr>
            <a:spLocks noGrp="1" noChangeArrowheads="1"/>
          </p:cNvSpPr>
          <p:nvPr>
            <p:ph type="body" idx="1"/>
          </p:nvPr>
        </p:nvSpPr>
        <p:spPr bwMode="auto">
          <a:xfrm>
            <a:off x="609600" y="19050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solidFill>
                  <a:srgbClr val="FFFF00"/>
                </a:solidFill>
                <a:latin typeface="Arial" charset="0"/>
              </a:defRPr>
            </a:lvl1pPr>
          </a:lstStyle>
          <a:p>
            <a:pPr fontAlgn="base">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smtClean="0">
                <a:solidFill>
                  <a:srgbClr val="FFFF00"/>
                </a:solidFill>
                <a:latin typeface="Arial" panose="020B0604020202020204" pitchFamily="34" charset="0"/>
              </a:defRPr>
            </a:lvl1pPr>
          </a:lstStyle>
          <a:p>
            <a:pPr fontAlgn="base">
              <a:spcBef>
                <a:spcPct val="0"/>
              </a:spcBef>
              <a:spcAft>
                <a:spcPct val="0"/>
              </a:spcAft>
              <a:defRPr/>
            </a:pPr>
            <a:fld id="{13986B88-2AC8-458E-87B4-8BFA7E8AB7AD}" type="slidenum">
              <a:rPr lang="en-US" altLang="en-US"/>
              <a:pPr fontAlgn="base">
                <a:spcBef>
                  <a:spcPct val="0"/>
                </a:spcBef>
                <a:spcAft>
                  <a:spcPct val="0"/>
                </a:spcAft>
                <a:defRPr/>
              </a:pPr>
              <a:t>‹#›</a:t>
            </a:fld>
            <a:endParaRPr lang="en-US" altLang="en-US" dirty="0"/>
          </a:p>
        </p:txBody>
      </p:sp>
    </p:spTree>
    <p:extLst>
      <p:ext uri="{BB962C8B-B14F-4D97-AF65-F5344CB8AC3E}">
        <p14:creationId xmlns:p14="http://schemas.microsoft.com/office/powerpoint/2010/main" val="988865485"/>
      </p:ext>
    </p:extLst>
  </p:cSld>
  <p:clrMap bg1="lt1" tx1="dk1" bg2="lt2" tx2="dk2" accent1="accent1" accent2="accent2" accent3="accent3" accent4="accent4" accent5="accent5" accent6="accent6" hlink="hlink" folHlink="folHlink"/>
  <p:sldLayoutIdLst>
    <p:sldLayoutId id="2147489290" r:id="rId1"/>
    <p:sldLayoutId id="2147489291" r:id="rId2"/>
    <p:sldLayoutId id="2147489292" r:id="rId3"/>
    <p:sldLayoutId id="2147489293" r:id="rId4"/>
    <p:sldLayoutId id="2147489294" r:id="rId5"/>
    <p:sldLayoutId id="2147489295" r:id="rId6"/>
    <p:sldLayoutId id="2147489296" r:id="rId7"/>
    <p:sldLayoutId id="2147489297" r:id="rId8"/>
    <p:sldLayoutId id="2147489298" r:id="rId9"/>
    <p:sldLayoutId id="2147489299" r:id="rId10"/>
    <p:sldLayoutId id="2147489300" r:id="rId11"/>
  </p:sldLayoutIdLst>
  <p:txStyles>
    <p:titleStyle>
      <a:lvl1pPr algn="ctr" rtl="0" eaLnBrk="0" fontAlgn="base" hangingPunct="0">
        <a:spcBef>
          <a:spcPct val="0"/>
        </a:spcBef>
        <a:spcAft>
          <a:spcPct val="0"/>
        </a:spcAft>
        <a:defRPr sz="3700">
          <a:solidFill>
            <a:srgbClr val="FFFF00"/>
          </a:solidFill>
          <a:latin typeface="+mj-lt"/>
          <a:ea typeface="+mj-ea"/>
          <a:cs typeface="+mj-cs"/>
        </a:defRPr>
      </a:lvl1pPr>
      <a:lvl2pPr algn="ctr" rtl="0" eaLnBrk="0" fontAlgn="base" hangingPunct="0">
        <a:spcBef>
          <a:spcPct val="0"/>
        </a:spcBef>
        <a:spcAft>
          <a:spcPct val="0"/>
        </a:spcAft>
        <a:defRPr sz="3700">
          <a:solidFill>
            <a:srgbClr val="FFFF00"/>
          </a:solidFill>
          <a:latin typeface="Arial Black" pitchFamily="34" charset="0"/>
        </a:defRPr>
      </a:lvl2pPr>
      <a:lvl3pPr algn="ctr" rtl="0" eaLnBrk="0" fontAlgn="base" hangingPunct="0">
        <a:spcBef>
          <a:spcPct val="0"/>
        </a:spcBef>
        <a:spcAft>
          <a:spcPct val="0"/>
        </a:spcAft>
        <a:defRPr sz="3700">
          <a:solidFill>
            <a:srgbClr val="FFFF00"/>
          </a:solidFill>
          <a:latin typeface="Arial Black" pitchFamily="34" charset="0"/>
        </a:defRPr>
      </a:lvl3pPr>
      <a:lvl4pPr algn="ctr" rtl="0" eaLnBrk="0" fontAlgn="base" hangingPunct="0">
        <a:spcBef>
          <a:spcPct val="0"/>
        </a:spcBef>
        <a:spcAft>
          <a:spcPct val="0"/>
        </a:spcAft>
        <a:defRPr sz="3700">
          <a:solidFill>
            <a:srgbClr val="FFFF00"/>
          </a:solidFill>
          <a:latin typeface="Arial Black" pitchFamily="34" charset="0"/>
        </a:defRPr>
      </a:lvl4pPr>
      <a:lvl5pPr algn="ctr" rtl="0" eaLnBrk="0" fontAlgn="base" hangingPunct="0">
        <a:spcBef>
          <a:spcPct val="0"/>
        </a:spcBef>
        <a:spcAft>
          <a:spcPct val="0"/>
        </a:spcAft>
        <a:defRPr sz="3700">
          <a:solidFill>
            <a:srgbClr val="FFFF00"/>
          </a:solidFill>
          <a:latin typeface="Arial Black" pitchFamily="34" charset="0"/>
        </a:defRPr>
      </a:lvl5pPr>
      <a:lvl6pPr marL="342900" algn="ctr" rtl="0" fontAlgn="base">
        <a:spcBef>
          <a:spcPct val="0"/>
        </a:spcBef>
        <a:spcAft>
          <a:spcPct val="0"/>
        </a:spcAft>
        <a:defRPr sz="3750">
          <a:solidFill>
            <a:srgbClr val="FFFF00"/>
          </a:solidFill>
          <a:latin typeface="Arial Black" pitchFamily="34" charset="0"/>
        </a:defRPr>
      </a:lvl6pPr>
      <a:lvl7pPr marL="685800" algn="ctr" rtl="0" fontAlgn="base">
        <a:spcBef>
          <a:spcPct val="0"/>
        </a:spcBef>
        <a:spcAft>
          <a:spcPct val="0"/>
        </a:spcAft>
        <a:defRPr sz="3750">
          <a:solidFill>
            <a:srgbClr val="FFFF00"/>
          </a:solidFill>
          <a:latin typeface="Arial Black" pitchFamily="34" charset="0"/>
        </a:defRPr>
      </a:lvl7pPr>
      <a:lvl8pPr marL="1028700" algn="ctr" rtl="0" fontAlgn="base">
        <a:spcBef>
          <a:spcPct val="0"/>
        </a:spcBef>
        <a:spcAft>
          <a:spcPct val="0"/>
        </a:spcAft>
        <a:defRPr sz="3750">
          <a:solidFill>
            <a:srgbClr val="FFFF00"/>
          </a:solidFill>
          <a:latin typeface="Arial Black" pitchFamily="34" charset="0"/>
        </a:defRPr>
      </a:lvl8pPr>
      <a:lvl9pPr marL="1371600" algn="ctr" rtl="0" fontAlgn="base">
        <a:spcBef>
          <a:spcPct val="0"/>
        </a:spcBef>
        <a:spcAft>
          <a:spcPct val="0"/>
        </a:spcAft>
        <a:defRPr sz="3750">
          <a:solidFill>
            <a:srgbClr val="FFFF00"/>
          </a:solidFill>
          <a:latin typeface="Arial Black" pitchFamily="34" charset="0"/>
        </a:defRPr>
      </a:lvl9pPr>
    </p:titleStyle>
    <p:bodyStyle>
      <a:lvl1pPr marL="257175" indent="-257175" algn="l" rtl="0" eaLnBrk="0" fontAlgn="base" hangingPunct="0">
        <a:spcBef>
          <a:spcPct val="20000"/>
        </a:spcBef>
        <a:spcAft>
          <a:spcPct val="0"/>
        </a:spcAft>
        <a:defRPr sz="3700">
          <a:solidFill>
            <a:srgbClr val="FFFF00"/>
          </a:solidFill>
          <a:latin typeface="+mn-lt"/>
          <a:ea typeface="+mn-ea"/>
          <a:cs typeface="+mn-cs"/>
        </a:defRPr>
      </a:lvl1pPr>
      <a:lvl2pPr marL="557213" indent="-214313" algn="l" rtl="0" eaLnBrk="0" fontAlgn="base" hangingPunct="0">
        <a:spcBef>
          <a:spcPct val="20000"/>
        </a:spcBef>
        <a:spcAft>
          <a:spcPct val="0"/>
        </a:spcAft>
        <a:buChar char="–"/>
        <a:defRPr sz="3700">
          <a:solidFill>
            <a:schemeClr val="tx1"/>
          </a:solidFill>
          <a:latin typeface="+mn-lt"/>
        </a:defRPr>
      </a:lvl2pPr>
      <a:lvl3pPr marL="857250" indent="-171450" algn="l" rtl="0" eaLnBrk="0" fontAlgn="base" hangingPunct="0">
        <a:spcBef>
          <a:spcPct val="20000"/>
        </a:spcBef>
        <a:spcAft>
          <a:spcPct val="0"/>
        </a:spcAft>
        <a:buChar char="•"/>
        <a:defRPr sz="3700">
          <a:solidFill>
            <a:schemeClr val="tx1"/>
          </a:solidFill>
          <a:latin typeface="+mn-lt"/>
        </a:defRPr>
      </a:lvl3pPr>
      <a:lvl4pPr marL="1200150" indent="-171450" algn="l" rtl="0" eaLnBrk="0" fontAlgn="base" hangingPunct="0">
        <a:spcBef>
          <a:spcPct val="20000"/>
        </a:spcBef>
        <a:spcAft>
          <a:spcPct val="0"/>
        </a:spcAft>
        <a:buChar char="–"/>
        <a:defRPr sz="3700">
          <a:solidFill>
            <a:schemeClr val="tx1"/>
          </a:solidFill>
          <a:latin typeface="+mn-lt"/>
        </a:defRPr>
      </a:lvl4pPr>
      <a:lvl5pPr marL="1543050" indent="-171450" algn="l" rtl="0" eaLnBrk="0" fontAlgn="base" hangingPunct="0">
        <a:spcBef>
          <a:spcPct val="20000"/>
        </a:spcBef>
        <a:spcAft>
          <a:spcPct val="0"/>
        </a:spcAft>
        <a:buChar char="»"/>
        <a:defRPr sz="3700">
          <a:solidFill>
            <a:schemeClr val="tx1"/>
          </a:solidFill>
          <a:latin typeface="+mn-lt"/>
        </a:defRPr>
      </a:lvl5pPr>
      <a:lvl6pPr marL="1885950" indent="-171450" algn="l" rtl="0" fontAlgn="base">
        <a:spcBef>
          <a:spcPct val="20000"/>
        </a:spcBef>
        <a:spcAft>
          <a:spcPct val="0"/>
        </a:spcAft>
        <a:buChar char="»"/>
        <a:defRPr sz="3750">
          <a:solidFill>
            <a:schemeClr val="tx1"/>
          </a:solidFill>
          <a:latin typeface="+mn-lt"/>
        </a:defRPr>
      </a:lvl6pPr>
      <a:lvl7pPr marL="2228850" indent="-171450" algn="l" rtl="0" fontAlgn="base">
        <a:spcBef>
          <a:spcPct val="20000"/>
        </a:spcBef>
        <a:spcAft>
          <a:spcPct val="0"/>
        </a:spcAft>
        <a:buChar char="»"/>
        <a:defRPr sz="3750">
          <a:solidFill>
            <a:schemeClr val="tx1"/>
          </a:solidFill>
          <a:latin typeface="+mn-lt"/>
        </a:defRPr>
      </a:lvl7pPr>
      <a:lvl8pPr marL="2571750" indent="-171450" algn="l" rtl="0" fontAlgn="base">
        <a:spcBef>
          <a:spcPct val="20000"/>
        </a:spcBef>
        <a:spcAft>
          <a:spcPct val="0"/>
        </a:spcAft>
        <a:buChar char="»"/>
        <a:defRPr sz="3750">
          <a:solidFill>
            <a:schemeClr val="tx1"/>
          </a:solidFill>
          <a:latin typeface="+mn-lt"/>
        </a:defRPr>
      </a:lvl8pPr>
      <a:lvl9pPr marL="2914650" indent="-171450" algn="l" rtl="0" fontAlgn="base">
        <a:spcBef>
          <a:spcPct val="20000"/>
        </a:spcBef>
        <a:spcAft>
          <a:spcPct val="0"/>
        </a:spcAft>
        <a:buChar char="»"/>
        <a:defRPr sz="375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6" descr="67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smtClean="0"/>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FFFF00"/>
                </a:solidFill>
                <a:latin typeface="Arial" charset="0"/>
              </a:defRPr>
            </a:lvl1pPr>
          </a:lstStyle>
          <a:p>
            <a:pPr fontAlgn="base">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FFFF00"/>
                </a:solidFill>
                <a:latin typeface="Arial" panose="020B0604020202020204" pitchFamily="34" charset="0"/>
              </a:defRPr>
            </a:lvl1pPr>
          </a:lstStyle>
          <a:p>
            <a:pPr fontAlgn="base">
              <a:spcBef>
                <a:spcPct val="0"/>
              </a:spcBef>
              <a:spcAft>
                <a:spcPct val="0"/>
              </a:spcAft>
            </a:pPr>
            <a:fld id="{54AA4A7A-83FD-465E-9C7F-27A9C6ED66DC}" type="slidenum">
              <a:rPr lang="en-US" altLang="en-US" smtClean="0"/>
              <a:pPr fontAlgn="base">
                <a:spcBef>
                  <a:spcPct val="0"/>
                </a:spcBef>
                <a:spcAft>
                  <a:spcPct val="0"/>
                </a:spcAft>
              </a:pPr>
              <a:t>‹#›</a:t>
            </a:fld>
            <a:endParaRPr lang="en-US" altLang="en-US" dirty="0" smtClean="0"/>
          </a:p>
        </p:txBody>
      </p:sp>
    </p:spTree>
    <p:extLst>
      <p:ext uri="{BB962C8B-B14F-4D97-AF65-F5344CB8AC3E}">
        <p14:creationId xmlns:p14="http://schemas.microsoft.com/office/powerpoint/2010/main" val="1758160444"/>
      </p:ext>
    </p:extLst>
  </p:cSld>
  <p:clrMap bg1="lt1" tx1="dk1" bg2="lt2" tx2="dk2" accent1="accent1" accent2="accent2" accent3="accent3" accent4="accent4" accent5="accent5" accent6="accent6" hlink="hlink" folHlink="folHlink"/>
  <p:sldLayoutIdLst>
    <p:sldLayoutId id="2147489410" r:id="rId1"/>
    <p:sldLayoutId id="2147489411" r:id="rId2"/>
    <p:sldLayoutId id="2147489412" r:id="rId3"/>
    <p:sldLayoutId id="2147489413" r:id="rId4"/>
    <p:sldLayoutId id="2147489414" r:id="rId5"/>
    <p:sldLayoutId id="2147489415" r:id="rId6"/>
    <p:sldLayoutId id="2147489416" r:id="rId7"/>
    <p:sldLayoutId id="2147489417" r:id="rId8"/>
    <p:sldLayoutId id="2147489418" r:id="rId9"/>
    <p:sldLayoutId id="2147489419" r:id="rId10"/>
    <p:sldLayoutId id="2147489420" r:id="rId11"/>
  </p:sldLayoutIdLst>
  <p:txStyles>
    <p:titleStyle>
      <a:lvl1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2pPr>
      <a:lvl3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3pPr>
      <a:lvl4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4pPr>
      <a:lvl5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5pPr>
      <a:lvl6pPr marL="457200" algn="ctr" rtl="0" fontAlgn="base">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6pPr>
      <a:lvl7pPr marL="914400" algn="ctr" rtl="0" fontAlgn="base">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7pPr>
      <a:lvl8pPr marL="1371600" algn="ctr" rtl="0" fontAlgn="base">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8pPr>
      <a:lvl9pPr marL="1828800" algn="ctr" rtl="0" fontAlgn="base">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9pPr>
    </p:titleStyle>
    <p:bodyStyle>
      <a:lvl1pPr marL="342900" indent="-342900" algn="l" rtl="0" eaLnBrk="0" fontAlgn="base" hangingPunct="0">
        <a:spcBef>
          <a:spcPct val="20000"/>
        </a:spcBef>
        <a:spcAft>
          <a:spcPct val="0"/>
        </a:spcAft>
        <a:defRPr sz="50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5000">
          <a:solidFill>
            <a:schemeClr val="tx1"/>
          </a:solidFill>
          <a:latin typeface="+mn-lt"/>
        </a:defRPr>
      </a:lvl2pPr>
      <a:lvl3pPr marL="1143000" indent="-228600" algn="l" rtl="0" eaLnBrk="0" fontAlgn="base" hangingPunct="0">
        <a:spcBef>
          <a:spcPct val="20000"/>
        </a:spcBef>
        <a:spcAft>
          <a:spcPct val="0"/>
        </a:spcAft>
        <a:buChar char="•"/>
        <a:defRPr sz="5000">
          <a:solidFill>
            <a:schemeClr val="tx1"/>
          </a:solidFill>
          <a:latin typeface="+mn-lt"/>
        </a:defRPr>
      </a:lvl3pPr>
      <a:lvl4pPr marL="1600200" indent="-228600" algn="l" rtl="0" eaLnBrk="0" fontAlgn="base" hangingPunct="0">
        <a:spcBef>
          <a:spcPct val="20000"/>
        </a:spcBef>
        <a:spcAft>
          <a:spcPct val="0"/>
        </a:spcAft>
        <a:buChar char="–"/>
        <a:defRPr sz="5000">
          <a:solidFill>
            <a:schemeClr val="tx1"/>
          </a:solidFill>
          <a:latin typeface="+mn-lt"/>
        </a:defRPr>
      </a:lvl4pPr>
      <a:lvl5pPr marL="2057400" indent="-228600" algn="l" rtl="0" eaLnBrk="0" fontAlgn="base" hangingPunct="0">
        <a:spcBef>
          <a:spcPct val="20000"/>
        </a:spcBef>
        <a:spcAft>
          <a:spcPct val="0"/>
        </a:spcAft>
        <a:buChar char="»"/>
        <a:defRPr sz="5000">
          <a:solidFill>
            <a:schemeClr val="tx1"/>
          </a:solidFill>
          <a:latin typeface="+mn-lt"/>
        </a:defRPr>
      </a:lvl5pPr>
      <a:lvl6pPr marL="2514600" indent="-228600" algn="l" rtl="0" fontAlgn="base">
        <a:spcBef>
          <a:spcPct val="20000"/>
        </a:spcBef>
        <a:spcAft>
          <a:spcPct val="0"/>
        </a:spcAft>
        <a:buChar char="»"/>
        <a:defRPr sz="5000">
          <a:solidFill>
            <a:schemeClr val="tx1"/>
          </a:solidFill>
          <a:latin typeface="+mn-lt"/>
        </a:defRPr>
      </a:lvl6pPr>
      <a:lvl7pPr marL="2971800" indent="-228600" algn="l" rtl="0" fontAlgn="base">
        <a:spcBef>
          <a:spcPct val="20000"/>
        </a:spcBef>
        <a:spcAft>
          <a:spcPct val="0"/>
        </a:spcAft>
        <a:buChar char="»"/>
        <a:defRPr sz="5000">
          <a:solidFill>
            <a:schemeClr val="tx1"/>
          </a:solidFill>
          <a:latin typeface="+mn-lt"/>
        </a:defRPr>
      </a:lvl7pPr>
      <a:lvl8pPr marL="3429000" indent="-228600" algn="l" rtl="0" fontAlgn="base">
        <a:spcBef>
          <a:spcPct val="20000"/>
        </a:spcBef>
        <a:spcAft>
          <a:spcPct val="0"/>
        </a:spcAft>
        <a:buChar char="»"/>
        <a:defRPr sz="5000">
          <a:solidFill>
            <a:schemeClr val="tx1"/>
          </a:solidFill>
          <a:latin typeface="+mn-lt"/>
        </a:defRPr>
      </a:lvl8pPr>
      <a:lvl9pPr marL="3886200" indent="-228600" algn="l" rtl="0" fontAlgn="base">
        <a:spcBef>
          <a:spcPct val="20000"/>
        </a:spcBef>
        <a:spcAft>
          <a:spcPct val="0"/>
        </a:spcAft>
        <a:buChar char="»"/>
        <a:defRPr sz="5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45" descr="1794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FFFF00"/>
                </a:solidFill>
                <a:latin typeface="Arial" charset="0"/>
              </a:defRPr>
            </a:lvl1pPr>
          </a:lstStyle>
          <a:p>
            <a:pPr fontAlgn="base">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solidFill>
                  <a:srgbClr val="FFFF00"/>
                </a:solidFill>
                <a:latin typeface="Arial" panose="020B0604020202020204" pitchFamily="34" charset="0"/>
              </a:defRPr>
            </a:lvl1pPr>
          </a:lstStyle>
          <a:p>
            <a:pPr fontAlgn="base">
              <a:spcBef>
                <a:spcPct val="0"/>
              </a:spcBef>
              <a:spcAft>
                <a:spcPct val="0"/>
              </a:spcAft>
              <a:defRPr/>
            </a:pPr>
            <a:fld id="{135F8A4D-4382-4F26-B414-9A4C5D2ADE32}" type="slidenum">
              <a:rPr lang="en-US" altLang="en-US"/>
              <a:pPr fontAlgn="base">
                <a:spcBef>
                  <a:spcPct val="0"/>
                </a:spcBef>
                <a:spcAft>
                  <a:spcPct val="0"/>
                </a:spcAft>
                <a:defRPr/>
              </a:pPr>
              <a:t>‹#›</a:t>
            </a:fld>
            <a:endParaRPr lang="en-US" altLang="en-US" dirty="0"/>
          </a:p>
        </p:txBody>
      </p:sp>
    </p:spTree>
    <p:extLst>
      <p:ext uri="{BB962C8B-B14F-4D97-AF65-F5344CB8AC3E}">
        <p14:creationId xmlns:p14="http://schemas.microsoft.com/office/powerpoint/2010/main" val="56349088"/>
      </p:ext>
    </p:extLst>
  </p:cSld>
  <p:clrMap bg1="lt1" tx1="dk1" bg2="lt2" tx2="dk2" accent1="accent1" accent2="accent2" accent3="accent3" accent4="accent4" accent5="accent5" accent6="accent6" hlink="hlink" folHlink="folHlink"/>
  <p:sldLayoutIdLst>
    <p:sldLayoutId id="2147489482" r:id="rId1"/>
    <p:sldLayoutId id="2147489483" r:id="rId2"/>
    <p:sldLayoutId id="2147489484" r:id="rId3"/>
    <p:sldLayoutId id="2147489485" r:id="rId4"/>
    <p:sldLayoutId id="2147489486" r:id="rId5"/>
    <p:sldLayoutId id="2147489487" r:id="rId6"/>
    <p:sldLayoutId id="2147489488" r:id="rId7"/>
    <p:sldLayoutId id="2147489489" r:id="rId8"/>
    <p:sldLayoutId id="2147489490" r:id="rId9"/>
    <p:sldLayoutId id="2147489491" r:id="rId10"/>
    <p:sldLayoutId id="2147489492" r:id="rId11"/>
  </p:sldLayoutIdLst>
  <p:txStyles>
    <p:titleStyle>
      <a:lvl1pPr algn="ctr" rtl="0" eaLnBrk="0" fontAlgn="base" hangingPunct="0">
        <a:spcBef>
          <a:spcPct val="0"/>
        </a:spcBef>
        <a:spcAft>
          <a:spcPct val="0"/>
        </a:spcAft>
        <a:defRPr sz="5000">
          <a:solidFill>
            <a:srgbClr val="FFFF00"/>
          </a:solidFill>
          <a:latin typeface="+mj-lt"/>
          <a:ea typeface="+mj-ea"/>
          <a:cs typeface="+mj-cs"/>
        </a:defRPr>
      </a:lvl1pPr>
      <a:lvl2pPr algn="ctr" rtl="0" eaLnBrk="0" fontAlgn="base" hangingPunct="0">
        <a:spcBef>
          <a:spcPct val="0"/>
        </a:spcBef>
        <a:spcAft>
          <a:spcPct val="0"/>
        </a:spcAft>
        <a:defRPr sz="5000">
          <a:solidFill>
            <a:srgbClr val="FFFF00"/>
          </a:solidFill>
          <a:latin typeface="Arial Black" pitchFamily="34" charset="0"/>
        </a:defRPr>
      </a:lvl2pPr>
      <a:lvl3pPr algn="ctr" rtl="0" eaLnBrk="0" fontAlgn="base" hangingPunct="0">
        <a:spcBef>
          <a:spcPct val="0"/>
        </a:spcBef>
        <a:spcAft>
          <a:spcPct val="0"/>
        </a:spcAft>
        <a:defRPr sz="5000">
          <a:solidFill>
            <a:srgbClr val="FFFF00"/>
          </a:solidFill>
          <a:latin typeface="Arial Black" pitchFamily="34" charset="0"/>
        </a:defRPr>
      </a:lvl3pPr>
      <a:lvl4pPr algn="ctr" rtl="0" eaLnBrk="0" fontAlgn="base" hangingPunct="0">
        <a:spcBef>
          <a:spcPct val="0"/>
        </a:spcBef>
        <a:spcAft>
          <a:spcPct val="0"/>
        </a:spcAft>
        <a:defRPr sz="5000">
          <a:solidFill>
            <a:srgbClr val="FFFF00"/>
          </a:solidFill>
          <a:latin typeface="Arial Black" pitchFamily="34" charset="0"/>
        </a:defRPr>
      </a:lvl4pPr>
      <a:lvl5pPr algn="ctr" rtl="0" eaLnBrk="0" fontAlgn="base" hangingPunct="0">
        <a:spcBef>
          <a:spcPct val="0"/>
        </a:spcBef>
        <a:spcAft>
          <a:spcPct val="0"/>
        </a:spcAft>
        <a:defRPr sz="5000">
          <a:solidFill>
            <a:srgbClr val="FFFF00"/>
          </a:solidFill>
          <a:latin typeface="Arial Black" pitchFamily="34" charset="0"/>
        </a:defRPr>
      </a:lvl5pPr>
      <a:lvl6pPr marL="457200" algn="ctr" rtl="0" fontAlgn="base">
        <a:spcBef>
          <a:spcPct val="0"/>
        </a:spcBef>
        <a:spcAft>
          <a:spcPct val="0"/>
        </a:spcAft>
        <a:defRPr sz="5000">
          <a:solidFill>
            <a:srgbClr val="FFFF00"/>
          </a:solidFill>
          <a:latin typeface="Arial Black" pitchFamily="34" charset="0"/>
        </a:defRPr>
      </a:lvl6pPr>
      <a:lvl7pPr marL="914400" algn="ctr" rtl="0" fontAlgn="base">
        <a:spcBef>
          <a:spcPct val="0"/>
        </a:spcBef>
        <a:spcAft>
          <a:spcPct val="0"/>
        </a:spcAft>
        <a:defRPr sz="5000">
          <a:solidFill>
            <a:srgbClr val="FFFF00"/>
          </a:solidFill>
          <a:latin typeface="Arial Black" pitchFamily="34" charset="0"/>
        </a:defRPr>
      </a:lvl7pPr>
      <a:lvl8pPr marL="1371600" algn="ctr" rtl="0" fontAlgn="base">
        <a:spcBef>
          <a:spcPct val="0"/>
        </a:spcBef>
        <a:spcAft>
          <a:spcPct val="0"/>
        </a:spcAft>
        <a:defRPr sz="5000">
          <a:solidFill>
            <a:srgbClr val="FFFF00"/>
          </a:solidFill>
          <a:latin typeface="Arial Black" pitchFamily="34" charset="0"/>
        </a:defRPr>
      </a:lvl8pPr>
      <a:lvl9pPr marL="1828800" algn="ctr" rtl="0" fontAlgn="base">
        <a:spcBef>
          <a:spcPct val="0"/>
        </a:spcBef>
        <a:spcAft>
          <a:spcPct val="0"/>
        </a:spcAft>
        <a:defRPr sz="5000">
          <a:solidFill>
            <a:srgbClr val="FFFF00"/>
          </a:solidFill>
          <a:latin typeface="Arial Black" pitchFamily="34" charset="0"/>
        </a:defRPr>
      </a:lvl9pPr>
    </p:titleStyle>
    <p:bodyStyle>
      <a:lvl1pPr marL="342900" indent="-342900" algn="l" rtl="0" eaLnBrk="0" fontAlgn="base" hangingPunct="0">
        <a:spcBef>
          <a:spcPct val="20000"/>
        </a:spcBef>
        <a:spcAft>
          <a:spcPct val="0"/>
        </a:spcAft>
        <a:defRPr sz="50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5000">
          <a:solidFill>
            <a:schemeClr val="tx1"/>
          </a:solidFill>
          <a:latin typeface="+mn-lt"/>
        </a:defRPr>
      </a:lvl2pPr>
      <a:lvl3pPr marL="1143000" indent="-228600" algn="l" rtl="0" eaLnBrk="0" fontAlgn="base" hangingPunct="0">
        <a:spcBef>
          <a:spcPct val="20000"/>
        </a:spcBef>
        <a:spcAft>
          <a:spcPct val="0"/>
        </a:spcAft>
        <a:buChar char="•"/>
        <a:defRPr sz="5000">
          <a:solidFill>
            <a:schemeClr val="tx1"/>
          </a:solidFill>
          <a:latin typeface="+mn-lt"/>
        </a:defRPr>
      </a:lvl3pPr>
      <a:lvl4pPr marL="1600200" indent="-228600" algn="l" rtl="0" eaLnBrk="0" fontAlgn="base" hangingPunct="0">
        <a:spcBef>
          <a:spcPct val="20000"/>
        </a:spcBef>
        <a:spcAft>
          <a:spcPct val="0"/>
        </a:spcAft>
        <a:buChar char="–"/>
        <a:defRPr sz="5000">
          <a:solidFill>
            <a:schemeClr val="tx1"/>
          </a:solidFill>
          <a:latin typeface="+mn-lt"/>
        </a:defRPr>
      </a:lvl4pPr>
      <a:lvl5pPr marL="2057400" indent="-228600" algn="l" rtl="0" eaLnBrk="0" fontAlgn="base" hangingPunct="0">
        <a:spcBef>
          <a:spcPct val="20000"/>
        </a:spcBef>
        <a:spcAft>
          <a:spcPct val="0"/>
        </a:spcAft>
        <a:buChar char="»"/>
        <a:defRPr sz="5000">
          <a:solidFill>
            <a:schemeClr val="tx1"/>
          </a:solidFill>
          <a:latin typeface="+mn-lt"/>
        </a:defRPr>
      </a:lvl5pPr>
      <a:lvl6pPr marL="2514600" indent="-228600" algn="l" rtl="0" fontAlgn="base">
        <a:spcBef>
          <a:spcPct val="20000"/>
        </a:spcBef>
        <a:spcAft>
          <a:spcPct val="0"/>
        </a:spcAft>
        <a:buChar char="»"/>
        <a:defRPr sz="5000">
          <a:solidFill>
            <a:schemeClr val="tx1"/>
          </a:solidFill>
          <a:latin typeface="+mn-lt"/>
        </a:defRPr>
      </a:lvl6pPr>
      <a:lvl7pPr marL="2971800" indent="-228600" algn="l" rtl="0" fontAlgn="base">
        <a:spcBef>
          <a:spcPct val="20000"/>
        </a:spcBef>
        <a:spcAft>
          <a:spcPct val="0"/>
        </a:spcAft>
        <a:buChar char="»"/>
        <a:defRPr sz="5000">
          <a:solidFill>
            <a:schemeClr val="tx1"/>
          </a:solidFill>
          <a:latin typeface="+mn-lt"/>
        </a:defRPr>
      </a:lvl7pPr>
      <a:lvl8pPr marL="3429000" indent="-228600" algn="l" rtl="0" fontAlgn="base">
        <a:spcBef>
          <a:spcPct val="20000"/>
        </a:spcBef>
        <a:spcAft>
          <a:spcPct val="0"/>
        </a:spcAft>
        <a:buChar char="»"/>
        <a:defRPr sz="5000">
          <a:solidFill>
            <a:schemeClr val="tx1"/>
          </a:solidFill>
          <a:latin typeface="+mn-lt"/>
        </a:defRPr>
      </a:lvl8pPr>
      <a:lvl9pPr marL="3886200" indent="-228600" algn="l" rtl="0" fontAlgn="base">
        <a:spcBef>
          <a:spcPct val="20000"/>
        </a:spcBef>
        <a:spcAft>
          <a:spcPct val="0"/>
        </a:spcAft>
        <a:buChar char="»"/>
        <a:defRPr sz="5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2286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7" name="Rectangle 3"/>
          <p:cNvSpPr>
            <a:spLocks noGrp="1" noChangeArrowheads="1"/>
          </p:cNvSpPr>
          <p:nvPr>
            <p:ph type="body" idx="1"/>
          </p:nvPr>
        </p:nvSpPr>
        <p:spPr bwMode="auto">
          <a:xfrm>
            <a:off x="2946400" y="2057400"/>
            <a:ext cx="6807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0" y="5943600"/>
            <a:ext cx="4775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FFFF00"/>
                </a:solidFill>
                <a:latin typeface="Arial" charset="0"/>
              </a:defRPr>
            </a:lvl1pPr>
          </a:lstStyle>
          <a:p>
            <a:pPr fontAlgn="base">
              <a:spcBef>
                <a:spcPct val="0"/>
              </a:spcBef>
              <a:spcAft>
                <a:spcPct val="0"/>
              </a:spcAft>
              <a:defRPr/>
            </a:pPr>
            <a:endParaRPr lang="en-US" altLang="en-US" dirty="0"/>
          </a:p>
        </p:txBody>
      </p:sp>
      <p:sp>
        <p:nvSpPr>
          <p:cNvPr id="1030" name="Rectangle 6"/>
          <p:cNvSpPr>
            <a:spLocks noGrp="1" noChangeArrowheads="1"/>
          </p:cNvSpPr>
          <p:nvPr>
            <p:ph type="sldNum" sz="quarter" idx="4"/>
          </p:nvPr>
        </p:nvSpPr>
        <p:spPr bwMode="auto">
          <a:xfrm>
            <a:off x="11176000" y="6019800"/>
            <a:ext cx="406400"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FFFF00"/>
                </a:solidFill>
                <a:latin typeface="Arial" charset="0"/>
              </a:defRPr>
            </a:lvl1pPr>
          </a:lstStyle>
          <a:p>
            <a:pPr fontAlgn="base">
              <a:spcBef>
                <a:spcPct val="0"/>
              </a:spcBef>
              <a:spcAft>
                <a:spcPct val="0"/>
              </a:spcAft>
              <a:defRPr/>
            </a:pPr>
            <a:endParaRPr lang="en-US" altLang="en-US" dirty="0"/>
          </a:p>
        </p:txBody>
      </p:sp>
      <p:pic>
        <p:nvPicPr>
          <p:cNvPr id="2" name="Picture 8" descr="6762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9545412"/>
      </p:ext>
    </p:extLst>
  </p:cSld>
  <p:clrMap bg1="lt1" tx1="dk1" bg2="lt2" tx2="dk2" accent1="accent1" accent2="accent2" accent3="accent3" accent4="accent4" accent5="accent5" accent6="accent6" hlink="hlink" folHlink="folHlink"/>
  <p:sldLayoutIdLst>
    <p:sldLayoutId id="2147489578" r:id="rId1"/>
    <p:sldLayoutId id="2147489579" r:id="rId2"/>
    <p:sldLayoutId id="2147489580" r:id="rId3"/>
    <p:sldLayoutId id="2147489581" r:id="rId4"/>
    <p:sldLayoutId id="2147489582" r:id="rId5"/>
    <p:sldLayoutId id="2147489583" r:id="rId6"/>
    <p:sldLayoutId id="2147489584" r:id="rId7"/>
    <p:sldLayoutId id="2147489585" r:id="rId8"/>
    <p:sldLayoutId id="2147489586" r:id="rId9"/>
    <p:sldLayoutId id="2147489587" r:id="rId10"/>
    <p:sldLayoutId id="2147489588" r:id="rId11"/>
  </p:sldLayoutIdLst>
  <p:txStyles>
    <p:titleStyle>
      <a:lvl1pPr algn="ctr" rtl="0" eaLnBrk="0" fontAlgn="base" hangingPunct="0">
        <a:spcBef>
          <a:spcPct val="0"/>
        </a:spcBef>
        <a:spcAft>
          <a:spcPct val="0"/>
        </a:spcAft>
        <a:defRPr sz="5000">
          <a:solidFill>
            <a:srgbClr val="FFFF00"/>
          </a:solidFill>
          <a:latin typeface="+mj-lt"/>
          <a:ea typeface="+mj-ea"/>
          <a:cs typeface="+mj-cs"/>
        </a:defRPr>
      </a:lvl1pPr>
      <a:lvl2pPr algn="ctr" rtl="0" eaLnBrk="0" fontAlgn="base" hangingPunct="0">
        <a:spcBef>
          <a:spcPct val="0"/>
        </a:spcBef>
        <a:spcAft>
          <a:spcPct val="0"/>
        </a:spcAft>
        <a:defRPr sz="5000">
          <a:solidFill>
            <a:srgbClr val="FFFF00"/>
          </a:solidFill>
          <a:latin typeface="Arial Black" pitchFamily="34" charset="0"/>
        </a:defRPr>
      </a:lvl2pPr>
      <a:lvl3pPr algn="ctr" rtl="0" eaLnBrk="0" fontAlgn="base" hangingPunct="0">
        <a:spcBef>
          <a:spcPct val="0"/>
        </a:spcBef>
        <a:spcAft>
          <a:spcPct val="0"/>
        </a:spcAft>
        <a:defRPr sz="5000">
          <a:solidFill>
            <a:srgbClr val="FFFF00"/>
          </a:solidFill>
          <a:latin typeface="Arial Black" pitchFamily="34" charset="0"/>
        </a:defRPr>
      </a:lvl3pPr>
      <a:lvl4pPr algn="ctr" rtl="0" eaLnBrk="0" fontAlgn="base" hangingPunct="0">
        <a:spcBef>
          <a:spcPct val="0"/>
        </a:spcBef>
        <a:spcAft>
          <a:spcPct val="0"/>
        </a:spcAft>
        <a:defRPr sz="5000">
          <a:solidFill>
            <a:srgbClr val="FFFF00"/>
          </a:solidFill>
          <a:latin typeface="Arial Black" pitchFamily="34" charset="0"/>
        </a:defRPr>
      </a:lvl4pPr>
      <a:lvl5pPr algn="ctr" rtl="0" eaLnBrk="0" fontAlgn="base" hangingPunct="0">
        <a:spcBef>
          <a:spcPct val="0"/>
        </a:spcBef>
        <a:spcAft>
          <a:spcPct val="0"/>
        </a:spcAft>
        <a:defRPr sz="5000">
          <a:solidFill>
            <a:srgbClr val="FFFF00"/>
          </a:solidFill>
          <a:latin typeface="Arial Black" pitchFamily="34" charset="0"/>
        </a:defRPr>
      </a:lvl5pPr>
      <a:lvl6pPr marL="457200" algn="ctr" rtl="0" fontAlgn="base">
        <a:spcBef>
          <a:spcPct val="0"/>
        </a:spcBef>
        <a:spcAft>
          <a:spcPct val="0"/>
        </a:spcAft>
        <a:defRPr sz="5000">
          <a:solidFill>
            <a:srgbClr val="FFFF00"/>
          </a:solidFill>
          <a:latin typeface="Arial Black" pitchFamily="34" charset="0"/>
        </a:defRPr>
      </a:lvl6pPr>
      <a:lvl7pPr marL="914400" algn="ctr" rtl="0" fontAlgn="base">
        <a:spcBef>
          <a:spcPct val="0"/>
        </a:spcBef>
        <a:spcAft>
          <a:spcPct val="0"/>
        </a:spcAft>
        <a:defRPr sz="5000">
          <a:solidFill>
            <a:srgbClr val="FFFF00"/>
          </a:solidFill>
          <a:latin typeface="Arial Black" pitchFamily="34" charset="0"/>
        </a:defRPr>
      </a:lvl7pPr>
      <a:lvl8pPr marL="1371600" algn="ctr" rtl="0" fontAlgn="base">
        <a:spcBef>
          <a:spcPct val="0"/>
        </a:spcBef>
        <a:spcAft>
          <a:spcPct val="0"/>
        </a:spcAft>
        <a:defRPr sz="5000">
          <a:solidFill>
            <a:srgbClr val="FFFF00"/>
          </a:solidFill>
          <a:latin typeface="Arial Black" pitchFamily="34" charset="0"/>
        </a:defRPr>
      </a:lvl8pPr>
      <a:lvl9pPr marL="1828800" algn="ctr" rtl="0" fontAlgn="base">
        <a:spcBef>
          <a:spcPct val="0"/>
        </a:spcBef>
        <a:spcAft>
          <a:spcPct val="0"/>
        </a:spcAft>
        <a:defRPr sz="5000">
          <a:solidFill>
            <a:srgbClr val="FFFF00"/>
          </a:solidFill>
          <a:latin typeface="Arial Black" pitchFamily="34" charset="0"/>
        </a:defRPr>
      </a:lvl9pPr>
    </p:titleStyle>
    <p:bodyStyle>
      <a:lvl1pPr marL="342900" indent="-342900" algn="l" rtl="0" eaLnBrk="0" fontAlgn="base" hangingPunct="0">
        <a:spcBef>
          <a:spcPct val="20000"/>
        </a:spcBef>
        <a:spcAft>
          <a:spcPct val="0"/>
        </a:spcAft>
        <a:buChar char="•"/>
        <a:defRPr sz="50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47" descr="405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solidFill>
                  <a:srgbClr val="FFFF00"/>
                </a:solidFill>
                <a:latin typeface="Arial" charset="0"/>
              </a:defRPr>
            </a:lvl1pPr>
          </a:lstStyle>
          <a:p>
            <a:pPr fontAlgn="base">
              <a:spcBef>
                <a:spcPct val="0"/>
              </a:spcBef>
              <a:spcAft>
                <a:spcPct val="0"/>
              </a:spcAft>
              <a:defRPr/>
            </a:pPr>
            <a:endParaRPr lang="en-US" alt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FFFF00"/>
                </a:solidFill>
                <a:latin typeface="Arial" panose="020B0604020202020204" pitchFamily="34" charset="0"/>
              </a:defRPr>
            </a:lvl1pPr>
          </a:lstStyle>
          <a:p>
            <a:pPr fontAlgn="base">
              <a:spcBef>
                <a:spcPct val="0"/>
              </a:spcBef>
              <a:spcAft>
                <a:spcPct val="0"/>
              </a:spcAft>
            </a:pPr>
            <a:fld id="{333877EF-EA97-4578-BD9B-0A1B703A6DF6}" type="slidenum">
              <a:rPr lang="en-US" altLang="en-US" smtClean="0"/>
              <a:pPr fontAlgn="base">
                <a:spcBef>
                  <a:spcPct val="0"/>
                </a:spcBef>
                <a:spcAft>
                  <a:spcPct val="0"/>
                </a:spcAft>
              </a:pPr>
              <a:t>‹#›</a:t>
            </a:fld>
            <a:endParaRPr lang="en-US" altLang="en-US" dirty="0" smtClean="0"/>
          </a:p>
        </p:txBody>
      </p:sp>
    </p:spTree>
    <p:extLst>
      <p:ext uri="{BB962C8B-B14F-4D97-AF65-F5344CB8AC3E}">
        <p14:creationId xmlns:p14="http://schemas.microsoft.com/office/powerpoint/2010/main" val="2851313614"/>
      </p:ext>
    </p:extLst>
  </p:cSld>
  <p:clrMap bg1="lt1" tx1="dk1" bg2="lt2" tx2="dk2" accent1="accent1" accent2="accent2" accent3="accent3" accent4="accent4" accent5="accent5" accent6="accent6" hlink="hlink" folHlink="folHlink"/>
  <p:sldLayoutIdLst>
    <p:sldLayoutId id="2147489602" r:id="rId1"/>
    <p:sldLayoutId id="2147489603" r:id="rId2"/>
    <p:sldLayoutId id="2147489604" r:id="rId3"/>
    <p:sldLayoutId id="2147489605" r:id="rId4"/>
    <p:sldLayoutId id="2147489606" r:id="rId5"/>
    <p:sldLayoutId id="2147489607" r:id="rId6"/>
    <p:sldLayoutId id="2147489608" r:id="rId7"/>
    <p:sldLayoutId id="2147489609" r:id="rId8"/>
    <p:sldLayoutId id="2147489610" r:id="rId9"/>
    <p:sldLayoutId id="2147489611" r:id="rId10"/>
    <p:sldLayoutId id="2147489612" r:id="rId11"/>
  </p:sldLayoutIdLst>
  <p:txStyles>
    <p:titleStyle>
      <a:lvl1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2pPr>
      <a:lvl3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3pPr>
      <a:lvl4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4pPr>
      <a:lvl5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5pPr>
      <a:lvl6pPr marL="457200" algn="ctr" rtl="0" fontAlgn="base">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6pPr>
      <a:lvl7pPr marL="914400" algn="ctr" rtl="0" fontAlgn="base">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7pPr>
      <a:lvl8pPr marL="1371600" algn="ctr" rtl="0" fontAlgn="base">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8pPr>
      <a:lvl9pPr marL="1828800" algn="ctr" rtl="0" fontAlgn="base">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9pPr>
    </p:titleStyle>
    <p:bodyStyle>
      <a:lvl1pPr marL="342900" indent="-342900" algn="l" rtl="0" eaLnBrk="0" fontAlgn="base" hangingPunct="0">
        <a:spcBef>
          <a:spcPct val="20000"/>
        </a:spcBef>
        <a:spcAft>
          <a:spcPct val="0"/>
        </a:spcAft>
        <a:defRPr sz="50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5000">
          <a:solidFill>
            <a:schemeClr val="tx1"/>
          </a:solidFill>
          <a:latin typeface="+mn-lt"/>
        </a:defRPr>
      </a:lvl2pPr>
      <a:lvl3pPr marL="1143000" indent="-228600" algn="l" rtl="0" eaLnBrk="0" fontAlgn="base" hangingPunct="0">
        <a:spcBef>
          <a:spcPct val="20000"/>
        </a:spcBef>
        <a:spcAft>
          <a:spcPct val="0"/>
        </a:spcAft>
        <a:buChar char="•"/>
        <a:defRPr sz="5000">
          <a:solidFill>
            <a:schemeClr val="tx1"/>
          </a:solidFill>
          <a:latin typeface="+mn-lt"/>
        </a:defRPr>
      </a:lvl3pPr>
      <a:lvl4pPr marL="1600200" indent="-228600" algn="l" rtl="0" eaLnBrk="0" fontAlgn="base" hangingPunct="0">
        <a:spcBef>
          <a:spcPct val="20000"/>
        </a:spcBef>
        <a:spcAft>
          <a:spcPct val="0"/>
        </a:spcAft>
        <a:buChar char="–"/>
        <a:defRPr sz="5000">
          <a:solidFill>
            <a:schemeClr val="tx1"/>
          </a:solidFill>
          <a:latin typeface="+mn-lt"/>
        </a:defRPr>
      </a:lvl4pPr>
      <a:lvl5pPr marL="2057400" indent="-228600" algn="l" rtl="0" eaLnBrk="0" fontAlgn="base" hangingPunct="0">
        <a:spcBef>
          <a:spcPct val="20000"/>
        </a:spcBef>
        <a:spcAft>
          <a:spcPct val="0"/>
        </a:spcAft>
        <a:buChar char="»"/>
        <a:defRPr sz="5000">
          <a:solidFill>
            <a:schemeClr val="tx1"/>
          </a:solidFill>
          <a:latin typeface="+mn-lt"/>
        </a:defRPr>
      </a:lvl5pPr>
      <a:lvl6pPr marL="2514600" indent="-228600" algn="l" rtl="0" fontAlgn="base">
        <a:spcBef>
          <a:spcPct val="20000"/>
        </a:spcBef>
        <a:spcAft>
          <a:spcPct val="0"/>
        </a:spcAft>
        <a:buChar char="»"/>
        <a:defRPr sz="5000">
          <a:solidFill>
            <a:schemeClr val="tx1"/>
          </a:solidFill>
          <a:latin typeface="+mn-lt"/>
        </a:defRPr>
      </a:lvl6pPr>
      <a:lvl7pPr marL="2971800" indent="-228600" algn="l" rtl="0" fontAlgn="base">
        <a:spcBef>
          <a:spcPct val="20000"/>
        </a:spcBef>
        <a:spcAft>
          <a:spcPct val="0"/>
        </a:spcAft>
        <a:buChar char="»"/>
        <a:defRPr sz="5000">
          <a:solidFill>
            <a:schemeClr val="tx1"/>
          </a:solidFill>
          <a:latin typeface="+mn-lt"/>
        </a:defRPr>
      </a:lvl7pPr>
      <a:lvl8pPr marL="3429000" indent="-228600" algn="l" rtl="0" fontAlgn="base">
        <a:spcBef>
          <a:spcPct val="20000"/>
        </a:spcBef>
        <a:spcAft>
          <a:spcPct val="0"/>
        </a:spcAft>
        <a:buChar char="»"/>
        <a:defRPr sz="5000">
          <a:solidFill>
            <a:schemeClr val="tx1"/>
          </a:solidFill>
          <a:latin typeface="+mn-lt"/>
        </a:defRPr>
      </a:lvl8pPr>
      <a:lvl9pPr marL="3886200" indent="-228600" algn="l" rtl="0" fontAlgn="base">
        <a:spcBef>
          <a:spcPct val="20000"/>
        </a:spcBef>
        <a:spcAft>
          <a:spcPct val="0"/>
        </a:spcAft>
        <a:buChar char="»"/>
        <a:defRPr sz="5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33" descr="6113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7" name="Rectangle 3"/>
          <p:cNvSpPr>
            <a:spLocks noGrp="1" noChangeArrowheads="1"/>
          </p:cNvSpPr>
          <p:nvPr>
            <p:ph type="body" idx="1"/>
          </p:nvPr>
        </p:nvSpPr>
        <p:spPr bwMode="auto">
          <a:xfrm>
            <a:off x="508000" y="15240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FFFF00"/>
                </a:solidFill>
                <a:latin typeface="Arial" charset="0"/>
              </a:defRPr>
            </a:lvl1pPr>
          </a:lstStyle>
          <a:p>
            <a:pPr fontAlgn="base">
              <a:spcBef>
                <a:spcPct val="0"/>
              </a:spcBef>
              <a:spcAft>
                <a:spcPct val="0"/>
              </a:spcAft>
              <a:defRPr/>
            </a:pPr>
            <a:endParaRPr lang="en-US" alt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solidFill>
                  <a:srgbClr val="FFFF00"/>
                </a:solidFill>
                <a:latin typeface="Arial" panose="020B0604020202020204" pitchFamily="34" charset="0"/>
              </a:defRPr>
            </a:lvl1pPr>
          </a:lstStyle>
          <a:p>
            <a:pPr fontAlgn="base">
              <a:spcBef>
                <a:spcPct val="0"/>
              </a:spcBef>
              <a:spcAft>
                <a:spcPct val="0"/>
              </a:spcAft>
              <a:defRPr/>
            </a:pPr>
            <a:fld id="{76B377A7-71BD-48CD-8F35-C5AD62BD9CE9}" type="slidenum">
              <a:rPr lang="en-US" altLang="en-US"/>
              <a:pPr fontAlgn="base">
                <a:spcBef>
                  <a:spcPct val="0"/>
                </a:spcBef>
                <a:spcAft>
                  <a:spcPct val="0"/>
                </a:spcAft>
                <a:defRPr/>
              </a:pPr>
              <a:t>‹#›</a:t>
            </a:fld>
            <a:endParaRPr lang="en-US" altLang="en-US" dirty="0"/>
          </a:p>
        </p:txBody>
      </p:sp>
    </p:spTree>
    <p:extLst>
      <p:ext uri="{BB962C8B-B14F-4D97-AF65-F5344CB8AC3E}">
        <p14:creationId xmlns:p14="http://schemas.microsoft.com/office/powerpoint/2010/main" val="3285510942"/>
      </p:ext>
    </p:extLst>
  </p:cSld>
  <p:clrMap bg1="lt1" tx1="dk1" bg2="lt2" tx2="dk2" accent1="accent1" accent2="accent2" accent3="accent3" accent4="accent4" accent5="accent5" accent6="accent6" hlink="hlink" folHlink="folHlink"/>
  <p:sldLayoutIdLst>
    <p:sldLayoutId id="2147489626" r:id="rId1"/>
    <p:sldLayoutId id="2147489627" r:id="rId2"/>
    <p:sldLayoutId id="2147489628" r:id="rId3"/>
    <p:sldLayoutId id="2147489629" r:id="rId4"/>
    <p:sldLayoutId id="2147489630" r:id="rId5"/>
    <p:sldLayoutId id="2147489631" r:id="rId6"/>
    <p:sldLayoutId id="2147489632" r:id="rId7"/>
    <p:sldLayoutId id="2147489633" r:id="rId8"/>
    <p:sldLayoutId id="2147489634" r:id="rId9"/>
    <p:sldLayoutId id="2147489635" r:id="rId10"/>
    <p:sldLayoutId id="2147489636" r:id="rId11"/>
  </p:sldLayoutIdLst>
  <p:txStyles>
    <p:titleStyle>
      <a:lvl1pPr algn="ctr" rtl="0" eaLnBrk="0" fontAlgn="base" hangingPunct="0">
        <a:spcBef>
          <a:spcPct val="0"/>
        </a:spcBef>
        <a:spcAft>
          <a:spcPct val="0"/>
        </a:spcAft>
        <a:defRPr sz="5000">
          <a:solidFill>
            <a:srgbClr val="000099"/>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2pPr>
      <a:lvl3pPr algn="ctr" rtl="0" eaLnBrk="0" fontAlgn="base" hangingPunct="0">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3pPr>
      <a:lvl4pPr algn="ctr" rtl="0" eaLnBrk="0" fontAlgn="base" hangingPunct="0">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4pPr>
      <a:lvl5pPr algn="ctr" rtl="0" eaLnBrk="0" fontAlgn="base" hangingPunct="0">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5pPr>
      <a:lvl6pPr marL="457200" algn="ctr" rtl="0" fontAlgn="base">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6pPr>
      <a:lvl7pPr marL="914400" algn="ctr" rtl="0" fontAlgn="base">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7pPr>
      <a:lvl8pPr marL="1371600" algn="ctr" rtl="0" fontAlgn="base">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8pPr>
      <a:lvl9pPr marL="1828800" algn="ctr" rtl="0" fontAlgn="base">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9pPr>
    </p:titleStyle>
    <p:bodyStyle>
      <a:lvl1pPr marL="342900" indent="-342900" algn="l" rtl="0" eaLnBrk="0" fontAlgn="base" hangingPunct="0">
        <a:spcBef>
          <a:spcPct val="20000"/>
        </a:spcBef>
        <a:spcAft>
          <a:spcPct val="0"/>
        </a:spcAft>
        <a:defRPr sz="5000">
          <a:solidFill>
            <a:srgbClr val="000099"/>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sz="5000">
          <a:solidFill>
            <a:schemeClr val="tx1"/>
          </a:solidFill>
          <a:latin typeface="+mn-lt"/>
        </a:defRPr>
      </a:lvl2pPr>
      <a:lvl3pPr marL="1143000" indent="-228600" algn="l" rtl="0" eaLnBrk="0" fontAlgn="base" hangingPunct="0">
        <a:spcBef>
          <a:spcPct val="20000"/>
        </a:spcBef>
        <a:spcAft>
          <a:spcPct val="0"/>
        </a:spcAft>
        <a:buChar char="•"/>
        <a:defRPr sz="5000">
          <a:solidFill>
            <a:schemeClr val="tx1"/>
          </a:solidFill>
          <a:latin typeface="+mn-lt"/>
        </a:defRPr>
      </a:lvl3pPr>
      <a:lvl4pPr marL="1600200" indent="-228600" algn="l" rtl="0" eaLnBrk="0" fontAlgn="base" hangingPunct="0">
        <a:spcBef>
          <a:spcPct val="20000"/>
        </a:spcBef>
        <a:spcAft>
          <a:spcPct val="0"/>
        </a:spcAft>
        <a:buChar char="–"/>
        <a:defRPr sz="5000">
          <a:solidFill>
            <a:schemeClr val="tx1"/>
          </a:solidFill>
          <a:latin typeface="+mn-lt"/>
        </a:defRPr>
      </a:lvl4pPr>
      <a:lvl5pPr marL="2057400" indent="-228600" algn="l" rtl="0" eaLnBrk="0" fontAlgn="base" hangingPunct="0">
        <a:spcBef>
          <a:spcPct val="20000"/>
        </a:spcBef>
        <a:spcAft>
          <a:spcPct val="0"/>
        </a:spcAft>
        <a:buChar char="»"/>
        <a:defRPr sz="5000">
          <a:solidFill>
            <a:schemeClr val="tx1"/>
          </a:solidFill>
          <a:latin typeface="+mn-lt"/>
        </a:defRPr>
      </a:lvl5pPr>
      <a:lvl6pPr marL="2514600" indent="-228600" algn="l" rtl="0" fontAlgn="base">
        <a:spcBef>
          <a:spcPct val="20000"/>
        </a:spcBef>
        <a:spcAft>
          <a:spcPct val="0"/>
        </a:spcAft>
        <a:buChar char="»"/>
        <a:defRPr sz="5000">
          <a:solidFill>
            <a:schemeClr val="tx1"/>
          </a:solidFill>
          <a:latin typeface="+mn-lt"/>
        </a:defRPr>
      </a:lvl6pPr>
      <a:lvl7pPr marL="2971800" indent="-228600" algn="l" rtl="0" fontAlgn="base">
        <a:spcBef>
          <a:spcPct val="20000"/>
        </a:spcBef>
        <a:spcAft>
          <a:spcPct val="0"/>
        </a:spcAft>
        <a:buChar char="»"/>
        <a:defRPr sz="5000">
          <a:solidFill>
            <a:schemeClr val="tx1"/>
          </a:solidFill>
          <a:latin typeface="+mn-lt"/>
        </a:defRPr>
      </a:lvl7pPr>
      <a:lvl8pPr marL="3429000" indent="-228600" algn="l" rtl="0" fontAlgn="base">
        <a:spcBef>
          <a:spcPct val="20000"/>
        </a:spcBef>
        <a:spcAft>
          <a:spcPct val="0"/>
        </a:spcAft>
        <a:buChar char="»"/>
        <a:defRPr sz="5000">
          <a:solidFill>
            <a:schemeClr val="tx1"/>
          </a:solidFill>
          <a:latin typeface="+mn-lt"/>
        </a:defRPr>
      </a:lvl8pPr>
      <a:lvl9pPr marL="3886200" indent="-228600" algn="l" rtl="0" fontAlgn="base">
        <a:spcBef>
          <a:spcPct val="20000"/>
        </a:spcBef>
        <a:spcAft>
          <a:spcPct val="0"/>
        </a:spcAft>
        <a:buChar char="»"/>
        <a:defRPr sz="5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33" descr="1585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FFFF00"/>
                </a:solidFill>
                <a:latin typeface="Arial" charset="0"/>
              </a:defRPr>
            </a:lvl1pPr>
          </a:lstStyle>
          <a:p>
            <a:pPr fontAlgn="base">
              <a:spcBef>
                <a:spcPct val="0"/>
              </a:spcBef>
              <a:spcAft>
                <a:spcPct val="0"/>
              </a:spcAft>
              <a:defRPr/>
            </a:pPr>
            <a:endParaRPr lang="en-US" alt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FFFF00"/>
                </a:solidFill>
                <a:latin typeface="Arial" panose="020B0604020202020204" pitchFamily="34" charset="0"/>
              </a:defRPr>
            </a:lvl1pPr>
          </a:lstStyle>
          <a:p>
            <a:pPr fontAlgn="base">
              <a:spcBef>
                <a:spcPct val="0"/>
              </a:spcBef>
              <a:spcAft>
                <a:spcPct val="0"/>
              </a:spcAft>
            </a:pPr>
            <a:fld id="{B79601E2-E951-4805-A06B-B8D33FCFDCB4}" type="slidenum">
              <a:rPr lang="en-US" altLang="en-US" smtClean="0"/>
              <a:pPr fontAlgn="base">
                <a:spcBef>
                  <a:spcPct val="0"/>
                </a:spcBef>
                <a:spcAft>
                  <a:spcPct val="0"/>
                </a:spcAft>
              </a:pPr>
              <a:t>‹#›</a:t>
            </a:fld>
            <a:endParaRPr lang="en-US" altLang="en-US" dirty="0" smtClean="0"/>
          </a:p>
        </p:txBody>
      </p:sp>
    </p:spTree>
    <p:extLst>
      <p:ext uri="{BB962C8B-B14F-4D97-AF65-F5344CB8AC3E}">
        <p14:creationId xmlns:p14="http://schemas.microsoft.com/office/powerpoint/2010/main" val="83079767"/>
      </p:ext>
    </p:extLst>
  </p:cSld>
  <p:clrMap bg1="lt1" tx1="dk1" bg2="lt2" tx2="dk2" accent1="accent1" accent2="accent2" accent3="accent3" accent4="accent4" accent5="accent5" accent6="accent6" hlink="hlink" folHlink="folHlink"/>
  <p:sldLayoutIdLst>
    <p:sldLayoutId id="2147489638" r:id="rId1"/>
    <p:sldLayoutId id="2147489639" r:id="rId2"/>
    <p:sldLayoutId id="2147489640" r:id="rId3"/>
    <p:sldLayoutId id="2147489641" r:id="rId4"/>
    <p:sldLayoutId id="2147489642" r:id="rId5"/>
    <p:sldLayoutId id="2147489643" r:id="rId6"/>
    <p:sldLayoutId id="2147489644" r:id="rId7"/>
    <p:sldLayoutId id="2147489645" r:id="rId8"/>
    <p:sldLayoutId id="2147489646" r:id="rId9"/>
    <p:sldLayoutId id="2147489647" r:id="rId10"/>
    <p:sldLayoutId id="2147489648" r:id="rId11"/>
  </p:sldLayoutIdLst>
  <p:txStyles>
    <p:titleStyle>
      <a:lvl1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2pPr>
      <a:lvl3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3pPr>
      <a:lvl4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4pPr>
      <a:lvl5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5pPr>
      <a:lvl6pPr marL="457200" algn="ctr" rtl="0" fontAlgn="base">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6pPr>
      <a:lvl7pPr marL="914400" algn="ctr" rtl="0" fontAlgn="base">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7pPr>
      <a:lvl8pPr marL="1371600" algn="ctr" rtl="0" fontAlgn="base">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8pPr>
      <a:lvl9pPr marL="1828800" algn="ctr" rtl="0" fontAlgn="base">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9pPr>
    </p:titleStyle>
    <p:bodyStyle>
      <a:lvl1pPr marL="342900" indent="-342900" algn="l" rtl="0" eaLnBrk="0" fontAlgn="base" hangingPunct="0">
        <a:spcBef>
          <a:spcPct val="20000"/>
        </a:spcBef>
        <a:spcAft>
          <a:spcPct val="0"/>
        </a:spcAft>
        <a:defRPr sz="5000">
          <a:solidFill>
            <a:schemeClr val="bg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sz="5000">
          <a:solidFill>
            <a:schemeClr val="tx1"/>
          </a:solidFill>
          <a:latin typeface="+mn-lt"/>
        </a:defRPr>
      </a:lvl2pPr>
      <a:lvl3pPr marL="1143000" indent="-228600" algn="l" rtl="0" eaLnBrk="0" fontAlgn="base" hangingPunct="0">
        <a:spcBef>
          <a:spcPct val="20000"/>
        </a:spcBef>
        <a:spcAft>
          <a:spcPct val="0"/>
        </a:spcAft>
        <a:buChar char="•"/>
        <a:defRPr sz="5000">
          <a:solidFill>
            <a:schemeClr val="tx1"/>
          </a:solidFill>
          <a:latin typeface="+mn-lt"/>
        </a:defRPr>
      </a:lvl3pPr>
      <a:lvl4pPr marL="1600200" indent="-228600" algn="l" rtl="0" eaLnBrk="0" fontAlgn="base" hangingPunct="0">
        <a:spcBef>
          <a:spcPct val="20000"/>
        </a:spcBef>
        <a:spcAft>
          <a:spcPct val="0"/>
        </a:spcAft>
        <a:buChar char="–"/>
        <a:defRPr sz="5000">
          <a:solidFill>
            <a:schemeClr val="tx1"/>
          </a:solidFill>
          <a:latin typeface="+mn-lt"/>
        </a:defRPr>
      </a:lvl4pPr>
      <a:lvl5pPr marL="2057400" indent="-228600" algn="l" rtl="0" eaLnBrk="0" fontAlgn="base" hangingPunct="0">
        <a:spcBef>
          <a:spcPct val="20000"/>
        </a:spcBef>
        <a:spcAft>
          <a:spcPct val="0"/>
        </a:spcAft>
        <a:buChar char="»"/>
        <a:defRPr sz="5000">
          <a:solidFill>
            <a:schemeClr val="tx1"/>
          </a:solidFill>
          <a:latin typeface="+mn-lt"/>
        </a:defRPr>
      </a:lvl5pPr>
      <a:lvl6pPr marL="2514600" indent="-228600" algn="l" rtl="0" fontAlgn="base">
        <a:spcBef>
          <a:spcPct val="20000"/>
        </a:spcBef>
        <a:spcAft>
          <a:spcPct val="0"/>
        </a:spcAft>
        <a:buChar char="»"/>
        <a:defRPr sz="5000">
          <a:solidFill>
            <a:schemeClr val="tx1"/>
          </a:solidFill>
          <a:latin typeface="+mn-lt"/>
        </a:defRPr>
      </a:lvl6pPr>
      <a:lvl7pPr marL="2971800" indent="-228600" algn="l" rtl="0" fontAlgn="base">
        <a:spcBef>
          <a:spcPct val="20000"/>
        </a:spcBef>
        <a:spcAft>
          <a:spcPct val="0"/>
        </a:spcAft>
        <a:buChar char="»"/>
        <a:defRPr sz="5000">
          <a:solidFill>
            <a:schemeClr val="tx1"/>
          </a:solidFill>
          <a:latin typeface="+mn-lt"/>
        </a:defRPr>
      </a:lvl7pPr>
      <a:lvl8pPr marL="3429000" indent="-228600" algn="l" rtl="0" fontAlgn="base">
        <a:spcBef>
          <a:spcPct val="20000"/>
        </a:spcBef>
        <a:spcAft>
          <a:spcPct val="0"/>
        </a:spcAft>
        <a:buChar char="»"/>
        <a:defRPr sz="5000">
          <a:solidFill>
            <a:schemeClr val="tx1"/>
          </a:solidFill>
          <a:latin typeface="+mn-lt"/>
        </a:defRPr>
      </a:lvl8pPr>
      <a:lvl9pPr marL="3886200" indent="-228600" algn="l" rtl="0" fontAlgn="base">
        <a:spcBef>
          <a:spcPct val="20000"/>
        </a:spcBef>
        <a:spcAft>
          <a:spcPct val="0"/>
        </a:spcAft>
        <a:buChar char="»"/>
        <a:defRPr sz="5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86" name="Picture 62" descr="B4499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defRPr>
            </a:lvl1pPr>
          </a:lstStyle>
          <a:p>
            <a:pPr fontAlgn="base">
              <a:spcBef>
                <a:spcPct val="0"/>
              </a:spcBef>
              <a:spcAft>
                <a:spcPct val="0"/>
              </a:spcAft>
            </a:pPr>
            <a:endParaRPr lang="en-US" altLang="en-US" dirty="0" smtClean="0">
              <a:solidFill>
                <a:srgbClr val="FFFFFF"/>
              </a:solidFill>
            </a:endParaRPr>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2FEF314E-FE33-450E-96AC-7E19FF890A65}" type="slidenum">
              <a:rPr lang="en-US" altLang="en-US" smtClean="0">
                <a:solidFill>
                  <a:srgbClr val="FFFFFF"/>
                </a:solidFill>
              </a:rPr>
              <a:pPr fontAlgn="base">
                <a:spcBef>
                  <a:spcPct val="0"/>
                </a:spcBef>
                <a:spcAft>
                  <a:spcPct val="0"/>
                </a:spcAft>
              </a:pPr>
              <a:t>‹#›</a:t>
            </a:fld>
            <a:endParaRPr lang="en-US" altLang="en-US" dirty="0" smtClean="0">
              <a:solidFill>
                <a:srgbClr val="FFFFFF"/>
              </a:solidFill>
            </a:endParaRPr>
          </a:p>
        </p:txBody>
      </p:sp>
    </p:spTree>
    <p:extLst>
      <p:ext uri="{BB962C8B-B14F-4D97-AF65-F5344CB8AC3E}">
        <p14:creationId xmlns:p14="http://schemas.microsoft.com/office/powerpoint/2010/main" val="2527241613"/>
      </p:ext>
    </p:extLst>
  </p:cSld>
  <p:clrMap bg1="lt1" tx1="dk1" bg2="lt2" tx2="dk2" accent1="accent1" accent2="accent2" accent3="accent3" accent4="accent4" accent5="accent5" accent6="accent6" hlink="hlink" folHlink="folHlink"/>
  <p:sldLayoutIdLst>
    <p:sldLayoutId id="2147489650" r:id="rId1"/>
    <p:sldLayoutId id="2147489651" r:id="rId2"/>
    <p:sldLayoutId id="2147489652" r:id="rId3"/>
    <p:sldLayoutId id="2147489653" r:id="rId4"/>
    <p:sldLayoutId id="2147489654" r:id="rId5"/>
    <p:sldLayoutId id="2147489655" r:id="rId6"/>
    <p:sldLayoutId id="2147489656" r:id="rId7"/>
    <p:sldLayoutId id="2147489657" r:id="rId8"/>
    <p:sldLayoutId id="2147489658" r:id="rId9"/>
    <p:sldLayoutId id="2147489659" r:id="rId10"/>
    <p:sldLayoutId id="2147489660" r:id="rId11"/>
  </p:sldLayoutIdLst>
  <p:txStyles>
    <p:titleStyle>
      <a:lvl1pPr algn="ctr" rtl="0" fontAlgn="base">
        <a:spcBef>
          <a:spcPct val="0"/>
        </a:spcBef>
        <a:spcAft>
          <a:spcPct val="0"/>
        </a:spcAft>
        <a:defRPr sz="5000" kern="1200">
          <a:solidFill>
            <a:schemeClr val="bg1"/>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2pPr>
      <a:lvl3pPr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3pPr>
      <a:lvl4pPr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4pPr>
      <a:lvl5pPr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5pPr>
      <a:lvl6pPr marL="457200"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6pPr>
      <a:lvl7pPr marL="914400"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7pPr>
      <a:lvl8pPr marL="1371600"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8pPr>
      <a:lvl9pPr marL="1828800"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9pPr>
    </p:titleStyle>
    <p:bodyStyle>
      <a:lvl1pPr marL="342900" indent="-342900" algn="l" rtl="0" fontAlgn="base">
        <a:spcBef>
          <a:spcPct val="20000"/>
        </a:spcBef>
        <a:spcAft>
          <a:spcPct val="0"/>
        </a:spcAft>
        <a:defRPr sz="5000" kern="1200">
          <a:solidFill>
            <a:schemeClr val="bg1"/>
          </a:solidFill>
          <a:latin typeface="+mn-lt"/>
          <a:ea typeface="+mn-ea"/>
          <a:cs typeface="+mn-cs"/>
        </a:defRPr>
      </a:lvl1pPr>
      <a:lvl2pPr marL="742950" indent="-285750" algn="l" rtl="0" fontAlgn="base">
        <a:spcBef>
          <a:spcPct val="20000"/>
        </a:spcBef>
        <a:spcAft>
          <a:spcPct val="0"/>
        </a:spcAft>
        <a:buChar char="–"/>
        <a:defRPr sz="5000" kern="1200">
          <a:solidFill>
            <a:schemeClr val="tx1"/>
          </a:solidFill>
          <a:latin typeface="+mn-lt"/>
          <a:ea typeface="+mn-ea"/>
          <a:cs typeface="+mn-cs"/>
        </a:defRPr>
      </a:lvl2pPr>
      <a:lvl3pPr marL="1143000" indent="-228600" algn="l" rtl="0" fontAlgn="base">
        <a:spcBef>
          <a:spcPct val="20000"/>
        </a:spcBef>
        <a:spcAft>
          <a:spcPct val="0"/>
        </a:spcAft>
        <a:buChar char="•"/>
        <a:defRPr sz="5000" kern="1200">
          <a:solidFill>
            <a:schemeClr val="tx1"/>
          </a:solidFill>
          <a:latin typeface="+mn-lt"/>
          <a:ea typeface="+mn-ea"/>
          <a:cs typeface="+mn-cs"/>
        </a:defRPr>
      </a:lvl3pPr>
      <a:lvl4pPr marL="1600200" indent="-228600" algn="l" rtl="0" fontAlgn="base">
        <a:spcBef>
          <a:spcPct val="20000"/>
        </a:spcBef>
        <a:spcAft>
          <a:spcPct val="0"/>
        </a:spcAft>
        <a:buChar char="–"/>
        <a:defRPr sz="5000" kern="1200">
          <a:solidFill>
            <a:schemeClr val="tx1"/>
          </a:solidFill>
          <a:latin typeface="+mn-lt"/>
          <a:ea typeface="+mn-ea"/>
          <a:cs typeface="+mn-cs"/>
        </a:defRPr>
      </a:lvl4pPr>
      <a:lvl5pPr marL="2057400" indent="-228600" algn="l" rtl="0" fontAlgn="base">
        <a:spcBef>
          <a:spcPct val="20000"/>
        </a:spcBef>
        <a:spcAft>
          <a:spcPct val="0"/>
        </a:spcAft>
        <a:buChar char="»"/>
        <a:defRPr sz="5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51" descr="5236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FFFF00"/>
                </a:solidFill>
                <a:latin typeface="Arial" charset="0"/>
              </a:defRPr>
            </a:lvl1pPr>
          </a:lstStyle>
          <a:p>
            <a:pPr fontAlgn="base">
              <a:spcBef>
                <a:spcPct val="0"/>
              </a:spcBef>
              <a:spcAft>
                <a:spcPct val="0"/>
              </a:spcAft>
              <a:defRPr/>
            </a:pPr>
            <a:endParaRPr lang="en-US" alt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FFFF00"/>
                </a:solidFill>
                <a:latin typeface="Arial" panose="020B0604020202020204" pitchFamily="34" charset="0"/>
              </a:defRPr>
            </a:lvl1pPr>
          </a:lstStyle>
          <a:p>
            <a:pPr fontAlgn="base">
              <a:spcBef>
                <a:spcPct val="0"/>
              </a:spcBef>
              <a:spcAft>
                <a:spcPct val="0"/>
              </a:spcAft>
              <a:defRPr/>
            </a:pPr>
            <a:fld id="{D19B196E-4E90-4142-A118-4C24EE8BE4ED}" type="slidenum">
              <a:rPr lang="en-US" altLang="en-US"/>
              <a:pPr fontAlgn="base">
                <a:spcBef>
                  <a:spcPct val="0"/>
                </a:spcBef>
                <a:spcAft>
                  <a:spcPct val="0"/>
                </a:spcAft>
                <a:defRPr/>
              </a:pPr>
              <a:t>‹#›</a:t>
            </a:fld>
            <a:endParaRPr lang="en-US" altLang="en-US" dirty="0"/>
          </a:p>
        </p:txBody>
      </p:sp>
    </p:spTree>
    <p:extLst>
      <p:ext uri="{BB962C8B-B14F-4D97-AF65-F5344CB8AC3E}">
        <p14:creationId xmlns:p14="http://schemas.microsoft.com/office/powerpoint/2010/main" val="684136417"/>
      </p:ext>
    </p:extLst>
  </p:cSld>
  <p:clrMap bg1="lt1" tx1="dk1" bg2="lt2" tx2="dk2" accent1="accent1" accent2="accent2" accent3="accent3" accent4="accent4" accent5="accent5" accent6="accent6" hlink="hlink" folHlink="folHlink"/>
  <p:sldLayoutIdLst>
    <p:sldLayoutId id="2147489734" r:id="rId1"/>
    <p:sldLayoutId id="2147489735" r:id="rId2"/>
    <p:sldLayoutId id="2147489736" r:id="rId3"/>
    <p:sldLayoutId id="2147489737" r:id="rId4"/>
    <p:sldLayoutId id="2147489738" r:id="rId5"/>
    <p:sldLayoutId id="2147489739" r:id="rId6"/>
    <p:sldLayoutId id="2147489740" r:id="rId7"/>
    <p:sldLayoutId id="2147489741" r:id="rId8"/>
    <p:sldLayoutId id="2147489742" r:id="rId9"/>
    <p:sldLayoutId id="2147489743" r:id="rId10"/>
    <p:sldLayoutId id="2147489744" r:id="rId11"/>
  </p:sldLayoutIdLst>
  <p:txStyles>
    <p:titleStyle>
      <a:lvl1pPr algn="ctr" rtl="0" eaLnBrk="0" fontAlgn="base" hangingPunct="0">
        <a:spcBef>
          <a:spcPct val="0"/>
        </a:spcBef>
        <a:spcAft>
          <a:spcPct val="0"/>
        </a:spcAft>
        <a:defRPr sz="5000">
          <a:solidFill>
            <a:schemeClr val="bg1"/>
          </a:solidFill>
          <a:latin typeface="+mj-lt"/>
          <a:ea typeface="+mj-ea"/>
          <a:cs typeface="+mj-cs"/>
        </a:defRPr>
      </a:lvl1pPr>
      <a:lvl2pPr algn="ctr" rtl="0" eaLnBrk="0" fontAlgn="base" hangingPunct="0">
        <a:spcBef>
          <a:spcPct val="0"/>
        </a:spcBef>
        <a:spcAft>
          <a:spcPct val="0"/>
        </a:spcAft>
        <a:defRPr sz="5000">
          <a:solidFill>
            <a:schemeClr val="bg1"/>
          </a:solidFill>
          <a:latin typeface="Arial Black" pitchFamily="34" charset="0"/>
        </a:defRPr>
      </a:lvl2pPr>
      <a:lvl3pPr algn="ctr" rtl="0" eaLnBrk="0" fontAlgn="base" hangingPunct="0">
        <a:spcBef>
          <a:spcPct val="0"/>
        </a:spcBef>
        <a:spcAft>
          <a:spcPct val="0"/>
        </a:spcAft>
        <a:defRPr sz="5000">
          <a:solidFill>
            <a:schemeClr val="bg1"/>
          </a:solidFill>
          <a:latin typeface="Arial Black" pitchFamily="34" charset="0"/>
        </a:defRPr>
      </a:lvl3pPr>
      <a:lvl4pPr algn="ctr" rtl="0" eaLnBrk="0" fontAlgn="base" hangingPunct="0">
        <a:spcBef>
          <a:spcPct val="0"/>
        </a:spcBef>
        <a:spcAft>
          <a:spcPct val="0"/>
        </a:spcAft>
        <a:defRPr sz="5000">
          <a:solidFill>
            <a:schemeClr val="bg1"/>
          </a:solidFill>
          <a:latin typeface="Arial Black" pitchFamily="34" charset="0"/>
        </a:defRPr>
      </a:lvl4pPr>
      <a:lvl5pPr algn="ctr" rtl="0" eaLnBrk="0" fontAlgn="base" hangingPunct="0">
        <a:spcBef>
          <a:spcPct val="0"/>
        </a:spcBef>
        <a:spcAft>
          <a:spcPct val="0"/>
        </a:spcAft>
        <a:defRPr sz="5000">
          <a:solidFill>
            <a:schemeClr val="bg1"/>
          </a:solidFill>
          <a:latin typeface="Arial Black" pitchFamily="34" charset="0"/>
        </a:defRPr>
      </a:lvl5pPr>
      <a:lvl6pPr marL="457200" algn="ctr" rtl="0" fontAlgn="base">
        <a:spcBef>
          <a:spcPct val="0"/>
        </a:spcBef>
        <a:spcAft>
          <a:spcPct val="0"/>
        </a:spcAft>
        <a:defRPr sz="5000">
          <a:solidFill>
            <a:schemeClr val="bg1"/>
          </a:solidFill>
          <a:latin typeface="Arial Black" pitchFamily="34" charset="0"/>
        </a:defRPr>
      </a:lvl6pPr>
      <a:lvl7pPr marL="914400" algn="ctr" rtl="0" fontAlgn="base">
        <a:spcBef>
          <a:spcPct val="0"/>
        </a:spcBef>
        <a:spcAft>
          <a:spcPct val="0"/>
        </a:spcAft>
        <a:defRPr sz="5000">
          <a:solidFill>
            <a:schemeClr val="bg1"/>
          </a:solidFill>
          <a:latin typeface="Arial Black" pitchFamily="34" charset="0"/>
        </a:defRPr>
      </a:lvl7pPr>
      <a:lvl8pPr marL="1371600" algn="ctr" rtl="0" fontAlgn="base">
        <a:spcBef>
          <a:spcPct val="0"/>
        </a:spcBef>
        <a:spcAft>
          <a:spcPct val="0"/>
        </a:spcAft>
        <a:defRPr sz="5000">
          <a:solidFill>
            <a:schemeClr val="bg1"/>
          </a:solidFill>
          <a:latin typeface="Arial Black" pitchFamily="34" charset="0"/>
        </a:defRPr>
      </a:lvl8pPr>
      <a:lvl9pPr marL="1828800" algn="ctr" rtl="0" fontAlgn="base">
        <a:spcBef>
          <a:spcPct val="0"/>
        </a:spcBef>
        <a:spcAft>
          <a:spcPct val="0"/>
        </a:spcAft>
        <a:defRPr sz="5000">
          <a:solidFill>
            <a:schemeClr val="bg1"/>
          </a:solidFill>
          <a:latin typeface="Arial Black" pitchFamily="34" charset="0"/>
        </a:defRPr>
      </a:lvl9pPr>
    </p:titleStyle>
    <p:bodyStyle>
      <a:lvl1pPr marL="342900" indent="-342900" algn="l" rtl="0" eaLnBrk="0" fontAlgn="base" hangingPunct="0">
        <a:spcBef>
          <a:spcPct val="20000"/>
        </a:spcBef>
        <a:spcAft>
          <a:spcPct val="0"/>
        </a:spcAft>
        <a:defRPr sz="5000">
          <a:solidFill>
            <a:schemeClr val="bg1"/>
          </a:solidFill>
          <a:latin typeface="+mn-lt"/>
          <a:ea typeface="+mn-ea"/>
          <a:cs typeface="+mn-cs"/>
        </a:defRPr>
      </a:lvl1pPr>
      <a:lvl2pPr marL="742950" indent="-285750" algn="l" rtl="0" eaLnBrk="0" fontAlgn="base" hangingPunct="0">
        <a:spcBef>
          <a:spcPct val="20000"/>
        </a:spcBef>
        <a:spcAft>
          <a:spcPct val="0"/>
        </a:spcAft>
        <a:buChar char="–"/>
        <a:defRPr sz="5000">
          <a:solidFill>
            <a:schemeClr val="tx1"/>
          </a:solidFill>
          <a:latin typeface="+mn-lt"/>
        </a:defRPr>
      </a:lvl2pPr>
      <a:lvl3pPr marL="1143000" indent="-228600" algn="l" rtl="0" eaLnBrk="0" fontAlgn="base" hangingPunct="0">
        <a:spcBef>
          <a:spcPct val="20000"/>
        </a:spcBef>
        <a:spcAft>
          <a:spcPct val="0"/>
        </a:spcAft>
        <a:buChar char="•"/>
        <a:defRPr sz="5000">
          <a:solidFill>
            <a:schemeClr val="tx1"/>
          </a:solidFill>
          <a:latin typeface="+mn-lt"/>
        </a:defRPr>
      </a:lvl3pPr>
      <a:lvl4pPr marL="1600200" indent="-228600" algn="l" rtl="0" eaLnBrk="0" fontAlgn="base" hangingPunct="0">
        <a:spcBef>
          <a:spcPct val="20000"/>
        </a:spcBef>
        <a:spcAft>
          <a:spcPct val="0"/>
        </a:spcAft>
        <a:buChar char="–"/>
        <a:defRPr sz="5000">
          <a:solidFill>
            <a:schemeClr val="tx1"/>
          </a:solidFill>
          <a:latin typeface="+mn-lt"/>
        </a:defRPr>
      </a:lvl4pPr>
      <a:lvl5pPr marL="2057400" indent="-228600" algn="l" rtl="0" eaLnBrk="0" fontAlgn="base" hangingPunct="0">
        <a:spcBef>
          <a:spcPct val="20000"/>
        </a:spcBef>
        <a:spcAft>
          <a:spcPct val="0"/>
        </a:spcAft>
        <a:buChar char="»"/>
        <a:defRPr sz="5000">
          <a:solidFill>
            <a:schemeClr val="tx1"/>
          </a:solidFill>
          <a:latin typeface="+mn-lt"/>
        </a:defRPr>
      </a:lvl5pPr>
      <a:lvl6pPr marL="2514600" indent="-228600" algn="l" rtl="0" fontAlgn="base">
        <a:spcBef>
          <a:spcPct val="20000"/>
        </a:spcBef>
        <a:spcAft>
          <a:spcPct val="0"/>
        </a:spcAft>
        <a:buChar char="»"/>
        <a:defRPr sz="5000">
          <a:solidFill>
            <a:schemeClr val="tx1"/>
          </a:solidFill>
          <a:latin typeface="+mn-lt"/>
        </a:defRPr>
      </a:lvl6pPr>
      <a:lvl7pPr marL="2971800" indent="-228600" algn="l" rtl="0" fontAlgn="base">
        <a:spcBef>
          <a:spcPct val="20000"/>
        </a:spcBef>
        <a:spcAft>
          <a:spcPct val="0"/>
        </a:spcAft>
        <a:buChar char="»"/>
        <a:defRPr sz="5000">
          <a:solidFill>
            <a:schemeClr val="tx1"/>
          </a:solidFill>
          <a:latin typeface="+mn-lt"/>
        </a:defRPr>
      </a:lvl7pPr>
      <a:lvl8pPr marL="3429000" indent="-228600" algn="l" rtl="0" fontAlgn="base">
        <a:spcBef>
          <a:spcPct val="20000"/>
        </a:spcBef>
        <a:spcAft>
          <a:spcPct val="0"/>
        </a:spcAft>
        <a:buChar char="»"/>
        <a:defRPr sz="5000">
          <a:solidFill>
            <a:schemeClr val="tx1"/>
          </a:solidFill>
          <a:latin typeface="+mn-lt"/>
        </a:defRPr>
      </a:lvl8pPr>
      <a:lvl9pPr marL="3886200" indent="-228600" algn="l" rtl="0" fontAlgn="base">
        <a:spcBef>
          <a:spcPct val="20000"/>
        </a:spcBef>
        <a:spcAft>
          <a:spcPct val="0"/>
        </a:spcAft>
        <a:buChar char="»"/>
        <a:defRPr sz="5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1"/>
            </a:lvl1pPr>
          </a:lstStyle>
          <a:p>
            <a:pPr fontAlgn="base">
              <a:spcBef>
                <a:spcPct val="0"/>
              </a:spcBef>
              <a:spcAft>
                <a:spcPct val="0"/>
              </a:spcAft>
            </a:pPr>
            <a:endParaRPr lang="en-US" alt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1"/>
            </a:lvl1pPr>
          </a:lstStyle>
          <a:p>
            <a:pPr fontAlgn="base">
              <a:spcBef>
                <a:spcPct val="0"/>
              </a:spcBef>
              <a:spcAft>
                <a:spcPct val="0"/>
              </a:spcAft>
            </a:pPr>
            <a:endParaRPr lang="en-US" alt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1"/>
            </a:lvl1pPr>
          </a:lstStyle>
          <a:p>
            <a:pPr fontAlgn="base">
              <a:spcBef>
                <a:spcPct val="0"/>
              </a:spcBef>
              <a:spcAft>
                <a:spcPct val="0"/>
              </a:spcAft>
            </a:pPr>
            <a:fld id="{1D7C3502-3352-4351-8142-B97705EDC750}" type="slidenum">
              <a:rPr lang="en-US" altLang="en-US" smtClean="0">
                <a:solidFill>
                  <a:srgbClr val="000000"/>
                </a:solidFill>
              </a:rPr>
              <a:pPr fontAlgn="base">
                <a:spcBef>
                  <a:spcPct val="0"/>
                </a:spcBef>
                <a:spcAft>
                  <a:spcPct val="0"/>
                </a:spcAft>
              </a:pPr>
              <a:t>‹#›</a:t>
            </a:fld>
            <a:endParaRPr lang="en-US" altLang="en-US" dirty="0">
              <a:solidFill>
                <a:srgbClr val="000000"/>
              </a:solidFill>
            </a:endParaRPr>
          </a:p>
        </p:txBody>
      </p:sp>
    </p:spTree>
    <p:extLst>
      <p:ext uri="{BB962C8B-B14F-4D97-AF65-F5344CB8AC3E}">
        <p14:creationId xmlns:p14="http://schemas.microsoft.com/office/powerpoint/2010/main" val="2289550763"/>
      </p:ext>
    </p:extLst>
  </p:cSld>
  <p:clrMap bg1="lt1" tx1="dk1" bg2="lt2" tx2="dk2" accent1="accent1" accent2="accent2" accent3="accent3" accent4="accent4" accent5="accent5" accent6="accent6" hlink="hlink" folHlink="folHlink"/>
  <p:sldLayoutIdLst>
    <p:sldLayoutId id="2147484369" r:id="rId1"/>
    <p:sldLayoutId id="2147484370" r:id="rId2"/>
    <p:sldLayoutId id="2147484371" r:id="rId3"/>
    <p:sldLayoutId id="2147484372" r:id="rId4"/>
    <p:sldLayoutId id="2147484373" r:id="rId5"/>
    <p:sldLayoutId id="2147484374" r:id="rId6"/>
    <p:sldLayoutId id="2147484375" r:id="rId7"/>
    <p:sldLayoutId id="2147484376" r:id="rId8"/>
    <p:sldLayoutId id="2147484377" r:id="rId9"/>
    <p:sldLayoutId id="2147484378" r:id="rId10"/>
    <p:sldLayoutId id="214748437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11" algn="ctr" rtl="0" fontAlgn="base">
        <a:spcBef>
          <a:spcPct val="0"/>
        </a:spcBef>
        <a:spcAft>
          <a:spcPct val="0"/>
        </a:spcAft>
        <a:defRPr sz="4400">
          <a:solidFill>
            <a:schemeClr val="tx2"/>
          </a:solidFill>
          <a:latin typeface="Arial" panose="020B0604020202020204" pitchFamily="34" charset="0"/>
        </a:defRPr>
      </a:lvl6pPr>
      <a:lvl7pPr marL="914422" algn="ctr" rtl="0" fontAlgn="base">
        <a:spcBef>
          <a:spcPct val="0"/>
        </a:spcBef>
        <a:spcAft>
          <a:spcPct val="0"/>
        </a:spcAft>
        <a:defRPr sz="4400">
          <a:solidFill>
            <a:schemeClr val="tx2"/>
          </a:solidFill>
          <a:latin typeface="Arial" panose="020B0604020202020204" pitchFamily="34" charset="0"/>
        </a:defRPr>
      </a:lvl7pPr>
      <a:lvl8pPr marL="1371635" algn="ctr" rtl="0" fontAlgn="base">
        <a:spcBef>
          <a:spcPct val="0"/>
        </a:spcBef>
        <a:spcAft>
          <a:spcPct val="0"/>
        </a:spcAft>
        <a:defRPr sz="4400">
          <a:solidFill>
            <a:schemeClr val="tx2"/>
          </a:solidFill>
          <a:latin typeface="Arial" panose="020B0604020202020204" pitchFamily="34" charset="0"/>
        </a:defRPr>
      </a:lvl8pPr>
      <a:lvl9pPr marL="1828846" algn="ctr" rtl="0" fontAlgn="base">
        <a:spcBef>
          <a:spcPct val="0"/>
        </a:spcBef>
        <a:spcAft>
          <a:spcPct val="0"/>
        </a:spcAft>
        <a:defRPr sz="4400">
          <a:solidFill>
            <a:schemeClr val="tx2"/>
          </a:solidFill>
          <a:latin typeface="Arial" panose="020B0604020202020204" pitchFamily="34" charset="0"/>
        </a:defRPr>
      </a:lvl9pPr>
    </p:titleStyle>
    <p:bodyStyle>
      <a:lvl1pPr marL="342909" indent="-342909" algn="l" rtl="0" fontAlgn="base">
        <a:spcBef>
          <a:spcPct val="20000"/>
        </a:spcBef>
        <a:spcAft>
          <a:spcPct val="0"/>
        </a:spcAft>
        <a:buChar char="•"/>
        <a:defRPr sz="3200" kern="1200">
          <a:solidFill>
            <a:schemeClr val="tx1"/>
          </a:solidFill>
          <a:latin typeface="+mn-lt"/>
          <a:ea typeface="+mn-ea"/>
          <a:cs typeface="+mn-cs"/>
        </a:defRPr>
      </a:lvl1pPr>
      <a:lvl2pPr marL="742969" indent="-285756" algn="l" rtl="0" fontAlgn="base">
        <a:spcBef>
          <a:spcPct val="20000"/>
        </a:spcBef>
        <a:spcAft>
          <a:spcPct val="0"/>
        </a:spcAft>
        <a:buChar char="–"/>
        <a:defRPr sz="2800" kern="1200">
          <a:solidFill>
            <a:schemeClr val="tx1"/>
          </a:solidFill>
          <a:latin typeface="+mn-lt"/>
          <a:ea typeface="+mn-ea"/>
          <a:cs typeface="+mn-cs"/>
        </a:defRPr>
      </a:lvl2pPr>
      <a:lvl3pPr marL="1143028" indent="-228606" algn="l" rtl="0" fontAlgn="base">
        <a:spcBef>
          <a:spcPct val="20000"/>
        </a:spcBef>
        <a:spcAft>
          <a:spcPct val="0"/>
        </a:spcAft>
        <a:buChar char="•"/>
        <a:defRPr sz="2400" kern="1200">
          <a:solidFill>
            <a:schemeClr val="tx1"/>
          </a:solidFill>
          <a:latin typeface="+mn-lt"/>
          <a:ea typeface="+mn-ea"/>
          <a:cs typeface="+mn-cs"/>
        </a:defRPr>
      </a:lvl3pPr>
      <a:lvl4pPr marL="1600240" indent="-228606" algn="l" rtl="0" fontAlgn="base">
        <a:spcBef>
          <a:spcPct val="20000"/>
        </a:spcBef>
        <a:spcAft>
          <a:spcPct val="0"/>
        </a:spcAft>
        <a:buChar char="–"/>
        <a:defRPr sz="2000" kern="1200">
          <a:solidFill>
            <a:schemeClr val="tx1"/>
          </a:solidFill>
          <a:latin typeface="+mn-lt"/>
          <a:ea typeface="+mn-ea"/>
          <a:cs typeface="+mn-cs"/>
        </a:defRPr>
      </a:lvl4pPr>
      <a:lvl5pPr marL="2057451" indent="-228606" algn="l" rtl="0" fontAlgn="base">
        <a:spcBef>
          <a:spcPct val="20000"/>
        </a:spcBef>
        <a:spcAft>
          <a:spcPct val="0"/>
        </a:spcAft>
        <a:buChar char="»"/>
        <a:defRPr sz="2000" kern="1200">
          <a:solidFill>
            <a:schemeClr val="tx1"/>
          </a:solidFill>
          <a:latin typeface="+mn-lt"/>
          <a:ea typeface="+mn-ea"/>
          <a:cs typeface="+mn-cs"/>
        </a:defRPr>
      </a:lvl5pPr>
      <a:lvl6pPr marL="251466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1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51" descr="5236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FFFF00"/>
                </a:solidFill>
                <a:latin typeface="Arial" charset="0"/>
              </a:defRPr>
            </a:lvl1pPr>
          </a:lstStyle>
          <a:p>
            <a:pPr fontAlgn="base">
              <a:spcBef>
                <a:spcPct val="0"/>
              </a:spcBef>
              <a:spcAft>
                <a:spcPct val="0"/>
              </a:spcAft>
              <a:defRPr/>
            </a:pPr>
            <a:endParaRPr lang="en-US" alt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FFFF00"/>
                </a:solidFill>
                <a:latin typeface="Arial" panose="020B0604020202020204" pitchFamily="34" charset="0"/>
              </a:defRPr>
            </a:lvl1pPr>
          </a:lstStyle>
          <a:p>
            <a:pPr fontAlgn="base">
              <a:spcBef>
                <a:spcPct val="0"/>
              </a:spcBef>
              <a:spcAft>
                <a:spcPct val="0"/>
              </a:spcAft>
              <a:defRPr/>
            </a:pPr>
            <a:fld id="{A930982B-E90B-4E4A-A121-51E59F73BA6C}" type="slidenum">
              <a:rPr lang="en-US" altLang="en-US"/>
              <a:pPr fontAlgn="base">
                <a:spcBef>
                  <a:spcPct val="0"/>
                </a:spcBef>
                <a:spcAft>
                  <a:spcPct val="0"/>
                </a:spcAft>
                <a:defRPr/>
              </a:pPr>
              <a:t>‹#›</a:t>
            </a:fld>
            <a:endParaRPr lang="en-US" altLang="en-US" dirty="0"/>
          </a:p>
        </p:txBody>
      </p:sp>
    </p:spTree>
    <p:extLst>
      <p:ext uri="{BB962C8B-B14F-4D97-AF65-F5344CB8AC3E}">
        <p14:creationId xmlns:p14="http://schemas.microsoft.com/office/powerpoint/2010/main" val="53370387"/>
      </p:ext>
    </p:extLst>
  </p:cSld>
  <p:clrMap bg1="lt1" tx1="dk1" bg2="lt2" tx2="dk2" accent1="accent1" accent2="accent2" accent3="accent3" accent4="accent4" accent5="accent5" accent6="accent6" hlink="hlink" folHlink="folHlink"/>
  <p:sldLayoutIdLst>
    <p:sldLayoutId id="2147489770" r:id="rId1"/>
    <p:sldLayoutId id="2147489771" r:id="rId2"/>
    <p:sldLayoutId id="2147489772" r:id="rId3"/>
    <p:sldLayoutId id="2147489773" r:id="rId4"/>
    <p:sldLayoutId id="2147489774" r:id="rId5"/>
    <p:sldLayoutId id="2147489775" r:id="rId6"/>
    <p:sldLayoutId id="2147489776" r:id="rId7"/>
    <p:sldLayoutId id="2147489777" r:id="rId8"/>
    <p:sldLayoutId id="2147489778" r:id="rId9"/>
    <p:sldLayoutId id="2147489779" r:id="rId10"/>
    <p:sldLayoutId id="2147489780" r:id="rId11"/>
  </p:sldLayoutIdLst>
  <p:txStyles>
    <p:titleStyle>
      <a:lvl1pPr algn="ctr" rtl="0" eaLnBrk="0" fontAlgn="base" hangingPunct="0">
        <a:spcBef>
          <a:spcPct val="0"/>
        </a:spcBef>
        <a:spcAft>
          <a:spcPct val="0"/>
        </a:spcAft>
        <a:defRPr sz="5000">
          <a:solidFill>
            <a:schemeClr val="bg1"/>
          </a:solidFill>
          <a:latin typeface="+mj-lt"/>
          <a:ea typeface="+mj-ea"/>
          <a:cs typeface="+mj-cs"/>
        </a:defRPr>
      </a:lvl1pPr>
      <a:lvl2pPr algn="ctr" rtl="0" eaLnBrk="0" fontAlgn="base" hangingPunct="0">
        <a:spcBef>
          <a:spcPct val="0"/>
        </a:spcBef>
        <a:spcAft>
          <a:spcPct val="0"/>
        </a:spcAft>
        <a:defRPr sz="5000">
          <a:solidFill>
            <a:schemeClr val="bg1"/>
          </a:solidFill>
          <a:latin typeface="Arial Black" pitchFamily="34" charset="0"/>
        </a:defRPr>
      </a:lvl2pPr>
      <a:lvl3pPr algn="ctr" rtl="0" eaLnBrk="0" fontAlgn="base" hangingPunct="0">
        <a:spcBef>
          <a:spcPct val="0"/>
        </a:spcBef>
        <a:spcAft>
          <a:spcPct val="0"/>
        </a:spcAft>
        <a:defRPr sz="5000">
          <a:solidFill>
            <a:schemeClr val="bg1"/>
          </a:solidFill>
          <a:latin typeface="Arial Black" pitchFamily="34" charset="0"/>
        </a:defRPr>
      </a:lvl3pPr>
      <a:lvl4pPr algn="ctr" rtl="0" eaLnBrk="0" fontAlgn="base" hangingPunct="0">
        <a:spcBef>
          <a:spcPct val="0"/>
        </a:spcBef>
        <a:spcAft>
          <a:spcPct val="0"/>
        </a:spcAft>
        <a:defRPr sz="5000">
          <a:solidFill>
            <a:schemeClr val="bg1"/>
          </a:solidFill>
          <a:latin typeface="Arial Black" pitchFamily="34" charset="0"/>
        </a:defRPr>
      </a:lvl4pPr>
      <a:lvl5pPr algn="ctr" rtl="0" eaLnBrk="0" fontAlgn="base" hangingPunct="0">
        <a:spcBef>
          <a:spcPct val="0"/>
        </a:spcBef>
        <a:spcAft>
          <a:spcPct val="0"/>
        </a:spcAft>
        <a:defRPr sz="5000">
          <a:solidFill>
            <a:schemeClr val="bg1"/>
          </a:solidFill>
          <a:latin typeface="Arial Black" pitchFamily="34" charset="0"/>
        </a:defRPr>
      </a:lvl5pPr>
      <a:lvl6pPr marL="457200" algn="ctr" rtl="0" fontAlgn="base">
        <a:spcBef>
          <a:spcPct val="0"/>
        </a:spcBef>
        <a:spcAft>
          <a:spcPct val="0"/>
        </a:spcAft>
        <a:defRPr sz="5000">
          <a:solidFill>
            <a:schemeClr val="bg1"/>
          </a:solidFill>
          <a:latin typeface="Arial Black" pitchFamily="34" charset="0"/>
        </a:defRPr>
      </a:lvl6pPr>
      <a:lvl7pPr marL="914400" algn="ctr" rtl="0" fontAlgn="base">
        <a:spcBef>
          <a:spcPct val="0"/>
        </a:spcBef>
        <a:spcAft>
          <a:spcPct val="0"/>
        </a:spcAft>
        <a:defRPr sz="5000">
          <a:solidFill>
            <a:schemeClr val="bg1"/>
          </a:solidFill>
          <a:latin typeface="Arial Black" pitchFamily="34" charset="0"/>
        </a:defRPr>
      </a:lvl7pPr>
      <a:lvl8pPr marL="1371600" algn="ctr" rtl="0" fontAlgn="base">
        <a:spcBef>
          <a:spcPct val="0"/>
        </a:spcBef>
        <a:spcAft>
          <a:spcPct val="0"/>
        </a:spcAft>
        <a:defRPr sz="5000">
          <a:solidFill>
            <a:schemeClr val="bg1"/>
          </a:solidFill>
          <a:latin typeface="Arial Black" pitchFamily="34" charset="0"/>
        </a:defRPr>
      </a:lvl8pPr>
      <a:lvl9pPr marL="1828800" algn="ctr" rtl="0" fontAlgn="base">
        <a:spcBef>
          <a:spcPct val="0"/>
        </a:spcBef>
        <a:spcAft>
          <a:spcPct val="0"/>
        </a:spcAft>
        <a:defRPr sz="5000">
          <a:solidFill>
            <a:schemeClr val="bg1"/>
          </a:solidFill>
          <a:latin typeface="Arial Black" pitchFamily="34" charset="0"/>
        </a:defRPr>
      </a:lvl9pPr>
    </p:titleStyle>
    <p:bodyStyle>
      <a:lvl1pPr marL="342900" indent="-342900" algn="l" rtl="0" eaLnBrk="0" fontAlgn="base" hangingPunct="0">
        <a:spcBef>
          <a:spcPct val="20000"/>
        </a:spcBef>
        <a:spcAft>
          <a:spcPct val="0"/>
        </a:spcAft>
        <a:defRPr sz="5000">
          <a:solidFill>
            <a:schemeClr val="bg1"/>
          </a:solidFill>
          <a:latin typeface="+mn-lt"/>
          <a:ea typeface="+mn-ea"/>
          <a:cs typeface="+mn-cs"/>
        </a:defRPr>
      </a:lvl1pPr>
      <a:lvl2pPr marL="742950" indent="-285750" algn="l" rtl="0" eaLnBrk="0" fontAlgn="base" hangingPunct="0">
        <a:spcBef>
          <a:spcPct val="20000"/>
        </a:spcBef>
        <a:spcAft>
          <a:spcPct val="0"/>
        </a:spcAft>
        <a:buChar char="–"/>
        <a:defRPr sz="5000">
          <a:solidFill>
            <a:schemeClr val="tx1"/>
          </a:solidFill>
          <a:latin typeface="+mn-lt"/>
        </a:defRPr>
      </a:lvl2pPr>
      <a:lvl3pPr marL="1143000" indent="-228600" algn="l" rtl="0" eaLnBrk="0" fontAlgn="base" hangingPunct="0">
        <a:spcBef>
          <a:spcPct val="20000"/>
        </a:spcBef>
        <a:spcAft>
          <a:spcPct val="0"/>
        </a:spcAft>
        <a:buChar char="•"/>
        <a:defRPr sz="5000">
          <a:solidFill>
            <a:schemeClr val="tx1"/>
          </a:solidFill>
          <a:latin typeface="+mn-lt"/>
        </a:defRPr>
      </a:lvl3pPr>
      <a:lvl4pPr marL="1600200" indent="-228600" algn="l" rtl="0" eaLnBrk="0" fontAlgn="base" hangingPunct="0">
        <a:spcBef>
          <a:spcPct val="20000"/>
        </a:spcBef>
        <a:spcAft>
          <a:spcPct val="0"/>
        </a:spcAft>
        <a:buChar char="–"/>
        <a:defRPr sz="5000">
          <a:solidFill>
            <a:schemeClr val="tx1"/>
          </a:solidFill>
          <a:latin typeface="+mn-lt"/>
        </a:defRPr>
      </a:lvl4pPr>
      <a:lvl5pPr marL="2057400" indent="-228600" algn="l" rtl="0" eaLnBrk="0" fontAlgn="base" hangingPunct="0">
        <a:spcBef>
          <a:spcPct val="20000"/>
        </a:spcBef>
        <a:spcAft>
          <a:spcPct val="0"/>
        </a:spcAft>
        <a:buChar char="»"/>
        <a:defRPr sz="5000">
          <a:solidFill>
            <a:schemeClr val="tx1"/>
          </a:solidFill>
          <a:latin typeface="+mn-lt"/>
        </a:defRPr>
      </a:lvl5pPr>
      <a:lvl6pPr marL="2514600" indent="-228600" algn="l" rtl="0" fontAlgn="base">
        <a:spcBef>
          <a:spcPct val="20000"/>
        </a:spcBef>
        <a:spcAft>
          <a:spcPct val="0"/>
        </a:spcAft>
        <a:buChar char="»"/>
        <a:defRPr sz="5000">
          <a:solidFill>
            <a:schemeClr val="tx1"/>
          </a:solidFill>
          <a:latin typeface="+mn-lt"/>
        </a:defRPr>
      </a:lvl6pPr>
      <a:lvl7pPr marL="2971800" indent="-228600" algn="l" rtl="0" fontAlgn="base">
        <a:spcBef>
          <a:spcPct val="20000"/>
        </a:spcBef>
        <a:spcAft>
          <a:spcPct val="0"/>
        </a:spcAft>
        <a:buChar char="»"/>
        <a:defRPr sz="5000">
          <a:solidFill>
            <a:schemeClr val="tx1"/>
          </a:solidFill>
          <a:latin typeface="+mn-lt"/>
        </a:defRPr>
      </a:lvl7pPr>
      <a:lvl8pPr marL="3429000" indent="-228600" algn="l" rtl="0" fontAlgn="base">
        <a:spcBef>
          <a:spcPct val="20000"/>
        </a:spcBef>
        <a:spcAft>
          <a:spcPct val="0"/>
        </a:spcAft>
        <a:buChar char="»"/>
        <a:defRPr sz="5000">
          <a:solidFill>
            <a:schemeClr val="tx1"/>
          </a:solidFill>
          <a:latin typeface="+mn-lt"/>
        </a:defRPr>
      </a:lvl8pPr>
      <a:lvl9pPr marL="3886200" indent="-228600" algn="l" rtl="0" fontAlgn="base">
        <a:spcBef>
          <a:spcPct val="20000"/>
        </a:spcBef>
        <a:spcAft>
          <a:spcPct val="0"/>
        </a:spcAft>
        <a:buChar char="»"/>
        <a:defRPr sz="5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86" name="Picture 62" descr="B4499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defRPr>
            </a:lvl1pPr>
          </a:lstStyle>
          <a:p>
            <a:pPr fontAlgn="base">
              <a:spcBef>
                <a:spcPct val="0"/>
              </a:spcBef>
              <a:spcAft>
                <a:spcPct val="0"/>
              </a:spcAft>
            </a:pPr>
            <a:endParaRPr lang="en-US" altLang="en-US" dirty="0" smtClean="0">
              <a:solidFill>
                <a:srgbClr val="FFFFFF"/>
              </a:solidFill>
            </a:endParaRPr>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21E116C3-489B-4AE6-A9CE-19565E406993}" type="slidenum">
              <a:rPr lang="en-US" altLang="en-US" smtClean="0">
                <a:solidFill>
                  <a:srgbClr val="FFFFFF"/>
                </a:solidFill>
              </a:rPr>
              <a:pPr fontAlgn="base">
                <a:spcBef>
                  <a:spcPct val="0"/>
                </a:spcBef>
                <a:spcAft>
                  <a:spcPct val="0"/>
                </a:spcAft>
              </a:pPr>
              <a:t>‹#›</a:t>
            </a:fld>
            <a:endParaRPr lang="en-US" altLang="en-US" dirty="0" smtClean="0">
              <a:solidFill>
                <a:srgbClr val="FFFFFF"/>
              </a:solidFill>
            </a:endParaRPr>
          </a:p>
        </p:txBody>
      </p:sp>
    </p:spTree>
    <p:extLst>
      <p:ext uri="{BB962C8B-B14F-4D97-AF65-F5344CB8AC3E}">
        <p14:creationId xmlns:p14="http://schemas.microsoft.com/office/powerpoint/2010/main" val="3744706097"/>
      </p:ext>
    </p:extLst>
  </p:cSld>
  <p:clrMap bg1="lt1" tx1="dk1" bg2="lt2" tx2="dk2" accent1="accent1" accent2="accent2" accent3="accent3" accent4="accent4" accent5="accent5" accent6="accent6" hlink="hlink" folHlink="folHlink"/>
  <p:sldLayoutIdLst>
    <p:sldLayoutId id="2147489782" r:id="rId1"/>
    <p:sldLayoutId id="2147489783" r:id="rId2"/>
    <p:sldLayoutId id="2147489784" r:id="rId3"/>
    <p:sldLayoutId id="2147489785" r:id="rId4"/>
    <p:sldLayoutId id="2147489786" r:id="rId5"/>
    <p:sldLayoutId id="2147489787" r:id="rId6"/>
    <p:sldLayoutId id="2147489788" r:id="rId7"/>
    <p:sldLayoutId id="2147489789" r:id="rId8"/>
    <p:sldLayoutId id="2147489790" r:id="rId9"/>
    <p:sldLayoutId id="2147489791" r:id="rId10"/>
    <p:sldLayoutId id="2147489792" r:id="rId11"/>
  </p:sldLayoutIdLst>
  <p:txStyles>
    <p:titleStyle>
      <a:lvl1pPr algn="ctr" rtl="0" fontAlgn="base">
        <a:spcBef>
          <a:spcPct val="0"/>
        </a:spcBef>
        <a:spcAft>
          <a:spcPct val="0"/>
        </a:spcAft>
        <a:defRPr sz="5000" kern="1200">
          <a:solidFill>
            <a:schemeClr val="bg1"/>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2pPr>
      <a:lvl3pPr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3pPr>
      <a:lvl4pPr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4pPr>
      <a:lvl5pPr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5pPr>
      <a:lvl6pPr marL="457200"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6pPr>
      <a:lvl7pPr marL="914400"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7pPr>
      <a:lvl8pPr marL="1371600"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8pPr>
      <a:lvl9pPr marL="1828800"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9pPr>
    </p:titleStyle>
    <p:bodyStyle>
      <a:lvl1pPr marL="342900" indent="-342900" algn="l" rtl="0" fontAlgn="base">
        <a:spcBef>
          <a:spcPct val="20000"/>
        </a:spcBef>
        <a:spcAft>
          <a:spcPct val="0"/>
        </a:spcAft>
        <a:defRPr sz="5000" kern="1200">
          <a:solidFill>
            <a:schemeClr val="bg1"/>
          </a:solidFill>
          <a:latin typeface="+mn-lt"/>
          <a:ea typeface="+mn-ea"/>
          <a:cs typeface="+mn-cs"/>
        </a:defRPr>
      </a:lvl1pPr>
      <a:lvl2pPr marL="742950" indent="-285750" algn="l" rtl="0" fontAlgn="base">
        <a:spcBef>
          <a:spcPct val="20000"/>
        </a:spcBef>
        <a:spcAft>
          <a:spcPct val="0"/>
        </a:spcAft>
        <a:buChar char="–"/>
        <a:defRPr sz="5000" kern="1200">
          <a:solidFill>
            <a:schemeClr val="tx1"/>
          </a:solidFill>
          <a:latin typeface="+mn-lt"/>
          <a:ea typeface="+mn-ea"/>
          <a:cs typeface="+mn-cs"/>
        </a:defRPr>
      </a:lvl2pPr>
      <a:lvl3pPr marL="1143000" indent="-228600" algn="l" rtl="0" fontAlgn="base">
        <a:spcBef>
          <a:spcPct val="20000"/>
        </a:spcBef>
        <a:spcAft>
          <a:spcPct val="0"/>
        </a:spcAft>
        <a:buChar char="•"/>
        <a:defRPr sz="5000" kern="1200">
          <a:solidFill>
            <a:schemeClr val="tx1"/>
          </a:solidFill>
          <a:latin typeface="+mn-lt"/>
          <a:ea typeface="+mn-ea"/>
          <a:cs typeface="+mn-cs"/>
        </a:defRPr>
      </a:lvl3pPr>
      <a:lvl4pPr marL="1600200" indent="-228600" algn="l" rtl="0" fontAlgn="base">
        <a:spcBef>
          <a:spcPct val="20000"/>
        </a:spcBef>
        <a:spcAft>
          <a:spcPct val="0"/>
        </a:spcAft>
        <a:buChar char="–"/>
        <a:defRPr sz="5000" kern="1200">
          <a:solidFill>
            <a:schemeClr val="tx1"/>
          </a:solidFill>
          <a:latin typeface="+mn-lt"/>
          <a:ea typeface="+mn-ea"/>
          <a:cs typeface="+mn-cs"/>
        </a:defRPr>
      </a:lvl4pPr>
      <a:lvl5pPr marL="2057400" indent="-228600" algn="l" rtl="0" fontAlgn="base">
        <a:spcBef>
          <a:spcPct val="20000"/>
        </a:spcBef>
        <a:spcAft>
          <a:spcPct val="0"/>
        </a:spcAft>
        <a:buChar char="»"/>
        <a:defRPr sz="5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93" name="Picture 69" descr="1210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FFFF00"/>
                </a:solidFill>
                <a:latin typeface="Arial" panose="020B0604020202020204" pitchFamily="34" charset="0"/>
              </a:defRPr>
            </a:lvl1pPr>
          </a:lstStyle>
          <a:p>
            <a:pPr fontAlgn="base">
              <a:spcBef>
                <a:spcPct val="0"/>
              </a:spcBef>
              <a:spcAft>
                <a:spcPct val="0"/>
              </a:spcAft>
            </a:pPr>
            <a:endParaRPr lang="en-US" altLang="en-US" dirty="0" smtClean="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FFFF00"/>
                </a:solidFill>
                <a:latin typeface="Arial" panose="020B0604020202020204" pitchFamily="34" charset="0"/>
              </a:defRPr>
            </a:lvl1pPr>
          </a:lstStyle>
          <a:p>
            <a:pPr fontAlgn="base">
              <a:spcBef>
                <a:spcPct val="0"/>
              </a:spcBef>
              <a:spcAft>
                <a:spcPct val="0"/>
              </a:spcAft>
            </a:pPr>
            <a:fld id="{500CF69E-C561-4B98-9390-EB3322F23517}" type="slidenum">
              <a:rPr lang="en-US" altLang="en-US" smtClean="0"/>
              <a:pPr fontAlgn="base">
                <a:spcBef>
                  <a:spcPct val="0"/>
                </a:spcBef>
                <a:spcAft>
                  <a:spcPct val="0"/>
                </a:spcAft>
              </a:pPr>
              <a:t>‹#›</a:t>
            </a:fld>
            <a:endParaRPr lang="en-US" altLang="en-US" dirty="0" smtClean="0"/>
          </a:p>
        </p:txBody>
      </p:sp>
    </p:spTree>
    <p:extLst>
      <p:ext uri="{BB962C8B-B14F-4D97-AF65-F5344CB8AC3E}">
        <p14:creationId xmlns:p14="http://schemas.microsoft.com/office/powerpoint/2010/main" val="2525371674"/>
      </p:ext>
    </p:extLst>
  </p:cSld>
  <p:clrMap bg1="lt1" tx1="dk1" bg2="lt2" tx2="dk2" accent1="accent1" accent2="accent2" accent3="accent3" accent4="accent4" accent5="accent5" accent6="accent6" hlink="hlink" folHlink="folHlink"/>
  <p:sldLayoutIdLst>
    <p:sldLayoutId id="2147489806" r:id="rId1"/>
    <p:sldLayoutId id="2147489807" r:id="rId2"/>
    <p:sldLayoutId id="2147489808" r:id="rId3"/>
    <p:sldLayoutId id="2147489809" r:id="rId4"/>
    <p:sldLayoutId id="2147489810" r:id="rId5"/>
    <p:sldLayoutId id="2147489811" r:id="rId6"/>
    <p:sldLayoutId id="2147489812" r:id="rId7"/>
    <p:sldLayoutId id="2147489813" r:id="rId8"/>
    <p:sldLayoutId id="2147489814" r:id="rId9"/>
    <p:sldLayoutId id="2147489815" r:id="rId10"/>
    <p:sldLayoutId id="2147489816" r:id="rId11"/>
  </p:sldLayoutIdLst>
  <p:txStyles>
    <p:titleStyle>
      <a:lvl1pPr algn="ctr" rtl="0" fontAlgn="base">
        <a:spcBef>
          <a:spcPct val="0"/>
        </a:spcBef>
        <a:spcAft>
          <a:spcPct val="0"/>
        </a:spcAft>
        <a:defRPr sz="5000" kern="1200">
          <a:solidFill>
            <a:srgbClr val="FFFF00"/>
          </a:solidFill>
          <a:latin typeface="+mj-lt"/>
          <a:ea typeface="+mj-ea"/>
          <a:cs typeface="+mj-cs"/>
        </a:defRPr>
      </a:lvl1pPr>
      <a:lvl2pPr algn="ctr" rtl="0" fontAlgn="base">
        <a:spcBef>
          <a:spcPct val="0"/>
        </a:spcBef>
        <a:spcAft>
          <a:spcPct val="0"/>
        </a:spcAft>
        <a:defRPr sz="5000">
          <a:solidFill>
            <a:srgbClr val="FFFF00"/>
          </a:solidFill>
          <a:latin typeface="Arial Black" panose="020B0A04020102020204" pitchFamily="34" charset="0"/>
        </a:defRPr>
      </a:lvl2pPr>
      <a:lvl3pPr algn="ctr" rtl="0" fontAlgn="base">
        <a:spcBef>
          <a:spcPct val="0"/>
        </a:spcBef>
        <a:spcAft>
          <a:spcPct val="0"/>
        </a:spcAft>
        <a:defRPr sz="5000">
          <a:solidFill>
            <a:srgbClr val="FFFF00"/>
          </a:solidFill>
          <a:latin typeface="Arial Black" panose="020B0A04020102020204" pitchFamily="34" charset="0"/>
        </a:defRPr>
      </a:lvl3pPr>
      <a:lvl4pPr algn="ctr" rtl="0" fontAlgn="base">
        <a:spcBef>
          <a:spcPct val="0"/>
        </a:spcBef>
        <a:spcAft>
          <a:spcPct val="0"/>
        </a:spcAft>
        <a:defRPr sz="5000">
          <a:solidFill>
            <a:srgbClr val="FFFF00"/>
          </a:solidFill>
          <a:latin typeface="Arial Black" panose="020B0A04020102020204" pitchFamily="34" charset="0"/>
        </a:defRPr>
      </a:lvl4pPr>
      <a:lvl5pPr algn="ctr" rtl="0" fontAlgn="base">
        <a:spcBef>
          <a:spcPct val="0"/>
        </a:spcBef>
        <a:spcAft>
          <a:spcPct val="0"/>
        </a:spcAft>
        <a:defRPr sz="5000">
          <a:solidFill>
            <a:srgbClr val="FFFF00"/>
          </a:solidFill>
          <a:latin typeface="Arial Black" panose="020B0A04020102020204" pitchFamily="34" charset="0"/>
        </a:defRPr>
      </a:lvl5pPr>
      <a:lvl6pPr marL="457200" algn="ctr" rtl="0" fontAlgn="base">
        <a:spcBef>
          <a:spcPct val="0"/>
        </a:spcBef>
        <a:spcAft>
          <a:spcPct val="0"/>
        </a:spcAft>
        <a:defRPr sz="5000">
          <a:solidFill>
            <a:srgbClr val="FFFF00"/>
          </a:solidFill>
          <a:latin typeface="Arial Black" panose="020B0A04020102020204" pitchFamily="34" charset="0"/>
        </a:defRPr>
      </a:lvl6pPr>
      <a:lvl7pPr marL="914400" algn="ctr" rtl="0" fontAlgn="base">
        <a:spcBef>
          <a:spcPct val="0"/>
        </a:spcBef>
        <a:spcAft>
          <a:spcPct val="0"/>
        </a:spcAft>
        <a:defRPr sz="5000">
          <a:solidFill>
            <a:srgbClr val="FFFF00"/>
          </a:solidFill>
          <a:latin typeface="Arial Black" panose="020B0A04020102020204" pitchFamily="34" charset="0"/>
        </a:defRPr>
      </a:lvl7pPr>
      <a:lvl8pPr marL="1371600" algn="ctr" rtl="0" fontAlgn="base">
        <a:spcBef>
          <a:spcPct val="0"/>
        </a:spcBef>
        <a:spcAft>
          <a:spcPct val="0"/>
        </a:spcAft>
        <a:defRPr sz="5000">
          <a:solidFill>
            <a:srgbClr val="FFFF00"/>
          </a:solidFill>
          <a:latin typeface="Arial Black" panose="020B0A04020102020204" pitchFamily="34" charset="0"/>
        </a:defRPr>
      </a:lvl8pPr>
      <a:lvl9pPr marL="1828800" algn="ctr" rtl="0" fontAlgn="base">
        <a:spcBef>
          <a:spcPct val="0"/>
        </a:spcBef>
        <a:spcAft>
          <a:spcPct val="0"/>
        </a:spcAft>
        <a:defRPr sz="5000">
          <a:solidFill>
            <a:srgbClr val="FFFF00"/>
          </a:solidFill>
          <a:latin typeface="Arial Black" panose="020B0A04020102020204" pitchFamily="34" charset="0"/>
        </a:defRPr>
      </a:lvl9pPr>
    </p:titleStyle>
    <p:bodyStyle>
      <a:lvl1pPr marL="342900" indent="-342900" algn="l" rtl="0" fontAlgn="base">
        <a:spcBef>
          <a:spcPct val="20000"/>
        </a:spcBef>
        <a:spcAft>
          <a:spcPct val="0"/>
        </a:spcAft>
        <a:defRPr sz="5000" kern="1200">
          <a:solidFill>
            <a:srgbClr val="FFFF00"/>
          </a:solidFill>
          <a:latin typeface="+mn-lt"/>
          <a:ea typeface="+mn-ea"/>
          <a:cs typeface="+mn-cs"/>
        </a:defRPr>
      </a:lvl1pPr>
      <a:lvl2pPr marL="742950" indent="-285750" algn="l" rtl="0" fontAlgn="base">
        <a:spcBef>
          <a:spcPct val="20000"/>
        </a:spcBef>
        <a:spcAft>
          <a:spcPct val="0"/>
        </a:spcAft>
        <a:buChar char="–"/>
        <a:defRPr sz="5000" kern="1200">
          <a:solidFill>
            <a:schemeClr val="tx1"/>
          </a:solidFill>
          <a:latin typeface="+mn-lt"/>
          <a:ea typeface="+mn-ea"/>
          <a:cs typeface="+mn-cs"/>
        </a:defRPr>
      </a:lvl2pPr>
      <a:lvl3pPr marL="1143000" indent="-228600" algn="l" rtl="0" fontAlgn="base">
        <a:spcBef>
          <a:spcPct val="20000"/>
        </a:spcBef>
        <a:spcAft>
          <a:spcPct val="0"/>
        </a:spcAft>
        <a:buChar char="•"/>
        <a:defRPr sz="5000" kern="1200">
          <a:solidFill>
            <a:schemeClr val="tx1"/>
          </a:solidFill>
          <a:latin typeface="+mn-lt"/>
          <a:ea typeface="+mn-ea"/>
          <a:cs typeface="+mn-cs"/>
        </a:defRPr>
      </a:lvl3pPr>
      <a:lvl4pPr marL="1600200" indent="-228600" algn="l" rtl="0" fontAlgn="base">
        <a:spcBef>
          <a:spcPct val="20000"/>
        </a:spcBef>
        <a:spcAft>
          <a:spcPct val="0"/>
        </a:spcAft>
        <a:buChar char="–"/>
        <a:defRPr sz="5000" kern="1200">
          <a:solidFill>
            <a:schemeClr val="tx1"/>
          </a:solidFill>
          <a:latin typeface="+mn-lt"/>
          <a:ea typeface="+mn-ea"/>
          <a:cs typeface="+mn-cs"/>
        </a:defRPr>
      </a:lvl4pPr>
      <a:lvl5pPr marL="2057400" indent="-228600" algn="l" rtl="0" fontAlgn="base">
        <a:spcBef>
          <a:spcPct val="20000"/>
        </a:spcBef>
        <a:spcAft>
          <a:spcPct val="0"/>
        </a:spcAft>
        <a:buChar char="»"/>
        <a:defRPr sz="5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3.xml><?xml version="1.0" encoding="utf-8"?>
<p:sldMaster xmlns:a="http://schemas.openxmlformats.org/drawingml/2006/main" xmlns:r="http://schemas.openxmlformats.org/officeDocument/2006/relationships" xmlns:p="http://schemas.openxmlformats.org/presentationml/2006/main">
  <p:cSld>
    <p:bg>
      <p:bgPr>
        <a:solidFill>
          <a:schemeClr val="accent2">
            <a:alpha val="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050" i="0">
                <a:latin typeface="+mn-lt"/>
              </a:defRPr>
            </a:lvl1pPr>
          </a:lstStyle>
          <a:p>
            <a:pPr fontAlgn="base">
              <a:spcBef>
                <a:spcPct val="0"/>
              </a:spcBef>
              <a:spcAft>
                <a:spcPct val="0"/>
              </a:spcAft>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i="0">
                <a:latin typeface="+mn-lt"/>
              </a:defRPr>
            </a:lvl1pPr>
          </a:lstStyle>
          <a:p>
            <a:pPr algn="ctr" fontAlgn="base">
              <a:spcBef>
                <a:spcPct val="0"/>
              </a:spcBef>
              <a:spcAft>
                <a:spcPct val="0"/>
              </a:spcAft>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i="0">
                <a:latin typeface="+mn-lt"/>
              </a:defRPr>
            </a:lvl1pPr>
          </a:lstStyle>
          <a:p>
            <a:pPr fontAlgn="base">
              <a:spcBef>
                <a:spcPct val="0"/>
              </a:spcBef>
              <a:spcAft>
                <a:spcPct val="0"/>
              </a:spcAft>
            </a:pPr>
            <a:fld id="{A54F7FB9-CCAA-4470-B0D9-E0B63EA0D71A}" type="slidenum">
              <a:rPr lang="en-US">
                <a:solidFill>
                  <a:srgbClr val="000000"/>
                </a:solidFill>
              </a:rPr>
              <a:pPr fontAlgn="base">
                <a:spcBef>
                  <a:spcPct val="0"/>
                </a:spcBef>
                <a:spcAft>
                  <a:spcPct val="0"/>
                </a:spcAft>
              </a:pPr>
              <a:t>‹#›</a:t>
            </a:fld>
            <a:endParaRPr lang="en-US" dirty="0">
              <a:solidFill>
                <a:srgbClr val="000000"/>
              </a:solidFill>
            </a:endParaRPr>
          </a:p>
        </p:txBody>
      </p:sp>
    </p:spTree>
    <p:extLst>
      <p:ext uri="{BB962C8B-B14F-4D97-AF65-F5344CB8AC3E}">
        <p14:creationId xmlns:p14="http://schemas.microsoft.com/office/powerpoint/2010/main" val="1669309314"/>
      </p:ext>
    </p:extLst>
  </p:cSld>
  <p:clrMap bg1="lt1" tx1="dk1" bg2="lt2" tx2="dk2" accent1="accent1" accent2="accent2" accent3="accent3" accent4="accent4" accent5="accent5" accent6="accent6" hlink="hlink" folHlink="folHlink"/>
  <p:sldLayoutIdLst>
    <p:sldLayoutId id="2147489914" r:id="rId1"/>
    <p:sldLayoutId id="2147489915" r:id="rId2"/>
    <p:sldLayoutId id="2147489916" r:id="rId3"/>
    <p:sldLayoutId id="2147489917" r:id="rId4"/>
    <p:sldLayoutId id="2147489918" r:id="rId5"/>
    <p:sldLayoutId id="2147489919" r:id="rId6"/>
    <p:sldLayoutId id="2147489920" r:id="rId7"/>
    <p:sldLayoutId id="2147489921" r:id="rId8"/>
    <p:sldLayoutId id="2147489922" r:id="rId9"/>
    <p:sldLayoutId id="2147489923" r:id="rId10"/>
    <p:sldLayoutId id="2147489924"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fontAlgn="base">
        <a:spcBef>
          <a:spcPct val="0"/>
        </a:spcBef>
        <a:spcAft>
          <a:spcPct val="0"/>
        </a:spcAft>
        <a:defRPr sz="33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charset="0"/>
        </a:defRPr>
      </a:lvl2pPr>
      <a:lvl3pPr algn="ctr" rtl="0" fontAlgn="base">
        <a:spcBef>
          <a:spcPct val="0"/>
        </a:spcBef>
        <a:spcAft>
          <a:spcPct val="0"/>
        </a:spcAft>
        <a:defRPr sz="3300">
          <a:solidFill>
            <a:schemeClr val="tx2"/>
          </a:solidFill>
          <a:latin typeface="Arial" charset="0"/>
        </a:defRPr>
      </a:lvl3pPr>
      <a:lvl4pPr algn="ctr" rtl="0" fontAlgn="base">
        <a:spcBef>
          <a:spcPct val="0"/>
        </a:spcBef>
        <a:spcAft>
          <a:spcPct val="0"/>
        </a:spcAft>
        <a:defRPr sz="3300">
          <a:solidFill>
            <a:schemeClr val="tx2"/>
          </a:solidFill>
          <a:latin typeface="Arial" charset="0"/>
        </a:defRPr>
      </a:lvl4pPr>
      <a:lvl5pPr algn="ctr" rtl="0" fontAlgn="base">
        <a:spcBef>
          <a:spcPct val="0"/>
        </a:spcBef>
        <a:spcAft>
          <a:spcPct val="0"/>
        </a:spcAft>
        <a:defRPr sz="3300">
          <a:solidFill>
            <a:schemeClr val="tx2"/>
          </a:solidFill>
          <a:latin typeface="Arial" charset="0"/>
        </a:defRPr>
      </a:lvl5pPr>
      <a:lvl6pPr marL="342892" algn="ctr" rtl="0" fontAlgn="base">
        <a:spcBef>
          <a:spcPct val="0"/>
        </a:spcBef>
        <a:spcAft>
          <a:spcPct val="0"/>
        </a:spcAft>
        <a:defRPr sz="3300">
          <a:solidFill>
            <a:schemeClr val="tx2"/>
          </a:solidFill>
          <a:latin typeface="Arial" charset="0"/>
        </a:defRPr>
      </a:lvl6pPr>
      <a:lvl7pPr marL="685783" algn="ctr" rtl="0" fontAlgn="base">
        <a:spcBef>
          <a:spcPct val="0"/>
        </a:spcBef>
        <a:spcAft>
          <a:spcPct val="0"/>
        </a:spcAft>
        <a:defRPr sz="3300">
          <a:solidFill>
            <a:schemeClr val="tx2"/>
          </a:solidFill>
          <a:latin typeface="Arial" charset="0"/>
        </a:defRPr>
      </a:lvl7pPr>
      <a:lvl8pPr marL="1028675" algn="ctr" rtl="0" fontAlgn="base">
        <a:spcBef>
          <a:spcPct val="0"/>
        </a:spcBef>
        <a:spcAft>
          <a:spcPct val="0"/>
        </a:spcAft>
        <a:defRPr sz="3300">
          <a:solidFill>
            <a:schemeClr val="tx2"/>
          </a:solidFill>
          <a:latin typeface="Arial" charset="0"/>
        </a:defRPr>
      </a:lvl8pPr>
      <a:lvl9pPr marL="1371566" algn="ctr" rtl="0" fontAlgn="base">
        <a:spcBef>
          <a:spcPct val="0"/>
        </a:spcBef>
        <a:spcAft>
          <a:spcPct val="0"/>
        </a:spcAft>
        <a:defRPr sz="3300">
          <a:solidFill>
            <a:schemeClr val="tx2"/>
          </a:solidFill>
          <a:latin typeface="Arial" charset="0"/>
        </a:defRPr>
      </a:lvl9pPr>
    </p:titleStyle>
    <p:bodyStyle>
      <a:lvl1pPr marL="257168" indent="-257168" algn="l" rtl="0" fontAlgn="base">
        <a:spcBef>
          <a:spcPct val="20000"/>
        </a:spcBef>
        <a:spcAft>
          <a:spcPct val="0"/>
        </a:spcAft>
        <a:buChar char="•"/>
        <a:defRPr sz="2400">
          <a:solidFill>
            <a:schemeClr val="tx1"/>
          </a:solidFill>
          <a:latin typeface="+mn-lt"/>
          <a:ea typeface="+mn-ea"/>
          <a:cs typeface="+mn-cs"/>
        </a:defRPr>
      </a:lvl1pPr>
      <a:lvl2pPr marL="557199" indent="-214308" algn="l" rtl="0" fontAlgn="base">
        <a:spcBef>
          <a:spcPct val="20000"/>
        </a:spcBef>
        <a:spcAft>
          <a:spcPct val="0"/>
        </a:spcAft>
        <a:buChar char="–"/>
        <a:defRPr sz="2100">
          <a:solidFill>
            <a:schemeClr val="tx1"/>
          </a:solidFill>
          <a:latin typeface="+mn-lt"/>
        </a:defRPr>
      </a:lvl2pPr>
      <a:lvl3pPr marL="857228" indent="-171446" algn="l" rtl="0" fontAlgn="base">
        <a:spcBef>
          <a:spcPct val="20000"/>
        </a:spcBef>
        <a:spcAft>
          <a:spcPct val="0"/>
        </a:spcAft>
        <a:buChar char="•"/>
        <a:defRPr sz="1800">
          <a:solidFill>
            <a:schemeClr val="tx1"/>
          </a:solidFill>
          <a:latin typeface="+mn-lt"/>
        </a:defRPr>
      </a:lvl3pPr>
      <a:lvl4pPr marL="1200120" indent="-171446" algn="l" rtl="0" fontAlgn="base">
        <a:spcBef>
          <a:spcPct val="20000"/>
        </a:spcBef>
        <a:spcAft>
          <a:spcPct val="0"/>
        </a:spcAft>
        <a:buChar char="–"/>
        <a:defRPr sz="1500">
          <a:solidFill>
            <a:schemeClr val="tx1"/>
          </a:solidFill>
          <a:latin typeface="+mn-lt"/>
        </a:defRPr>
      </a:lvl4pPr>
      <a:lvl5pPr marL="1543012" indent="-171446" algn="l" rtl="0" fontAlgn="base">
        <a:spcBef>
          <a:spcPct val="20000"/>
        </a:spcBef>
        <a:spcAft>
          <a:spcPct val="0"/>
        </a:spcAft>
        <a:buChar char="»"/>
        <a:defRPr sz="1500">
          <a:solidFill>
            <a:schemeClr val="tx1"/>
          </a:solidFill>
          <a:latin typeface="+mn-lt"/>
        </a:defRPr>
      </a:lvl5pPr>
      <a:lvl6pPr marL="1885903" indent="-171446" algn="l" rtl="0" fontAlgn="base">
        <a:spcBef>
          <a:spcPct val="20000"/>
        </a:spcBef>
        <a:spcAft>
          <a:spcPct val="0"/>
        </a:spcAft>
        <a:buChar char="»"/>
        <a:defRPr sz="1500">
          <a:solidFill>
            <a:schemeClr val="tx1"/>
          </a:solidFill>
          <a:latin typeface="+mn-lt"/>
        </a:defRPr>
      </a:lvl6pPr>
      <a:lvl7pPr marL="2228795" indent="-171446" algn="l" rtl="0" fontAlgn="base">
        <a:spcBef>
          <a:spcPct val="20000"/>
        </a:spcBef>
        <a:spcAft>
          <a:spcPct val="0"/>
        </a:spcAft>
        <a:buChar char="»"/>
        <a:defRPr sz="1500">
          <a:solidFill>
            <a:schemeClr val="tx1"/>
          </a:solidFill>
          <a:latin typeface="+mn-lt"/>
        </a:defRPr>
      </a:lvl7pPr>
      <a:lvl8pPr marL="2571686" indent="-171446" algn="l" rtl="0" fontAlgn="base">
        <a:spcBef>
          <a:spcPct val="20000"/>
        </a:spcBef>
        <a:spcAft>
          <a:spcPct val="0"/>
        </a:spcAft>
        <a:buChar char="»"/>
        <a:defRPr sz="1500">
          <a:solidFill>
            <a:schemeClr val="tx1"/>
          </a:solidFill>
          <a:latin typeface="+mn-lt"/>
        </a:defRPr>
      </a:lvl8pPr>
      <a:lvl9pPr marL="2914577" indent="-171446"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1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9" descr="5427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2052"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defRPr>
            </a:lvl1pPr>
          </a:lstStyle>
          <a:p>
            <a:pPr fontAlgn="base">
              <a:spcBef>
                <a:spcPct val="0"/>
              </a:spcBef>
              <a:spcAft>
                <a:spcPct val="0"/>
              </a:spcAft>
              <a:defRPr/>
            </a:pPr>
            <a:endParaRPr lang="en-US" alt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latin typeface="Arial" panose="020B0604020202020204" pitchFamily="34" charset="0"/>
              </a:defRPr>
            </a:lvl1pPr>
          </a:lstStyle>
          <a:p>
            <a:pPr fontAlgn="base">
              <a:spcBef>
                <a:spcPct val="0"/>
              </a:spcBef>
              <a:spcAft>
                <a:spcPct val="0"/>
              </a:spcAft>
              <a:defRPr/>
            </a:pPr>
            <a:fld id="{02FC8CCD-459F-4229-8B4B-263448BB3EE7}" type="slidenum">
              <a:rPr lang="en-US" altLang="en-US"/>
              <a:pPr fontAlgn="base">
                <a:spcBef>
                  <a:spcPct val="0"/>
                </a:spcBef>
                <a:spcAft>
                  <a:spcPct val="0"/>
                </a:spcAft>
                <a:defRPr/>
              </a:pPr>
              <a:t>‹#›</a:t>
            </a:fld>
            <a:endParaRPr lang="en-US" altLang="en-US" dirty="0"/>
          </a:p>
        </p:txBody>
      </p:sp>
    </p:spTree>
    <p:extLst>
      <p:ext uri="{BB962C8B-B14F-4D97-AF65-F5344CB8AC3E}">
        <p14:creationId xmlns:p14="http://schemas.microsoft.com/office/powerpoint/2010/main" val="2779655582"/>
      </p:ext>
    </p:extLst>
  </p:cSld>
  <p:clrMap bg1="lt1" tx1="dk1" bg2="lt2" tx2="dk2" accent1="accent1" accent2="accent2" accent3="accent3" accent4="accent4" accent5="accent5" accent6="accent6" hlink="hlink" folHlink="folHlink"/>
  <p:sldLayoutIdLst>
    <p:sldLayoutId id="2147489938" r:id="rId1"/>
    <p:sldLayoutId id="2147489939" r:id="rId2"/>
    <p:sldLayoutId id="2147489940" r:id="rId3"/>
    <p:sldLayoutId id="2147489941" r:id="rId4"/>
    <p:sldLayoutId id="2147489942" r:id="rId5"/>
    <p:sldLayoutId id="2147489943" r:id="rId6"/>
    <p:sldLayoutId id="2147489944" r:id="rId7"/>
    <p:sldLayoutId id="2147489945" r:id="rId8"/>
    <p:sldLayoutId id="2147489946" r:id="rId9"/>
    <p:sldLayoutId id="2147489947" r:id="rId10"/>
    <p:sldLayoutId id="2147489948" r:id="rId11"/>
  </p:sldLayoutIdLst>
  <p:txStyles>
    <p:titleStyle>
      <a:lvl1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2pPr>
      <a:lvl3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3pPr>
      <a:lvl4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4pPr>
      <a:lvl5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5pPr>
      <a:lvl6pPr marL="457200" algn="ctr" rtl="0" fontAlgn="base">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6pPr>
      <a:lvl7pPr marL="914400" algn="ctr" rtl="0" fontAlgn="base">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7pPr>
      <a:lvl8pPr marL="1371600" algn="ctr" rtl="0" fontAlgn="base">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8pPr>
      <a:lvl9pPr marL="1828800" algn="ctr" rtl="0" fontAlgn="base">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9pPr>
    </p:titleStyle>
    <p:bodyStyle>
      <a:lvl1pPr marL="342900" indent="-342900" algn="l" rtl="0" eaLnBrk="0" fontAlgn="base" hangingPunct="0">
        <a:spcBef>
          <a:spcPct val="20000"/>
        </a:spcBef>
        <a:spcAft>
          <a:spcPct val="0"/>
        </a:spcAft>
        <a:defRPr sz="50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5000">
          <a:solidFill>
            <a:schemeClr val="tx1"/>
          </a:solidFill>
          <a:latin typeface="+mn-lt"/>
        </a:defRPr>
      </a:lvl2pPr>
      <a:lvl3pPr marL="1143000" indent="-228600" algn="l" rtl="0" eaLnBrk="0" fontAlgn="base" hangingPunct="0">
        <a:spcBef>
          <a:spcPct val="20000"/>
        </a:spcBef>
        <a:spcAft>
          <a:spcPct val="0"/>
        </a:spcAft>
        <a:buChar char="•"/>
        <a:defRPr sz="5000">
          <a:solidFill>
            <a:schemeClr val="tx1"/>
          </a:solidFill>
          <a:latin typeface="+mn-lt"/>
        </a:defRPr>
      </a:lvl3pPr>
      <a:lvl4pPr marL="1600200" indent="-228600" algn="l" rtl="0" eaLnBrk="0" fontAlgn="base" hangingPunct="0">
        <a:spcBef>
          <a:spcPct val="20000"/>
        </a:spcBef>
        <a:spcAft>
          <a:spcPct val="0"/>
        </a:spcAft>
        <a:buChar char="–"/>
        <a:defRPr sz="5000">
          <a:solidFill>
            <a:schemeClr val="tx1"/>
          </a:solidFill>
          <a:latin typeface="+mn-lt"/>
        </a:defRPr>
      </a:lvl4pPr>
      <a:lvl5pPr marL="2057400" indent="-228600" algn="l" rtl="0" eaLnBrk="0" fontAlgn="base" hangingPunct="0">
        <a:spcBef>
          <a:spcPct val="20000"/>
        </a:spcBef>
        <a:spcAft>
          <a:spcPct val="0"/>
        </a:spcAft>
        <a:buChar char="»"/>
        <a:defRPr sz="5000">
          <a:solidFill>
            <a:schemeClr val="tx1"/>
          </a:solidFill>
          <a:latin typeface="+mn-lt"/>
        </a:defRPr>
      </a:lvl5pPr>
      <a:lvl6pPr marL="2514600" indent="-228600" algn="l" rtl="0" fontAlgn="base">
        <a:spcBef>
          <a:spcPct val="20000"/>
        </a:spcBef>
        <a:spcAft>
          <a:spcPct val="0"/>
        </a:spcAft>
        <a:buChar char="»"/>
        <a:defRPr sz="5000">
          <a:solidFill>
            <a:schemeClr val="tx1"/>
          </a:solidFill>
          <a:latin typeface="+mn-lt"/>
        </a:defRPr>
      </a:lvl6pPr>
      <a:lvl7pPr marL="2971800" indent="-228600" algn="l" rtl="0" fontAlgn="base">
        <a:spcBef>
          <a:spcPct val="20000"/>
        </a:spcBef>
        <a:spcAft>
          <a:spcPct val="0"/>
        </a:spcAft>
        <a:buChar char="»"/>
        <a:defRPr sz="5000">
          <a:solidFill>
            <a:schemeClr val="tx1"/>
          </a:solidFill>
          <a:latin typeface="+mn-lt"/>
        </a:defRPr>
      </a:lvl7pPr>
      <a:lvl8pPr marL="3429000" indent="-228600" algn="l" rtl="0" fontAlgn="base">
        <a:spcBef>
          <a:spcPct val="20000"/>
        </a:spcBef>
        <a:spcAft>
          <a:spcPct val="0"/>
        </a:spcAft>
        <a:buChar char="»"/>
        <a:defRPr sz="5000">
          <a:solidFill>
            <a:schemeClr val="tx1"/>
          </a:solidFill>
          <a:latin typeface="+mn-lt"/>
        </a:defRPr>
      </a:lvl8pPr>
      <a:lvl9pPr marL="3886200" indent="-228600" algn="l" rtl="0" fontAlgn="base">
        <a:spcBef>
          <a:spcPct val="20000"/>
        </a:spcBef>
        <a:spcAft>
          <a:spcPct val="0"/>
        </a:spcAft>
        <a:buChar char="»"/>
        <a:defRPr sz="5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80" descr="6803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04800"/>
            <a:ext cx="12192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endParaRPr lang="en-US" smtClean="0"/>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dirty="0">
              <a:solidFill>
                <a:srgbClr val="FFFFFF"/>
              </a:solidFill>
            </a:endParaRPr>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Arial" panose="020B0604020202020204" pitchFamily="34" charset="0"/>
              </a:defRPr>
            </a:lvl1pPr>
          </a:lstStyle>
          <a:p>
            <a:pPr fontAlgn="base">
              <a:spcBef>
                <a:spcPct val="0"/>
              </a:spcBef>
              <a:spcAft>
                <a:spcPct val="0"/>
              </a:spcAft>
              <a:defRPr/>
            </a:pPr>
            <a:fld id="{3599D37F-FBCA-4B39-9F37-BF40CA269845}" type="slidenum">
              <a:rPr lang="en-US" altLang="en-US">
                <a:solidFill>
                  <a:srgbClr val="FFFFFF"/>
                </a:solidFill>
              </a:rPr>
              <a:pPr fontAlgn="base">
                <a:spcBef>
                  <a:spcPct val="0"/>
                </a:spcBef>
                <a:spcAft>
                  <a:spcPct val="0"/>
                </a:spcAft>
                <a:defRPr/>
              </a:pPr>
              <a:t>‹#›</a:t>
            </a:fld>
            <a:endParaRPr lang="en-US" altLang="en-US" dirty="0">
              <a:solidFill>
                <a:srgbClr val="FFFFFF"/>
              </a:solidFill>
            </a:endParaRPr>
          </a:p>
        </p:txBody>
      </p:sp>
    </p:spTree>
    <p:extLst>
      <p:ext uri="{BB962C8B-B14F-4D97-AF65-F5344CB8AC3E}">
        <p14:creationId xmlns:p14="http://schemas.microsoft.com/office/powerpoint/2010/main" val="2332416958"/>
      </p:ext>
    </p:extLst>
  </p:cSld>
  <p:clrMap bg1="lt1" tx1="dk1" bg2="lt2" tx2="dk2" accent1="accent1" accent2="accent2" accent3="accent3" accent4="accent4" accent5="accent5" accent6="accent6" hlink="hlink" folHlink="folHlink"/>
  <p:sldLayoutIdLst>
    <p:sldLayoutId id="2147489950" r:id="rId1"/>
    <p:sldLayoutId id="2147489951" r:id="rId2"/>
    <p:sldLayoutId id="2147489952" r:id="rId3"/>
    <p:sldLayoutId id="2147489953" r:id="rId4"/>
    <p:sldLayoutId id="2147489954" r:id="rId5"/>
    <p:sldLayoutId id="2147489955" r:id="rId6"/>
    <p:sldLayoutId id="2147489956" r:id="rId7"/>
    <p:sldLayoutId id="2147489957" r:id="rId8"/>
    <p:sldLayoutId id="2147489958" r:id="rId9"/>
    <p:sldLayoutId id="2147489959" r:id="rId10"/>
    <p:sldLayoutId id="2147489960" r:id="rId11"/>
  </p:sldLayoutIdLst>
  <p:txStyles>
    <p:titleStyle>
      <a:lvl1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2pPr>
      <a:lvl3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3pPr>
      <a:lvl4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4pPr>
      <a:lvl5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5pPr>
      <a:lvl6pPr marL="457200" algn="ctr" rtl="0" fontAlgn="base">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6pPr>
      <a:lvl7pPr marL="914400" algn="ctr" rtl="0" fontAlgn="base">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7pPr>
      <a:lvl8pPr marL="1371600" algn="ctr" rtl="0" fontAlgn="base">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8pPr>
      <a:lvl9pPr marL="1828800" algn="ctr" rtl="0" fontAlgn="base">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9pPr>
    </p:titleStyle>
    <p:bodyStyle>
      <a:lvl1pPr marL="342900" indent="-342900" algn="l" rtl="0" eaLnBrk="0" fontAlgn="base" hangingPunct="0">
        <a:spcBef>
          <a:spcPct val="20000"/>
        </a:spcBef>
        <a:spcAft>
          <a:spcPct val="0"/>
        </a:spcAft>
        <a:defRPr sz="50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5000">
          <a:solidFill>
            <a:schemeClr val="tx1"/>
          </a:solidFill>
          <a:latin typeface="+mn-lt"/>
        </a:defRPr>
      </a:lvl2pPr>
      <a:lvl3pPr marL="1143000" indent="-228600" algn="l" rtl="0" eaLnBrk="0" fontAlgn="base" hangingPunct="0">
        <a:spcBef>
          <a:spcPct val="20000"/>
        </a:spcBef>
        <a:spcAft>
          <a:spcPct val="0"/>
        </a:spcAft>
        <a:buChar char="•"/>
        <a:defRPr sz="5000">
          <a:solidFill>
            <a:schemeClr val="tx1"/>
          </a:solidFill>
          <a:latin typeface="+mn-lt"/>
        </a:defRPr>
      </a:lvl3pPr>
      <a:lvl4pPr marL="1600200" indent="-228600" algn="l" rtl="0" eaLnBrk="0" fontAlgn="base" hangingPunct="0">
        <a:spcBef>
          <a:spcPct val="20000"/>
        </a:spcBef>
        <a:spcAft>
          <a:spcPct val="0"/>
        </a:spcAft>
        <a:buChar char="–"/>
        <a:defRPr sz="5000">
          <a:solidFill>
            <a:schemeClr val="tx1"/>
          </a:solidFill>
          <a:latin typeface="+mn-lt"/>
        </a:defRPr>
      </a:lvl4pPr>
      <a:lvl5pPr marL="2057400" indent="-228600" algn="l" rtl="0" eaLnBrk="0" fontAlgn="base" hangingPunct="0">
        <a:spcBef>
          <a:spcPct val="20000"/>
        </a:spcBef>
        <a:spcAft>
          <a:spcPct val="0"/>
        </a:spcAft>
        <a:buChar char="»"/>
        <a:defRPr sz="5000">
          <a:solidFill>
            <a:schemeClr val="tx1"/>
          </a:solidFill>
          <a:latin typeface="+mn-lt"/>
        </a:defRPr>
      </a:lvl5pPr>
      <a:lvl6pPr marL="2514600" indent="-228600" algn="l" rtl="0" fontAlgn="base">
        <a:spcBef>
          <a:spcPct val="20000"/>
        </a:spcBef>
        <a:spcAft>
          <a:spcPct val="0"/>
        </a:spcAft>
        <a:buChar char="»"/>
        <a:defRPr sz="5000">
          <a:solidFill>
            <a:schemeClr val="tx1"/>
          </a:solidFill>
          <a:latin typeface="+mn-lt"/>
        </a:defRPr>
      </a:lvl6pPr>
      <a:lvl7pPr marL="2971800" indent="-228600" algn="l" rtl="0" fontAlgn="base">
        <a:spcBef>
          <a:spcPct val="20000"/>
        </a:spcBef>
        <a:spcAft>
          <a:spcPct val="0"/>
        </a:spcAft>
        <a:buChar char="»"/>
        <a:defRPr sz="5000">
          <a:solidFill>
            <a:schemeClr val="tx1"/>
          </a:solidFill>
          <a:latin typeface="+mn-lt"/>
        </a:defRPr>
      </a:lvl7pPr>
      <a:lvl8pPr marL="3429000" indent="-228600" algn="l" rtl="0" fontAlgn="base">
        <a:spcBef>
          <a:spcPct val="20000"/>
        </a:spcBef>
        <a:spcAft>
          <a:spcPct val="0"/>
        </a:spcAft>
        <a:buChar char="»"/>
        <a:defRPr sz="5000">
          <a:solidFill>
            <a:schemeClr val="tx1"/>
          </a:solidFill>
          <a:latin typeface="+mn-lt"/>
        </a:defRPr>
      </a:lvl8pPr>
      <a:lvl9pPr marL="3886200" indent="-228600" algn="l" rtl="0" fontAlgn="base">
        <a:spcBef>
          <a:spcPct val="20000"/>
        </a:spcBef>
        <a:spcAft>
          <a:spcPct val="0"/>
        </a:spcAft>
        <a:buChar char="»"/>
        <a:defRPr sz="5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pPr>
            <a:endParaRPr lang="en-US" dirty="0">
              <a:solidFill>
                <a:srgbClr val="000000"/>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lgn="ctr" fontAlgn="base">
              <a:spcBef>
                <a:spcPct val="0"/>
              </a:spcBef>
              <a:spcAft>
                <a:spcPct val="0"/>
              </a:spcAft>
            </a:pPr>
            <a:endParaRPr lang="en-US" dirty="0">
              <a:solidFill>
                <a:srgbClr val="000000"/>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base">
              <a:spcBef>
                <a:spcPct val="0"/>
              </a:spcBef>
              <a:spcAft>
                <a:spcPct val="0"/>
              </a:spcAft>
            </a:pPr>
            <a:fld id="{A54F7FB9-CCAA-4470-B0D9-E0B63EA0D71A}" type="slidenum">
              <a:rPr lang="en-US" smtClean="0">
                <a:solidFill>
                  <a:srgbClr val="000000"/>
                </a:solidFill>
              </a:rPr>
              <a:pPr fontAlgn="base">
                <a:spcBef>
                  <a:spcPct val="0"/>
                </a:spcBef>
                <a:spcAft>
                  <a:spcPct val="0"/>
                </a:spcAft>
              </a:pPr>
              <a:t>‹#›</a:t>
            </a:fld>
            <a:endParaRPr lang="en-US" dirty="0">
              <a:solidFill>
                <a:srgbClr val="000000"/>
              </a:solidFill>
            </a:endParaRPr>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spTree>
    <p:extLst>
      <p:ext uri="{BB962C8B-B14F-4D97-AF65-F5344CB8AC3E}">
        <p14:creationId xmlns:p14="http://schemas.microsoft.com/office/powerpoint/2010/main" val="980034610"/>
      </p:ext>
    </p:extLst>
  </p:cSld>
  <p:clrMap bg1="lt1" tx1="dk1" bg2="lt2" tx2="dk2" accent1="accent1" accent2="accent2" accent3="accent3" accent4="accent4" accent5="accent5" accent6="accent6" hlink="hlink" folHlink="folHlink"/>
  <p:sldLayoutIdLst>
    <p:sldLayoutId id="2147490010" r:id="rId1"/>
    <p:sldLayoutId id="2147490011" r:id="rId2"/>
    <p:sldLayoutId id="2147490012" r:id="rId3"/>
    <p:sldLayoutId id="2147490013" r:id="rId4"/>
    <p:sldLayoutId id="2147490014" r:id="rId5"/>
    <p:sldLayoutId id="2147490015" r:id="rId6"/>
    <p:sldLayoutId id="2147490016" r:id="rId7"/>
    <p:sldLayoutId id="2147490017" r:id="rId8"/>
    <p:sldLayoutId id="2147490018" r:id="rId9"/>
    <p:sldLayoutId id="2147490019" r:id="rId10"/>
    <p:sldLayoutId id="2147490020"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1"/>
            </a:lvl1pPr>
          </a:lstStyle>
          <a:p>
            <a:pPr fontAlgn="base">
              <a:spcBef>
                <a:spcPct val="0"/>
              </a:spcBef>
              <a:spcAft>
                <a:spcPct val="0"/>
              </a:spcAft>
            </a:pPr>
            <a:endParaRPr lang="en-US" altLang="en-US" dirty="0">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1"/>
            </a:lvl1pPr>
          </a:lstStyle>
          <a:p>
            <a:pPr fontAlgn="base">
              <a:spcBef>
                <a:spcPct val="0"/>
              </a:spcBef>
              <a:spcAft>
                <a:spcPct val="0"/>
              </a:spcAft>
            </a:pPr>
            <a:endParaRPr lang="en-US" altLang="en-US" dirty="0">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1"/>
            </a:lvl1pPr>
          </a:lstStyle>
          <a:p>
            <a:pPr fontAlgn="base">
              <a:spcBef>
                <a:spcPct val="0"/>
              </a:spcBef>
              <a:spcAft>
                <a:spcPct val="0"/>
              </a:spcAft>
            </a:pPr>
            <a:fld id="{5CBAB4BD-F018-47FB-8931-C691A9CBF805}" type="slidenum">
              <a:rPr lang="en-US" altLang="en-US">
                <a:solidFill>
                  <a:srgbClr val="000000"/>
                </a:solidFill>
              </a:rPr>
              <a:pPr fontAlgn="base">
                <a:spcBef>
                  <a:spcPct val="0"/>
                </a:spcBef>
                <a:spcAft>
                  <a:spcPct val="0"/>
                </a:spcAft>
              </a:pPr>
              <a:t>‹#›</a:t>
            </a:fld>
            <a:endParaRPr lang="en-US" altLang="en-US" dirty="0">
              <a:solidFill>
                <a:srgbClr val="000000"/>
              </a:solidFill>
            </a:endParaRPr>
          </a:p>
        </p:txBody>
      </p:sp>
    </p:spTree>
    <p:extLst>
      <p:ext uri="{BB962C8B-B14F-4D97-AF65-F5344CB8AC3E}">
        <p14:creationId xmlns:p14="http://schemas.microsoft.com/office/powerpoint/2010/main" val="3037123705"/>
      </p:ext>
    </p:extLst>
  </p:cSld>
  <p:clrMap bg1="lt1" tx1="dk1" bg2="lt2" tx2="dk2" accent1="accent1" accent2="accent2" accent3="accent3" accent4="accent4" accent5="accent5" accent6="accent6" hlink="hlink" folHlink="folHlink"/>
  <p:sldLayoutIdLst>
    <p:sldLayoutId id="2147490022" r:id="rId1"/>
    <p:sldLayoutId id="2147490023" r:id="rId2"/>
    <p:sldLayoutId id="2147490024" r:id="rId3"/>
    <p:sldLayoutId id="2147490025" r:id="rId4"/>
    <p:sldLayoutId id="2147490026" r:id="rId5"/>
    <p:sldLayoutId id="2147490027" r:id="rId6"/>
    <p:sldLayoutId id="2147490028" r:id="rId7"/>
    <p:sldLayoutId id="2147490029" r:id="rId8"/>
    <p:sldLayoutId id="2147490030" r:id="rId9"/>
    <p:sldLayoutId id="2147490031" r:id="rId10"/>
    <p:sldLayoutId id="2147490032"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399" algn="ctr" rtl="0" fontAlgn="base">
        <a:spcBef>
          <a:spcPct val="0"/>
        </a:spcBef>
        <a:spcAft>
          <a:spcPct val="0"/>
        </a:spcAft>
        <a:defRPr sz="4400">
          <a:solidFill>
            <a:schemeClr val="tx2"/>
          </a:solidFill>
          <a:latin typeface="Times New Roman" panose="02020603050405020304" pitchFamily="18" charset="0"/>
        </a:defRPr>
      </a:lvl7pPr>
      <a:lvl8pPr marL="1371599"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2" indent="-285751" algn="l" rtl="0" fontAlgn="base">
        <a:spcBef>
          <a:spcPct val="20000"/>
        </a:spcBef>
        <a:spcAft>
          <a:spcPct val="0"/>
        </a:spcAft>
        <a:buChar char="–"/>
        <a:defRPr sz="2800" kern="1200">
          <a:solidFill>
            <a:schemeClr val="tx1"/>
          </a:solidFill>
          <a:latin typeface="+mn-lt"/>
          <a:ea typeface="+mn-ea"/>
          <a:cs typeface="+mn-cs"/>
        </a:defRPr>
      </a:lvl2pPr>
      <a:lvl3pPr marL="1142999"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01"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999"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01"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99" rtl="0" eaLnBrk="1" latinLnBrk="0" hangingPunct="1">
        <a:defRPr sz="1801" kern="1200">
          <a:solidFill>
            <a:schemeClr val="tx1"/>
          </a:solidFill>
          <a:latin typeface="+mn-lt"/>
          <a:ea typeface="+mn-ea"/>
          <a:cs typeface="+mn-cs"/>
        </a:defRPr>
      </a:lvl1pPr>
      <a:lvl2pPr marL="457200" algn="l" defTabSz="914399" rtl="0" eaLnBrk="1" latinLnBrk="0" hangingPunct="1">
        <a:defRPr sz="1801" kern="1200">
          <a:solidFill>
            <a:schemeClr val="tx1"/>
          </a:solidFill>
          <a:latin typeface="+mn-lt"/>
          <a:ea typeface="+mn-ea"/>
          <a:cs typeface="+mn-cs"/>
        </a:defRPr>
      </a:lvl2pPr>
      <a:lvl3pPr marL="914399" algn="l" defTabSz="914399" rtl="0" eaLnBrk="1" latinLnBrk="0" hangingPunct="1">
        <a:defRPr sz="1801" kern="1200">
          <a:solidFill>
            <a:schemeClr val="tx1"/>
          </a:solidFill>
          <a:latin typeface="+mn-lt"/>
          <a:ea typeface="+mn-ea"/>
          <a:cs typeface="+mn-cs"/>
        </a:defRPr>
      </a:lvl3pPr>
      <a:lvl4pPr marL="1371599" algn="l" defTabSz="914399" rtl="0" eaLnBrk="1" latinLnBrk="0" hangingPunct="1">
        <a:defRPr sz="1801" kern="1200">
          <a:solidFill>
            <a:schemeClr val="tx1"/>
          </a:solidFill>
          <a:latin typeface="+mn-lt"/>
          <a:ea typeface="+mn-ea"/>
          <a:cs typeface="+mn-cs"/>
        </a:defRPr>
      </a:lvl4pPr>
      <a:lvl5pPr marL="1828800" algn="l" defTabSz="914399" rtl="0" eaLnBrk="1" latinLnBrk="0" hangingPunct="1">
        <a:defRPr sz="1801" kern="1200">
          <a:solidFill>
            <a:schemeClr val="tx1"/>
          </a:solidFill>
          <a:latin typeface="+mn-lt"/>
          <a:ea typeface="+mn-ea"/>
          <a:cs typeface="+mn-cs"/>
        </a:defRPr>
      </a:lvl5pPr>
      <a:lvl6pPr marL="2286000" algn="l" defTabSz="914399" rtl="0" eaLnBrk="1" latinLnBrk="0" hangingPunct="1">
        <a:defRPr sz="1801" kern="1200">
          <a:solidFill>
            <a:schemeClr val="tx1"/>
          </a:solidFill>
          <a:latin typeface="+mn-lt"/>
          <a:ea typeface="+mn-ea"/>
          <a:cs typeface="+mn-cs"/>
        </a:defRPr>
      </a:lvl6pPr>
      <a:lvl7pPr marL="2743199" algn="l" defTabSz="914399" rtl="0" eaLnBrk="1" latinLnBrk="0" hangingPunct="1">
        <a:defRPr sz="1801" kern="1200">
          <a:solidFill>
            <a:schemeClr val="tx1"/>
          </a:solidFill>
          <a:latin typeface="+mn-lt"/>
          <a:ea typeface="+mn-ea"/>
          <a:cs typeface="+mn-cs"/>
        </a:defRPr>
      </a:lvl7pPr>
      <a:lvl8pPr marL="3200401" algn="l" defTabSz="914399" rtl="0" eaLnBrk="1" latinLnBrk="0" hangingPunct="1">
        <a:defRPr sz="1801" kern="1200">
          <a:solidFill>
            <a:schemeClr val="tx1"/>
          </a:solidFill>
          <a:latin typeface="+mn-lt"/>
          <a:ea typeface="+mn-ea"/>
          <a:cs typeface="+mn-cs"/>
        </a:defRPr>
      </a:lvl8pPr>
      <a:lvl9pPr marL="3657601" algn="l" defTabSz="914399" rtl="0" eaLnBrk="1" latinLnBrk="0" hangingPunct="1">
        <a:defRPr sz="1801" kern="1200">
          <a:solidFill>
            <a:schemeClr val="tx1"/>
          </a:solidFill>
          <a:latin typeface="+mn-lt"/>
          <a:ea typeface="+mn-ea"/>
          <a:cs typeface="+mn-cs"/>
        </a:defRPr>
      </a:lvl9pPr>
    </p:otherStyle>
  </p:txStyles>
</p:sldMaster>
</file>

<file path=ppt/slideMasters/slideMaster118.xml><?xml version="1.0" encoding="utf-8"?>
<p:sldMaster xmlns:a="http://schemas.openxmlformats.org/drawingml/2006/main" xmlns:r="http://schemas.openxmlformats.org/officeDocument/2006/relationships" xmlns:p="http://schemas.openxmlformats.org/presentationml/2006/main">
  <p:cSld>
    <p:bg>
      <p:bgPr>
        <a:solidFill>
          <a:schemeClr val="accent2">
            <a:alpha val="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8"/>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051" i="0">
                <a:latin typeface="+mn-lt"/>
              </a:defRPr>
            </a:lvl1pPr>
          </a:lstStyle>
          <a:p>
            <a:pPr fontAlgn="base">
              <a:spcBef>
                <a:spcPct val="0"/>
              </a:spcBef>
              <a:spcAft>
                <a:spcPct val="0"/>
              </a:spcAft>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1" i="0">
                <a:latin typeface="+mn-lt"/>
              </a:defRPr>
            </a:lvl1pPr>
          </a:lstStyle>
          <a:p>
            <a:pPr algn="ctr" fontAlgn="base">
              <a:spcBef>
                <a:spcPct val="0"/>
              </a:spcBef>
              <a:spcAft>
                <a:spcPct val="0"/>
              </a:spcAft>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1" i="0">
                <a:latin typeface="+mn-lt"/>
              </a:defRPr>
            </a:lvl1pPr>
          </a:lstStyle>
          <a:p>
            <a:pPr fontAlgn="base">
              <a:spcBef>
                <a:spcPct val="0"/>
              </a:spcBef>
              <a:spcAft>
                <a:spcPct val="0"/>
              </a:spcAft>
            </a:pPr>
            <a:fld id="{A54F7FB9-CCAA-4470-B0D9-E0B63EA0D71A}" type="slidenum">
              <a:rPr lang="en-US">
                <a:solidFill>
                  <a:srgbClr val="000000"/>
                </a:solidFill>
              </a:rPr>
              <a:pPr fontAlgn="base">
                <a:spcBef>
                  <a:spcPct val="0"/>
                </a:spcBef>
                <a:spcAft>
                  <a:spcPct val="0"/>
                </a:spcAft>
              </a:pPr>
              <a:t>‹#›</a:t>
            </a:fld>
            <a:endParaRPr lang="en-US" dirty="0">
              <a:solidFill>
                <a:srgbClr val="000000"/>
              </a:solidFill>
            </a:endParaRPr>
          </a:p>
        </p:txBody>
      </p:sp>
    </p:spTree>
    <p:extLst>
      <p:ext uri="{BB962C8B-B14F-4D97-AF65-F5344CB8AC3E}">
        <p14:creationId xmlns:p14="http://schemas.microsoft.com/office/powerpoint/2010/main" val="3515010137"/>
      </p:ext>
    </p:extLst>
  </p:cSld>
  <p:clrMap bg1="lt1" tx1="dk1" bg2="lt2" tx2="dk2" accent1="accent1" accent2="accent2" accent3="accent3" accent4="accent4" accent5="accent5" accent6="accent6" hlink="hlink" folHlink="folHlink"/>
  <p:sldLayoutIdLst>
    <p:sldLayoutId id="2147490046" r:id="rId1"/>
    <p:sldLayoutId id="2147490047" r:id="rId2"/>
    <p:sldLayoutId id="2147490048" r:id="rId3"/>
    <p:sldLayoutId id="2147490049" r:id="rId4"/>
    <p:sldLayoutId id="2147490050" r:id="rId5"/>
    <p:sldLayoutId id="2147490051" r:id="rId6"/>
    <p:sldLayoutId id="2147490052" r:id="rId7"/>
    <p:sldLayoutId id="2147490053" r:id="rId8"/>
    <p:sldLayoutId id="2147490054" r:id="rId9"/>
    <p:sldLayoutId id="2147490055" r:id="rId10"/>
    <p:sldLayoutId id="2147490056"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fontAlgn="base">
        <a:spcBef>
          <a:spcPct val="0"/>
        </a:spcBef>
        <a:spcAft>
          <a:spcPct val="0"/>
        </a:spcAft>
        <a:defRPr sz="33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charset="0"/>
        </a:defRPr>
      </a:lvl2pPr>
      <a:lvl3pPr algn="ctr" rtl="0" fontAlgn="base">
        <a:spcBef>
          <a:spcPct val="0"/>
        </a:spcBef>
        <a:spcAft>
          <a:spcPct val="0"/>
        </a:spcAft>
        <a:defRPr sz="3300">
          <a:solidFill>
            <a:schemeClr val="tx2"/>
          </a:solidFill>
          <a:latin typeface="Arial" charset="0"/>
        </a:defRPr>
      </a:lvl3pPr>
      <a:lvl4pPr algn="ctr" rtl="0" fontAlgn="base">
        <a:spcBef>
          <a:spcPct val="0"/>
        </a:spcBef>
        <a:spcAft>
          <a:spcPct val="0"/>
        </a:spcAft>
        <a:defRPr sz="3300">
          <a:solidFill>
            <a:schemeClr val="tx2"/>
          </a:solidFill>
          <a:latin typeface="Arial" charset="0"/>
        </a:defRPr>
      </a:lvl4pPr>
      <a:lvl5pPr algn="ctr" rtl="0" fontAlgn="base">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1" algn="ctr" rtl="0" fontAlgn="base">
        <a:spcBef>
          <a:spcPct val="0"/>
        </a:spcBef>
        <a:spcAft>
          <a:spcPct val="0"/>
        </a:spcAft>
        <a:defRPr sz="3300">
          <a:solidFill>
            <a:schemeClr val="tx2"/>
          </a:solidFill>
          <a:latin typeface="Arial" charset="0"/>
        </a:defRPr>
      </a:lvl7pPr>
      <a:lvl8pPr marL="1028701" algn="ctr" rtl="0" fontAlgn="base">
        <a:spcBef>
          <a:spcPct val="0"/>
        </a:spcBef>
        <a:spcAft>
          <a:spcPct val="0"/>
        </a:spcAft>
        <a:defRPr sz="3300">
          <a:solidFill>
            <a:schemeClr val="tx2"/>
          </a:solidFill>
          <a:latin typeface="Arial" charset="0"/>
        </a:defRPr>
      </a:lvl8pPr>
      <a:lvl9pPr marL="1371599" algn="ctr" rtl="0" fontAlgn="base">
        <a:spcBef>
          <a:spcPct val="0"/>
        </a:spcBef>
        <a:spcAft>
          <a:spcPct val="0"/>
        </a:spcAft>
        <a:defRPr sz="3300">
          <a:solidFill>
            <a:schemeClr val="tx2"/>
          </a:solidFill>
          <a:latin typeface="Arial" charset="0"/>
        </a:defRPr>
      </a:lvl9pPr>
    </p:titleStyle>
    <p:bodyStyle>
      <a:lvl1pPr marL="257175" indent="-257175" algn="l" rtl="0" fontAlgn="base">
        <a:spcBef>
          <a:spcPct val="20000"/>
        </a:spcBef>
        <a:spcAft>
          <a:spcPct val="0"/>
        </a:spcAft>
        <a:buChar char="•"/>
        <a:defRPr sz="2400">
          <a:solidFill>
            <a:schemeClr val="tx1"/>
          </a:solidFill>
          <a:latin typeface="+mn-lt"/>
          <a:ea typeface="+mn-ea"/>
          <a:cs typeface="+mn-cs"/>
        </a:defRPr>
      </a:lvl1pPr>
      <a:lvl2pPr marL="557212" indent="-214314" algn="l" rtl="0" fontAlgn="base">
        <a:spcBef>
          <a:spcPct val="20000"/>
        </a:spcBef>
        <a:spcAft>
          <a:spcPct val="0"/>
        </a:spcAft>
        <a:buChar char="–"/>
        <a:defRPr sz="2100">
          <a:solidFill>
            <a:schemeClr val="tx1"/>
          </a:solidFill>
          <a:latin typeface="+mn-lt"/>
        </a:defRPr>
      </a:lvl2pPr>
      <a:lvl3pPr marL="857250" indent="-171451" algn="l" rtl="0" fontAlgn="base">
        <a:spcBef>
          <a:spcPct val="20000"/>
        </a:spcBef>
        <a:spcAft>
          <a:spcPct val="0"/>
        </a:spcAft>
        <a:buChar char="•"/>
        <a:defRPr sz="1801">
          <a:solidFill>
            <a:schemeClr val="tx1"/>
          </a:solidFill>
          <a:latin typeface="+mn-lt"/>
        </a:defRPr>
      </a:lvl3pPr>
      <a:lvl4pPr marL="1200150" indent="-171451" algn="l" rtl="0" fontAlgn="base">
        <a:spcBef>
          <a:spcPct val="20000"/>
        </a:spcBef>
        <a:spcAft>
          <a:spcPct val="0"/>
        </a:spcAft>
        <a:buChar char="–"/>
        <a:defRPr sz="1500">
          <a:solidFill>
            <a:schemeClr val="tx1"/>
          </a:solidFill>
          <a:latin typeface="+mn-lt"/>
        </a:defRPr>
      </a:lvl4pPr>
      <a:lvl5pPr marL="1543050" indent="-171451" algn="l" rtl="0" fontAlgn="base">
        <a:spcBef>
          <a:spcPct val="20000"/>
        </a:spcBef>
        <a:spcAft>
          <a:spcPct val="0"/>
        </a:spcAft>
        <a:buChar char="»"/>
        <a:defRPr sz="1500">
          <a:solidFill>
            <a:schemeClr val="tx1"/>
          </a:solidFill>
          <a:latin typeface="+mn-lt"/>
        </a:defRPr>
      </a:lvl5pPr>
      <a:lvl6pPr marL="1885949" indent="-171451" algn="l" rtl="0" fontAlgn="base">
        <a:spcBef>
          <a:spcPct val="20000"/>
        </a:spcBef>
        <a:spcAft>
          <a:spcPct val="0"/>
        </a:spcAft>
        <a:buChar char="»"/>
        <a:defRPr sz="1500">
          <a:solidFill>
            <a:schemeClr val="tx1"/>
          </a:solidFill>
          <a:latin typeface="+mn-lt"/>
        </a:defRPr>
      </a:lvl6pPr>
      <a:lvl7pPr marL="2228851" indent="-171451" algn="l" rtl="0" fontAlgn="base">
        <a:spcBef>
          <a:spcPct val="20000"/>
        </a:spcBef>
        <a:spcAft>
          <a:spcPct val="0"/>
        </a:spcAft>
        <a:buChar char="»"/>
        <a:defRPr sz="1500">
          <a:solidFill>
            <a:schemeClr val="tx1"/>
          </a:solidFill>
          <a:latin typeface="+mn-lt"/>
        </a:defRPr>
      </a:lvl7pPr>
      <a:lvl8pPr marL="2571749" indent="-171451" algn="l" rtl="0" fontAlgn="base">
        <a:spcBef>
          <a:spcPct val="20000"/>
        </a:spcBef>
        <a:spcAft>
          <a:spcPct val="0"/>
        </a:spcAft>
        <a:buChar char="»"/>
        <a:defRPr sz="1500">
          <a:solidFill>
            <a:schemeClr val="tx1"/>
          </a:solidFill>
          <a:latin typeface="+mn-lt"/>
        </a:defRPr>
      </a:lvl8pPr>
      <a:lvl9pPr marL="2914650" indent="-171451"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1" rtl="0" eaLnBrk="1" latinLnBrk="0" hangingPunct="1">
        <a:defRPr sz="1349" kern="1200">
          <a:solidFill>
            <a:schemeClr val="tx1"/>
          </a:solidFill>
          <a:latin typeface="+mn-lt"/>
          <a:ea typeface="+mn-ea"/>
          <a:cs typeface="+mn-cs"/>
        </a:defRPr>
      </a:lvl1pPr>
      <a:lvl2pPr marL="342900" algn="l" defTabSz="685801" rtl="0" eaLnBrk="1" latinLnBrk="0" hangingPunct="1">
        <a:defRPr sz="1349" kern="1200">
          <a:solidFill>
            <a:schemeClr val="tx1"/>
          </a:solidFill>
          <a:latin typeface="+mn-lt"/>
          <a:ea typeface="+mn-ea"/>
          <a:cs typeface="+mn-cs"/>
        </a:defRPr>
      </a:lvl2pPr>
      <a:lvl3pPr marL="685801" algn="l" defTabSz="685801" rtl="0" eaLnBrk="1" latinLnBrk="0" hangingPunct="1">
        <a:defRPr sz="1349" kern="1200">
          <a:solidFill>
            <a:schemeClr val="tx1"/>
          </a:solidFill>
          <a:latin typeface="+mn-lt"/>
          <a:ea typeface="+mn-ea"/>
          <a:cs typeface="+mn-cs"/>
        </a:defRPr>
      </a:lvl3pPr>
      <a:lvl4pPr marL="1028701" algn="l" defTabSz="685801" rtl="0" eaLnBrk="1" latinLnBrk="0" hangingPunct="1">
        <a:defRPr sz="1349" kern="1200">
          <a:solidFill>
            <a:schemeClr val="tx1"/>
          </a:solidFill>
          <a:latin typeface="+mn-lt"/>
          <a:ea typeface="+mn-ea"/>
          <a:cs typeface="+mn-cs"/>
        </a:defRPr>
      </a:lvl4pPr>
      <a:lvl5pPr marL="1371599" algn="l" defTabSz="685801" rtl="0" eaLnBrk="1" latinLnBrk="0" hangingPunct="1">
        <a:defRPr sz="1349" kern="1200">
          <a:solidFill>
            <a:schemeClr val="tx1"/>
          </a:solidFill>
          <a:latin typeface="+mn-lt"/>
          <a:ea typeface="+mn-ea"/>
          <a:cs typeface="+mn-cs"/>
        </a:defRPr>
      </a:lvl5pPr>
      <a:lvl6pPr marL="1714500" algn="l" defTabSz="685801" rtl="0" eaLnBrk="1" latinLnBrk="0" hangingPunct="1">
        <a:defRPr sz="1349" kern="1200">
          <a:solidFill>
            <a:schemeClr val="tx1"/>
          </a:solidFill>
          <a:latin typeface="+mn-lt"/>
          <a:ea typeface="+mn-ea"/>
          <a:cs typeface="+mn-cs"/>
        </a:defRPr>
      </a:lvl6pPr>
      <a:lvl7pPr marL="2057400" algn="l" defTabSz="685801" rtl="0" eaLnBrk="1" latinLnBrk="0" hangingPunct="1">
        <a:defRPr sz="1349" kern="1200">
          <a:solidFill>
            <a:schemeClr val="tx1"/>
          </a:solidFill>
          <a:latin typeface="+mn-lt"/>
          <a:ea typeface="+mn-ea"/>
          <a:cs typeface="+mn-cs"/>
        </a:defRPr>
      </a:lvl7pPr>
      <a:lvl8pPr marL="2400300" algn="l" defTabSz="685801" rtl="0" eaLnBrk="1" latinLnBrk="0" hangingPunct="1">
        <a:defRPr sz="1349" kern="1200">
          <a:solidFill>
            <a:schemeClr val="tx1"/>
          </a:solidFill>
          <a:latin typeface="+mn-lt"/>
          <a:ea typeface="+mn-ea"/>
          <a:cs typeface="+mn-cs"/>
        </a:defRPr>
      </a:lvl8pPr>
      <a:lvl9pPr marL="2743201" algn="l" defTabSz="685801" rtl="0" eaLnBrk="1" latinLnBrk="0" hangingPunct="1">
        <a:defRPr sz="1349" kern="1200">
          <a:solidFill>
            <a:schemeClr val="tx1"/>
          </a:solidFill>
          <a:latin typeface="+mn-lt"/>
          <a:ea typeface="+mn-ea"/>
          <a:cs typeface="+mn-cs"/>
        </a:defRPr>
      </a:lvl9pPr>
    </p:otherStyle>
  </p:txStyles>
</p:sldMaster>
</file>

<file path=ppt/slideMasters/slideMaster1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00" name="Picture 76" descr="Bible_Colo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11200" y="914400"/>
            <a:ext cx="10363200" cy="63246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FFFF00"/>
                </a:solidFill>
                <a:latin typeface="Arial" panose="020B0604020202020204" pitchFamily="34" charset="0"/>
              </a:defRPr>
            </a:lvl1pPr>
          </a:lstStyle>
          <a:p>
            <a:pPr fontAlgn="base">
              <a:spcBef>
                <a:spcPct val="0"/>
              </a:spcBef>
              <a:spcAft>
                <a:spcPct val="0"/>
              </a:spcAft>
            </a:pPr>
            <a:endParaRPr lang="en-US" altLang="en-US" dirty="0" smtClean="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FFFF00"/>
                </a:solidFill>
                <a:latin typeface="Arial" panose="020B0604020202020204" pitchFamily="34" charset="0"/>
              </a:defRPr>
            </a:lvl1pPr>
          </a:lstStyle>
          <a:p>
            <a:pPr fontAlgn="base">
              <a:spcBef>
                <a:spcPct val="0"/>
              </a:spcBef>
              <a:spcAft>
                <a:spcPct val="0"/>
              </a:spcAft>
            </a:pPr>
            <a:fld id="{FF519C4E-BE12-4C18-9A64-5D8038963120}" type="slidenum">
              <a:rPr lang="en-US" altLang="en-US" smtClean="0"/>
              <a:pPr fontAlgn="base">
                <a:spcBef>
                  <a:spcPct val="0"/>
                </a:spcBef>
                <a:spcAft>
                  <a:spcPct val="0"/>
                </a:spcAft>
              </a:pPr>
              <a:t>‹#›</a:t>
            </a:fld>
            <a:endParaRPr lang="en-US" altLang="en-US" dirty="0" smtClean="0"/>
          </a:p>
        </p:txBody>
      </p:sp>
    </p:spTree>
    <p:extLst>
      <p:ext uri="{BB962C8B-B14F-4D97-AF65-F5344CB8AC3E}">
        <p14:creationId xmlns:p14="http://schemas.microsoft.com/office/powerpoint/2010/main" val="3510138405"/>
      </p:ext>
    </p:extLst>
  </p:cSld>
  <p:clrMap bg1="lt1" tx1="dk1" bg2="lt2" tx2="dk2" accent1="accent1" accent2="accent2" accent3="accent3" accent4="accent4" accent5="accent5" accent6="accent6" hlink="hlink" folHlink="folHlink"/>
  <p:sldLayoutIdLst>
    <p:sldLayoutId id="2147490058" r:id="rId1"/>
    <p:sldLayoutId id="2147490059" r:id="rId2"/>
    <p:sldLayoutId id="2147490060" r:id="rId3"/>
    <p:sldLayoutId id="2147490061" r:id="rId4"/>
    <p:sldLayoutId id="2147490062" r:id="rId5"/>
    <p:sldLayoutId id="2147490063" r:id="rId6"/>
    <p:sldLayoutId id="2147490064" r:id="rId7"/>
    <p:sldLayoutId id="2147490065" r:id="rId8"/>
    <p:sldLayoutId id="2147490066" r:id="rId9"/>
    <p:sldLayoutId id="2147490067" r:id="rId10"/>
    <p:sldLayoutId id="2147490068" r:id="rId11"/>
  </p:sldLayoutIdLst>
  <p:txStyles>
    <p:titleStyle>
      <a:lvl1pPr algn="ctr" rtl="0" fontAlgn="base">
        <a:spcBef>
          <a:spcPct val="0"/>
        </a:spcBef>
        <a:spcAft>
          <a:spcPct val="0"/>
        </a:spcAft>
        <a:defRPr sz="5000" kern="1200">
          <a:solidFill>
            <a:srgbClr val="000099"/>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5000">
          <a:solidFill>
            <a:srgbClr val="000099"/>
          </a:solidFill>
          <a:effectLst>
            <a:outerShdw blurRad="38100" dist="38100" dir="2700000" algn="tl">
              <a:srgbClr val="C0C0C0"/>
            </a:outerShdw>
          </a:effectLst>
          <a:latin typeface="Arial Black" panose="020B0A04020102020204" pitchFamily="34" charset="0"/>
        </a:defRPr>
      </a:lvl2pPr>
      <a:lvl3pPr algn="ctr" rtl="0" fontAlgn="base">
        <a:spcBef>
          <a:spcPct val="0"/>
        </a:spcBef>
        <a:spcAft>
          <a:spcPct val="0"/>
        </a:spcAft>
        <a:defRPr sz="5000">
          <a:solidFill>
            <a:srgbClr val="000099"/>
          </a:solidFill>
          <a:effectLst>
            <a:outerShdw blurRad="38100" dist="38100" dir="2700000" algn="tl">
              <a:srgbClr val="C0C0C0"/>
            </a:outerShdw>
          </a:effectLst>
          <a:latin typeface="Arial Black" panose="020B0A04020102020204" pitchFamily="34" charset="0"/>
        </a:defRPr>
      </a:lvl3pPr>
      <a:lvl4pPr algn="ctr" rtl="0" fontAlgn="base">
        <a:spcBef>
          <a:spcPct val="0"/>
        </a:spcBef>
        <a:spcAft>
          <a:spcPct val="0"/>
        </a:spcAft>
        <a:defRPr sz="5000">
          <a:solidFill>
            <a:srgbClr val="000099"/>
          </a:solidFill>
          <a:effectLst>
            <a:outerShdw blurRad="38100" dist="38100" dir="2700000" algn="tl">
              <a:srgbClr val="C0C0C0"/>
            </a:outerShdw>
          </a:effectLst>
          <a:latin typeface="Arial Black" panose="020B0A04020102020204" pitchFamily="34" charset="0"/>
        </a:defRPr>
      </a:lvl4pPr>
      <a:lvl5pPr algn="ctr" rtl="0" fontAlgn="base">
        <a:spcBef>
          <a:spcPct val="0"/>
        </a:spcBef>
        <a:spcAft>
          <a:spcPct val="0"/>
        </a:spcAft>
        <a:defRPr sz="5000">
          <a:solidFill>
            <a:srgbClr val="000099"/>
          </a:solidFill>
          <a:effectLst>
            <a:outerShdw blurRad="38100" dist="38100" dir="2700000" algn="tl">
              <a:srgbClr val="C0C0C0"/>
            </a:outerShdw>
          </a:effectLst>
          <a:latin typeface="Arial Black" panose="020B0A04020102020204" pitchFamily="34" charset="0"/>
        </a:defRPr>
      </a:lvl5pPr>
      <a:lvl6pPr marL="457200" algn="ctr" rtl="0" fontAlgn="base">
        <a:spcBef>
          <a:spcPct val="0"/>
        </a:spcBef>
        <a:spcAft>
          <a:spcPct val="0"/>
        </a:spcAft>
        <a:defRPr sz="5000">
          <a:solidFill>
            <a:srgbClr val="000099"/>
          </a:solidFill>
          <a:effectLst>
            <a:outerShdw blurRad="38100" dist="38100" dir="2700000" algn="tl">
              <a:srgbClr val="C0C0C0"/>
            </a:outerShdw>
          </a:effectLst>
          <a:latin typeface="Arial Black" panose="020B0A04020102020204" pitchFamily="34" charset="0"/>
        </a:defRPr>
      </a:lvl6pPr>
      <a:lvl7pPr marL="914400" algn="ctr" rtl="0" fontAlgn="base">
        <a:spcBef>
          <a:spcPct val="0"/>
        </a:spcBef>
        <a:spcAft>
          <a:spcPct val="0"/>
        </a:spcAft>
        <a:defRPr sz="5000">
          <a:solidFill>
            <a:srgbClr val="000099"/>
          </a:solidFill>
          <a:effectLst>
            <a:outerShdw blurRad="38100" dist="38100" dir="2700000" algn="tl">
              <a:srgbClr val="C0C0C0"/>
            </a:outerShdw>
          </a:effectLst>
          <a:latin typeface="Arial Black" panose="020B0A04020102020204" pitchFamily="34" charset="0"/>
        </a:defRPr>
      </a:lvl7pPr>
      <a:lvl8pPr marL="1371600" algn="ctr" rtl="0" fontAlgn="base">
        <a:spcBef>
          <a:spcPct val="0"/>
        </a:spcBef>
        <a:spcAft>
          <a:spcPct val="0"/>
        </a:spcAft>
        <a:defRPr sz="5000">
          <a:solidFill>
            <a:srgbClr val="000099"/>
          </a:solidFill>
          <a:effectLst>
            <a:outerShdw blurRad="38100" dist="38100" dir="2700000" algn="tl">
              <a:srgbClr val="C0C0C0"/>
            </a:outerShdw>
          </a:effectLst>
          <a:latin typeface="Arial Black" panose="020B0A04020102020204" pitchFamily="34" charset="0"/>
        </a:defRPr>
      </a:lvl8pPr>
      <a:lvl9pPr marL="1828800" algn="ctr" rtl="0" fontAlgn="base">
        <a:spcBef>
          <a:spcPct val="0"/>
        </a:spcBef>
        <a:spcAft>
          <a:spcPct val="0"/>
        </a:spcAft>
        <a:defRPr sz="5000">
          <a:solidFill>
            <a:srgbClr val="000099"/>
          </a:solidFill>
          <a:effectLst>
            <a:outerShdw blurRad="38100" dist="38100" dir="2700000" algn="tl">
              <a:srgbClr val="C0C0C0"/>
            </a:outerShdw>
          </a:effectLst>
          <a:latin typeface="Arial Black" panose="020B0A04020102020204" pitchFamily="34" charset="0"/>
        </a:defRPr>
      </a:lvl9pPr>
    </p:titleStyle>
    <p:bodyStyle>
      <a:lvl1pPr marL="342900" indent="-342900" algn="l" rtl="0" fontAlgn="base">
        <a:spcBef>
          <a:spcPct val="20000"/>
        </a:spcBef>
        <a:spcAft>
          <a:spcPct val="0"/>
        </a:spcAft>
        <a:defRPr sz="5000" kern="1200">
          <a:solidFill>
            <a:srgbClr val="000099"/>
          </a:solidFill>
          <a:latin typeface="+mn-lt"/>
          <a:ea typeface="+mn-ea"/>
          <a:cs typeface="+mn-cs"/>
        </a:defRPr>
      </a:lvl1pPr>
      <a:lvl2pPr marL="742950" indent="-285750" algn="l" rtl="0" fontAlgn="base">
        <a:spcBef>
          <a:spcPct val="20000"/>
        </a:spcBef>
        <a:spcAft>
          <a:spcPct val="0"/>
        </a:spcAft>
        <a:buChar char="–"/>
        <a:defRPr sz="5000" kern="1200">
          <a:solidFill>
            <a:schemeClr val="tx1"/>
          </a:solidFill>
          <a:latin typeface="+mn-lt"/>
          <a:ea typeface="+mn-ea"/>
          <a:cs typeface="+mn-cs"/>
        </a:defRPr>
      </a:lvl2pPr>
      <a:lvl3pPr marL="1143000" indent="-228600" algn="l" rtl="0" fontAlgn="base">
        <a:spcBef>
          <a:spcPct val="20000"/>
        </a:spcBef>
        <a:spcAft>
          <a:spcPct val="0"/>
        </a:spcAft>
        <a:buChar char="•"/>
        <a:defRPr sz="5000" kern="1200">
          <a:solidFill>
            <a:schemeClr val="tx1"/>
          </a:solidFill>
          <a:latin typeface="+mn-lt"/>
          <a:ea typeface="+mn-ea"/>
          <a:cs typeface="+mn-cs"/>
        </a:defRPr>
      </a:lvl3pPr>
      <a:lvl4pPr marL="1600200" indent="-228600" algn="l" rtl="0" fontAlgn="base">
        <a:spcBef>
          <a:spcPct val="20000"/>
        </a:spcBef>
        <a:spcAft>
          <a:spcPct val="0"/>
        </a:spcAft>
        <a:buChar char="–"/>
        <a:defRPr sz="5000" kern="1200">
          <a:solidFill>
            <a:schemeClr val="tx1"/>
          </a:solidFill>
          <a:latin typeface="+mn-lt"/>
          <a:ea typeface="+mn-ea"/>
          <a:cs typeface="+mn-cs"/>
        </a:defRPr>
      </a:lvl4pPr>
      <a:lvl5pPr marL="2057400" indent="-228600" algn="l" rtl="0" fontAlgn="base">
        <a:spcBef>
          <a:spcPct val="20000"/>
        </a:spcBef>
        <a:spcAft>
          <a:spcPct val="0"/>
        </a:spcAft>
        <a:buChar char="»"/>
        <a:defRPr sz="5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6" descr="6700"/>
          <p:cNvPicPr>
            <a:picLocks noChangeAspect="1" noChangeArrowheads="1"/>
          </p:cNvPicPr>
          <p:nvPr userDrawn="1"/>
        </p:nvPicPr>
        <p:blipFill>
          <a:blip>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1">
                <a:solidFill>
                  <a:srgbClr val="FFFF00"/>
                </a:solidFill>
                <a:latin typeface="Arial" charset="0"/>
              </a:defRPr>
            </a:lvl1pPr>
          </a:lstStyle>
          <a:p>
            <a:pPr fontAlgn="base">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1">
                <a:solidFill>
                  <a:srgbClr val="FFFF00"/>
                </a:solidFill>
                <a:latin typeface="Arial" panose="020B0604020202020204" pitchFamily="34" charset="0"/>
              </a:defRPr>
            </a:lvl1pPr>
          </a:lstStyle>
          <a:p>
            <a:pPr fontAlgn="base">
              <a:spcBef>
                <a:spcPct val="0"/>
              </a:spcBef>
              <a:spcAft>
                <a:spcPct val="0"/>
              </a:spcAft>
            </a:pPr>
            <a:fld id="{D972E8EB-5793-469A-9444-71BAF7ED9490}" type="slidenum">
              <a:rPr lang="en-US" altLang="en-US" smtClean="0"/>
              <a:pPr fontAlgn="base">
                <a:spcBef>
                  <a:spcPct val="0"/>
                </a:spcBef>
                <a:spcAft>
                  <a:spcPct val="0"/>
                </a:spcAft>
              </a:pPr>
              <a:t>‹#›</a:t>
            </a:fld>
            <a:endParaRPr lang="en-US" altLang="en-US" dirty="0"/>
          </a:p>
        </p:txBody>
      </p:sp>
    </p:spTree>
    <p:extLst>
      <p:ext uri="{BB962C8B-B14F-4D97-AF65-F5344CB8AC3E}">
        <p14:creationId xmlns:p14="http://schemas.microsoft.com/office/powerpoint/2010/main" val="3861306964"/>
      </p:ext>
    </p:extLst>
  </p:cSld>
  <p:clrMap bg1="lt1" tx1="dk1" bg2="lt2" tx2="dk2" accent1="accent1" accent2="accent2" accent3="accent3" accent4="accent4" accent5="accent5" accent6="accent6" hlink="hlink" folHlink="folHlink"/>
  <p:sldLayoutIdLst>
    <p:sldLayoutId id="2147484465" r:id="rId1"/>
    <p:sldLayoutId id="2147484466" r:id="rId2"/>
    <p:sldLayoutId id="2147484467" r:id="rId3"/>
    <p:sldLayoutId id="2147484468" r:id="rId4"/>
    <p:sldLayoutId id="2147484469" r:id="rId5"/>
    <p:sldLayoutId id="2147484470" r:id="rId6"/>
    <p:sldLayoutId id="2147484471" r:id="rId7"/>
    <p:sldLayoutId id="2147484472" r:id="rId8"/>
    <p:sldLayoutId id="2147484473" r:id="rId9"/>
    <p:sldLayoutId id="2147484474" r:id="rId10"/>
    <p:sldLayoutId id="2147484475" r:id="rId11"/>
  </p:sldLayoutIdLst>
  <p:txStyles>
    <p:titleStyle>
      <a:lvl1pPr algn="ctr" rtl="0" eaLnBrk="0" fontAlgn="base" hangingPunct="0">
        <a:spcBef>
          <a:spcPct val="0"/>
        </a:spcBef>
        <a:spcAft>
          <a:spcPct val="0"/>
        </a:spcAft>
        <a:defRPr sz="5001">
          <a:solidFill>
            <a:srgbClr val="FFFF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1">
          <a:solidFill>
            <a:srgbClr val="FFFF00"/>
          </a:solidFill>
          <a:effectLst>
            <a:outerShdw blurRad="38100" dist="38100" dir="2700000" algn="tl">
              <a:srgbClr val="C0C0C0"/>
            </a:outerShdw>
          </a:effectLst>
          <a:latin typeface="Arial Black" pitchFamily="34" charset="0"/>
        </a:defRPr>
      </a:lvl2pPr>
      <a:lvl3pPr algn="ctr" rtl="0" eaLnBrk="0" fontAlgn="base" hangingPunct="0">
        <a:spcBef>
          <a:spcPct val="0"/>
        </a:spcBef>
        <a:spcAft>
          <a:spcPct val="0"/>
        </a:spcAft>
        <a:defRPr sz="5001">
          <a:solidFill>
            <a:srgbClr val="FFFF00"/>
          </a:solidFill>
          <a:effectLst>
            <a:outerShdw blurRad="38100" dist="38100" dir="2700000" algn="tl">
              <a:srgbClr val="C0C0C0"/>
            </a:outerShdw>
          </a:effectLst>
          <a:latin typeface="Arial Black" pitchFamily="34" charset="0"/>
        </a:defRPr>
      </a:lvl3pPr>
      <a:lvl4pPr algn="ctr" rtl="0" eaLnBrk="0" fontAlgn="base" hangingPunct="0">
        <a:spcBef>
          <a:spcPct val="0"/>
        </a:spcBef>
        <a:spcAft>
          <a:spcPct val="0"/>
        </a:spcAft>
        <a:defRPr sz="5001">
          <a:solidFill>
            <a:srgbClr val="FFFF00"/>
          </a:solidFill>
          <a:effectLst>
            <a:outerShdw blurRad="38100" dist="38100" dir="2700000" algn="tl">
              <a:srgbClr val="C0C0C0"/>
            </a:outerShdw>
          </a:effectLst>
          <a:latin typeface="Arial Black" pitchFamily="34" charset="0"/>
        </a:defRPr>
      </a:lvl4pPr>
      <a:lvl5pPr algn="ctr" rtl="0" eaLnBrk="0" fontAlgn="base" hangingPunct="0">
        <a:spcBef>
          <a:spcPct val="0"/>
        </a:spcBef>
        <a:spcAft>
          <a:spcPct val="0"/>
        </a:spcAft>
        <a:defRPr sz="5001">
          <a:solidFill>
            <a:srgbClr val="FFFF00"/>
          </a:solidFill>
          <a:effectLst>
            <a:outerShdw blurRad="38100" dist="38100" dir="2700000" algn="tl">
              <a:srgbClr val="C0C0C0"/>
            </a:outerShdw>
          </a:effectLst>
          <a:latin typeface="Arial Black" pitchFamily="34" charset="0"/>
        </a:defRPr>
      </a:lvl5pPr>
      <a:lvl6pPr marL="457211" algn="ctr" rtl="0" fontAlgn="base">
        <a:spcBef>
          <a:spcPct val="0"/>
        </a:spcBef>
        <a:spcAft>
          <a:spcPct val="0"/>
        </a:spcAft>
        <a:defRPr sz="5001">
          <a:solidFill>
            <a:srgbClr val="FFFF00"/>
          </a:solidFill>
          <a:effectLst>
            <a:outerShdw blurRad="38100" dist="38100" dir="2700000" algn="tl">
              <a:srgbClr val="C0C0C0"/>
            </a:outerShdw>
          </a:effectLst>
          <a:latin typeface="Arial Black" pitchFamily="34" charset="0"/>
        </a:defRPr>
      </a:lvl6pPr>
      <a:lvl7pPr marL="914422" algn="ctr" rtl="0" fontAlgn="base">
        <a:spcBef>
          <a:spcPct val="0"/>
        </a:spcBef>
        <a:spcAft>
          <a:spcPct val="0"/>
        </a:spcAft>
        <a:defRPr sz="5001">
          <a:solidFill>
            <a:srgbClr val="FFFF00"/>
          </a:solidFill>
          <a:effectLst>
            <a:outerShdw blurRad="38100" dist="38100" dir="2700000" algn="tl">
              <a:srgbClr val="C0C0C0"/>
            </a:outerShdw>
          </a:effectLst>
          <a:latin typeface="Arial Black" pitchFamily="34" charset="0"/>
        </a:defRPr>
      </a:lvl7pPr>
      <a:lvl8pPr marL="1371635" algn="ctr" rtl="0" fontAlgn="base">
        <a:spcBef>
          <a:spcPct val="0"/>
        </a:spcBef>
        <a:spcAft>
          <a:spcPct val="0"/>
        </a:spcAft>
        <a:defRPr sz="5001">
          <a:solidFill>
            <a:srgbClr val="FFFF00"/>
          </a:solidFill>
          <a:effectLst>
            <a:outerShdw blurRad="38100" dist="38100" dir="2700000" algn="tl">
              <a:srgbClr val="C0C0C0"/>
            </a:outerShdw>
          </a:effectLst>
          <a:latin typeface="Arial Black" pitchFamily="34" charset="0"/>
        </a:defRPr>
      </a:lvl8pPr>
      <a:lvl9pPr marL="1828846" algn="ctr" rtl="0" fontAlgn="base">
        <a:spcBef>
          <a:spcPct val="0"/>
        </a:spcBef>
        <a:spcAft>
          <a:spcPct val="0"/>
        </a:spcAft>
        <a:defRPr sz="5001">
          <a:solidFill>
            <a:srgbClr val="FFFF00"/>
          </a:solidFill>
          <a:effectLst>
            <a:outerShdw blurRad="38100" dist="38100" dir="2700000" algn="tl">
              <a:srgbClr val="C0C0C0"/>
            </a:outerShdw>
          </a:effectLst>
          <a:latin typeface="Arial Black" pitchFamily="34" charset="0"/>
        </a:defRPr>
      </a:lvl9pPr>
    </p:titleStyle>
    <p:bodyStyle>
      <a:lvl1pPr marL="342909" indent="-342909" algn="l" rtl="0" eaLnBrk="0" fontAlgn="base" hangingPunct="0">
        <a:spcBef>
          <a:spcPct val="20000"/>
        </a:spcBef>
        <a:spcAft>
          <a:spcPct val="0"/>
        </a:spcAft>
        <a:defRPr sz="5001">
          <a:solidFill>
            <a:srgbClr val="FFFF00"/>
          </a:solidFill>
          <a:latin typeface="+mn-lt"/>
          <a:ea typeface="+mn-ea"/>
          <a:cs typeface="+mn-cs"/>
        </a:defRPr>
      </a:lvl1pPr>
      <a:lvl2pPr marL="742969" indent="-285756" algn="l" rtl="0" eaLnBrk="0" fontAlgn="base" hangingPunct="0">
        <a:spcBef>
          <a:spcPct val="20000"/>
        </a:spcBef>
        <a:spcAft>
          <a:spcPct val="0"/>
        </a:spcAft>
        <a:buChar char="–"/>
        <a:defRPr sz="5001">
          <a:solidFill>
            <a:schemeClr val="tx1"/>
          </a:solidFill>
          <a:latin typeface="+mn-lt"/>
        </a:defRPr>
      </a:lvl2pPr>
      <a:lvl3pPr marL="1143028" indent="-228606" algn="l" rtl="0" eaLnBrk="0" fontAlgn="base" hangingPunct="0">
        <a:spcBef>
          <a:spcPct val="20000"/>
        </a:spcBef>
        <a:spcAft>
          <a:spcPct val="0"/>
        </a:spcAft>
        <a:buChar char="•"/>
        <a:defRPr sz="5001">
          <a:solidFill>
            <a:schemeClr val="tx1"/>
          </a:solidFill>
          <a:latin typeface="+mn-lt"/>
        </a:defRPr>
      </a:lvl3pPr>
      <a:lvl4pPr marL="1600240" indent="-228606" algn="l" rtl="0" eaLnBrk="0" fontAlgn="base" hangingPunct="0">
        <a:spcBef>
          <a:spcPct val="20000"/>
        </a:spcBef>
        <a:spcAft>
          <a:spcPct val="0"/>
        </a:spcAft>
        <a:buChar char="–"/>
        <a:defRPr sz="5001">
          <a:solidFill>
            <a:schemeClr val="tx1"/>
          </a:solidFill>
          <a:latin typeface="+mn-lt"/>
        </a:defRPr>
      </a:lvl4pPr>
      <a:lvl5pPr marL="2057451" indent="-228606" algn="l" rtl="0" eaLnBrk="0" fontAlgn="base" hangingPunct="0">
        <a:spcBef>
          <a:spcPct val="20000"/>
        </a:spcBef>
        <a:spcAft>
          <a:spcPct val="0"/>
        </a:spcAft>
        <a:buChar char="»"/>
        <a:defRPr sz="5001">
          <a:solidFill>
            <a:schemeClr val="tx1"/>
          </a:solidFill>
          <a:latin typeface="+mn-lt"/>
        </a:defRPr>
      </a:lvl5pPr>
      <a:lvl6pPr marL="2514664" indent="-228606" algn="l" rtl="0" fontAlgn="base">
        <a:spcBef>
          <a:spcPct val="20000"/>
        </a:spcBef>
        <a:spcAft>
          <a:spcPct val="0"/>
        </a:spcAft>
        <a:buChar char="»"/>
        <a:defRPr sz="5001">
          <a:solidFill>
            <a:schemeClr val="tx1"/>
          </a:solidFill>
          <a:latin typeface="+mn-lt"/>
        </a:defRPr>
      </a:lvl6pPr>
      <a:lvl7pPr marL="2971874" indent="-228606" algn="l" rtl="0" fontAlgn="base">
        <a:spcBef>
          <a:spcPct val="20000"/>
        </a:spcBef>
        <a:spcAft>
          <a:spcPct val="0"/>
        </a:spcAft>
        <a:buChar char="»"/>
        <a:defRPr sz="5001">
          <a:solidFill>
            <a:schemeClr val="tx1"/>
          </a:solidFill>
          <a:latin typeface="+mn-lt"/>
        </a:defRPr>
      </a:lvl7pPr>
      <a:lvl8pPr marL="3429086" indent="-228606" algn="l" rtl="0" fontAlgn="base">
        <a:spcBef>
          <a:spcPct val="20000"/>
        </a:spcBef>
        <a:spcAft>
          <a:spcPct val="0"/>
        </a:spcAft>
        <a:buChar char="»"/>
        <a:defRPr sz="5001">
          <a:solidFill>
            <a:schemeClr val="tx1"/>
          </a:solidFill>
          <a:latin typeface="+mn-lt"/>
        </a:defRPr>
      </a:lvl8pPr>
      <a:lvl9pPr marL="3886297" indent="-228606" algn="l" rtl="0" fontAlgn="base">
        <a:spcBef>
          <a:spcPct val="20000"/>
        </a:spcBef>
        <a:spcAft>
          <a:spcPct val="0"/>
        </a:spcAft>
        <a:buChar char="»"/>
        <a:defRPr sz="5001">
          <a:solidFill>
            <a:schemeClr val="tx1"/>
          </a:solidFill>
          <a:latin typeface="+mn-lt"/>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1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2286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7" name="Rectangle 3"/>
          <p:cNvSpPr>
            <a:spLocks noGrp="1" noChangeArrowheads="1"/>
          </p:cNvSpPr>
          <p:nvPr>
            <p:ph type="body" idx="1"/>
          </p:nvPr>
        </p:nvSpPr>
        <p:spPr bwMode="auto">
          <a:xfrm>
            <a:off x="2946400" y="2057400"/>
            <a:ext cx="6807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0" y="5943600"/>
            <a:ext cx="4775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FFFF00"/>
                </a:solidFill>
                <a:latin typeface="Arial" charset="0"/>
              </a:defRPr>
            </a:lvl1pPr>
          </a:lstStyle>
          <a:p>
            <a:pPr fontAlgn="base">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11176000" y="6019801"/>
            <a:ext cx="406400"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FFFF00"/>
                </a:solidFill>
                <a:latin typeface="Arial" charset="0"/>
              </a:defRPr>
            </a:lvl1pPr>
          </a:lstStyle>
          <a:p>
            <a:pPr fontAlgn="base">
              <a:spcBef>
                <a:spcPct val="0"/>
              </a:spcBef>
              <a:spcAft>
                <a:spcPct val="0"/>
              </a:spcAft>
              <a:defRPr/>
            </a:pPr>
            <a:endParaRPr lang="en-US" altLang="en-US"/>
          </a:p>
        </p:txBody>
      </p:sp>
      <p:pic>
        <p:nvPicPr>
          <p:cNvPr id="2" name="Picture 8" descr="6762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7843678"/>
      </p:ext>
    </p:extLst>
  </p:cSld>
  <p:clrMap bg1="lt1" tx1="dk1" bg2="lt2" tx2="dk2" accent1="accent1" accent2="accent2" accent3="accent3" accent4="accent4" accent5="accent5" accent6="accent6" hlink="hlink" folHlink="folHlink"/>
  <p:sldLayoutIdLst>
    <p:sldLayoutId id="2147490070" r:id="rId1"/>
    <p:sldLayoutId id="2147490071" r:id="rId2"/>
    <p:sldLayoutId id="2147490072" r:id="rId3"/>
    <p:sldLayoutId id="2147490073" r:id="rId4"/>
    <p:sldLayoutId id="2147490074" r:id="rId5"/>
    <p:sldLayoutId id="2147490075" r:id="rId6"/>
    <p:sldLayoutId id="2147490076" r:id="rId7"/>
    <p:sldLayoutId id="2147490077" r:id="rId8"/>
    <p:sldLayoutId id="2147490078" r:id="rId9"/>
    <p:sldLayoutId id="2147490079" r:id="rId10"/>
    <p:sldLayoutId id="2147490080" r:id="rId11"/>
  </p:sldLayoutIdLst>
  <p:txStyles>
    <p:titleStyle>
      <a:lvl1pPr algn="ctr" rtl="0" eaLnBrk="0" fontAlgn="base" hangingPunct="0">
        <a:spcBef>
          <a:spcPct val="0"/>
        </a:spcBef>
        <a:spcAft>
          <a:spcPct val="0"/>
        </a:spcAft>
        <a:defRPr sz="5000">
          <a:solidFill>
            <a:srgbClr val="FFFF00"/>
          </a:solidFill>
          <a:latin typeface="+mj-lt"/>
          <a:ea typeface="+mj-ea"/>
          <a:cs typeface="+mj-cs"/>
        </a:defRPr>
      </a:lvl1pPr>
      <a:lvl2pPr algn="ctr" rtl="0" eaLnBrk="0" fontAlgn="base" hangingPunct="0">
        <a:spcBef>
          <a:spcPct val="0"/>
        </a:spcBef>
        <a:spcAft>
          <a:spcPct val="0"/>
        </a:spcAft>
        <a:defRPr sz="5000">
          <a:solidFill>
            <a:srgbClr val="FFFF00"/>
          </a:solidFill>
          <a:latin typeface="Arial Black" pitchFamily="34" charset="0"/>
        </a:defRPr>
      </a:lvl2pPr>
      <a:lvl3pPr algn="ctr" rtl="0" eaLnBrk="0" fontAlgn="base" hangingPunct="0">
        <a:spcBef>
          <a:spcPct val="0"/>
        </a:spcBef>
        <a:spcAft>
          <a:spcPct val="0"/>
        </a:spcAft>
        <a:defRPr sz="5000">
          <a:solidFill>
            <a:srgbClr val="FFFF00"/>
          </a:solidFill>
          <a:latin typeface="Arial Black" pitchFamily="34" charset="0"/>
        </a:defRPr>
      </a:lvl3pPr>
      <a:lvl4pPr algn="ctr" rtl="0" eaLnBrk="0" fontAlgn="base" hangingPunct="0">
        <a:spcBef>
          <a:spcPct val="0"/>
        </a:spcBef>
        <a:spcAft>
          <a:spcPct val="0"/>
        </a:spcAft>
        <a:defRPr sz="5000">
          <a:solidFill>
            <a:srgbClr val="FFFF00"/>
          </a:solidFill>
          <a:latin typeface="Arial Black" pitchFamily="34" charset="0"/>
        </a:defRPr>
      </a:lvl4pPr>
      <a:lvl5pPr algn="ctr" rtl="0" eaLnBrk="0" fontAlgn="base" hangingPunct="0">
        <a:spcBef>
          <a:spcPct val="0"/>
        </a:spcBef>
        <a:spcAft>
          <a:spcPct val="0"/>
        </a:spcAft>
        <a:defRPr sz="5000">
          <a:solidFill>
            <a:srgbClr val="FFFF00"/>
          </a:solidFill>
          <a:latin typeface="Arial Black" pitchFamily="34" charset="0"/>
        </a:defRPr>
      </a:lvl5pPr>
      <a:lvl6pPr marL="457200" algn="ctr" rtl="0" fontAlgn="base">
        <a:spcBef>
          <a:spcPct val="0"/>
        </a:spcBef>
        <a:spcAft>
          <a:spcPct val="0"/>
        </a:spcAft>
        <a:defRPr sz="5000">
          <a:solidFill>
            <a:srgbClr val="FFFF00"/>
          </a:solidFill>
          <a:latin typeface="Arial Black" pitchFamily="34" charset="0"/>
        </a:defRPr>
      </a:lvl6pPr>
      <a:lvl7pPr marL="914400" algn="ctr" rtl="0" fontAlgn="base">
        <a:spcBef>
          <a:spcPct val="0"/>
        </a:spcBef>
        <a:spcAft>
          <a:spcPct val="0"/>
        </a:spcAft>
        <a:defRPr sz="5000">
          <a:solidFill>
            <a:srgbClr val="FFFF00"/>
          </a:solidFill>
          <a:latin typeface="Arial Black" pitchFamily="34" charset="0"/>
        </a:defRPr>
      </a:lvl7pPr>
      <a:lvl8pPr marL="1371600" algn="ctr" rtl="0" fontAlgn="base">
        <a:spcBef>
          <a:spcPct val="0"/>
        </a:spcBef>
        <a:spcAft>
          <a:spcPct val="0"/>
        </a:spcAft>
        <a:defRPr sz="5000">
          <a:solidFill>
            <a:srgbClr val="FFFF00"/>
          </a:solidFill>
          <a:latin typeface="Arial Black" pitchFamily="34" charset="0"/>
        </a:defRPr>
      </a:lvl8pPr>
      <a:lvl9pPr marL="1828800" algn="ctr" rtl="0" fontAlgn="base">
        <a:spcBef>
          <a:spcPct val="0"/>
        </a:spcBef>
        <a:spcAft>
          <a:spcPct val="0"/>
        </a:spcAft>
        <a:defRPr sz="5000">
          <a:solidFill>
            <a:srgbClr val="FFFF00"/>
          </a:solidFill>
          <a:latin typeface="Arial Black" pitchFamily="34" charset="0"/>
        </a:defRPr>
      </a:lvl9pPr>
    </p:titleStyle>
    <p:bodyStyle>
      <a:lvl1pPr marL="342900" indent="-342900" algn="l" rtl="0" eaLnBrk="0" fontAlgn="base" hangingPunct="0">
        <a:spcBef>
          <a:spcPct val="20000"/>
        </a:spcBef>
        <a:spcAft>
          <a:spcPct val="0"/>
        </a:spcAft>
        <a:buChar char="•"/>
        <a:defRPr sz="50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91" name="Picture 67" descr="207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FFFF00"/>
                </a:solidFill>
                <a:latin typeface="Arial" panose="020B0604020202020204" pitchFamily="34" charset="0"/>
              </a:defRPr>
            </a:lvl1pPr>
          </a:lstStyle>
          <a:p>
            <a:pPr fontAlgn="base">
              <a:spcBef>
                <a:spcPct val="0"/>
              </a:spcBef>
              <a:spcAft>
                <a:spcPct val="0"/>
              </a:spcAft>
            </a:pPr>
            <a:endParaRPr lang="en-US" altLang="en-US" smtClean="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FFFF00"/>
                </a:solidFill>
                <a:latin typeface="Arial" panose="020B0604020202020204" pitchFamily="34" charset="0"/>
              </a:defRPr>
            </a:lvl1pPr>
          </a:lstStyle>
          <a:p>
            <a:pPr fontAlgn="base">
              <a:spcBef>
                <a:spcPct val="0"/>
              </a:spcBef>
              <a:spcAft>
                <a:spcPct val="0"/>
              </a:spcAft>
            </a:pPr>
            <a:fld id="{B7084B63-F45E-4994-BF80-45A2888FD3E3}" type="slidenum">
              <a:rPr lang="en-US" altLang="en-US" smtClean="0"/>
              <a:pPr fontAlgn="base">
                <a:spcBef>
                  <a:spcPct val="0"/>
                </a:spcBef>
                <a:spcAft>
                  <a:spcPct val="0"/>
                </a:spcAft>
              </a:pPr>
              <a:t>‹#›</a:t>
            </a:fld>
            <a:endParaRPr lang="en-US" altLang="en-US" smtClean="0"/>
          </a:p>
        </p:txBody>
      </p:sp>
    </p:spTree>
    <p:extLst>
      <p:ext uri="{BB962C8B-B14F-4D97-AF65-F5344CB8AC3E}">
        <p14:creationId xmlns:p14="http://schemas.microsoft.com/office/powerpoint/2010/main" val="1121401764"/>
      </p:ext>
    </p:extLst>
  </p:cSld>
  <p:clrMap bg1="lt1" tx1="dk1" bg2="lt2" tx2="dk2" accent1="accent1" accent2="accent2" accent3="accent3" accent4="accent4" accent5="accent5" accent6="accent6" hlink="hlink" folHlink="folHlink"/>
  <p:sldLayoutIdLst>
    <p:sldLayoutId id="2147490082" r:id="rId1"/>
    <p:sldLayoutId id="2147490083" r:id="rId2"/>
    <p:sldLayoutId id="2147490084" r:id="rId3"/>
    <p:sldLayoutId id="2147490085" r:id="rId4"/>
    <p:sldLayoutId id="2147490086" r:id="rId5"/>
    <p:sldLayoutId id="2147490087" r:id="rId6"/>
    <p:sldLayoutId id="2147490088" r:id="rId7"/>
    <p:sldLayoutId id="2147490089" r:id="rId8"/>
    <p:sldLayoutId id="2147490090" r:id="rId9"/>
    <p:sldLayoutId id="2147490091" r:id="rId10"/>
    <p:sldLayoutId id="2147490092" r:id="rId11"/>
  </p:sldLayoutIdLst>
  <p:txStyles>
    <p:titleStyle>
      <a:lvl1pPr algn="ctr" rtl="0" fontAlgn="base">
        <a:spcBef>
          <a:spcPct val="0"/>
        </a:spcBef>
        <a:spcAft>
          <a:spcPct val="0"/>
        </a:spcAft>
        <a:defRPr sz="5000" kern="1200">
          <a:solidFill>
            <a:srgbClr val="FFFF00"/>
          </a:solidFill>
          <a:latin typeface="+mj-lt"/>
          <a:ea typeface="+mj-ea"/>
          <a:cs typeface="+mj-cs"/>
        </a:defRPr>
      </a:lvl1pPr>
      <a:lvl2pPr algn="ctr" rtl="0" fontAlgn="base">
        <a:spcBef>
          <a:spcPct val="0"/>
        </a:spcBef>
        <a:spcAft>
          <a:spcPct val="0"/>
        </a:spcAft>
        <a:defRPr sz="5000">
          <a:solidFill>
            <a:srgbClr val="FFFF00"/>
          </a:solidFill>
          <a:latin typeface="Arial Black" panose="020B0A04020102020204" pitchFamily="34" charset="0"/>
        </a:defRPr>
      </a:lvl2pPr>
      <a:lvl3pPr algn="ctr" rtl="0" fontAlgn="base">
        <a:spcBef>
          <a:spcPct val="0"/>
        </a:spcBef>
        <a:spcAft>
          <a:spcPct val="0"/>
        </a:spcAft>
        <a:defRPr sz="5000">
          <a:solidFill>
            <a:srgbClr val="FFFF00"/>
          </a:solidFill>
          <a:latin typeface="Arial Black" panose="020B0A04020102020204" pitchFamily="34" charset="0"/>
        </a:defRPr>
      </a:lvl3pPr>
      <a:lvl4pPr algn="ctr" rtl="0" fontAlgn="base">
        <a:spcBef>
          <a:spcPct val="0"/>
        </a:spcBef>
        <a:spcAft>
          <a:spcPct val="0"/>
        </a:spcAft>
        <a:defRPr sz="5000">
          <a:solidFill>
            <a:srgbClr val="FFFF00"/>
          </a:solidFill>
          <a:latin typeface="Arial Black" panose="020B0A04020102020204" pitchFamily="34" charset="0"/>
        </a:defRPr>
      </a:lvl4pPr>
      <a:lvl5pPr algn="ctr" rtl="0" fontAlgn="base">
        <a:spcBef>
          <a:spcPct val="0"/>
        </a:spcBef>
        <a:spcAft>
          <a:spcPct val="0"/>
        </a:spcAft>
        <a:defRPr sz="5000">
          <a:solidFill>
            <a:srgbClr val="FFFF00"/>
          </a:solidFill>
          <a:latin typeface="Arial Black" panose="020B0A04020102020204" pitchFamily="34" charset="0"/>
        </a:defRPr>
      </a:lvl5pPr>
      <a:lvl6pPr marL="457200" algn="ctr" rtl="0" fontAlgn="base">
        <a:spcBef>
          <a:spcPct val="0"/>
        </a:spcBef>
        <a:spcAft>
          <a:spcPct val="0"/>
        </a:spcAft>
        <a:defRPr sz="5000">
          <a:solidFill>
            <a:srgbClr val="FFFF00"/>
          </a:solidFill>
          <a:latin typeface="Arial Black" panose="020B0A04020102020204" pitchFamily="34" charset="0"/>
        </a:defRPr>
      </a:lvl6pPr>
      <a:lvl7pPr marL="914400" algn="ctr" rtl="0" fontAlgn="base">
        <a:spcBef>
          <a:spcPct val="0"/>
        </a:spcBef>
        <a:spcAft>
          <a:spcPct val="0"/>
        </a:spcAft>
        <a:defRPr sz="5000">
          <a:solidFill>
            <a:srgbClr val="FFFF00"/>
          </a:solidFill>
          <a:latin typeface="Arial Black" panose="020B0A04020102020204" pitchFamily="34" charset="0"/>
        </a:defRPr>
      </a:lvl7pPr>
      <a:lvl8pPr marL="1371600" algn="ctr" rtl="0" fontAlgn="base">
        <a:spcBef>
          <a:spcPct val="0"/>
        </a:spcBef>
        <a:spcAft>
          <a:spcPct val="0"/>
        </a:spcAft>
        <a:defRPr sz="5000">
          <a:solidFill>
            <a:srgbClr val="FFFF00"/>
          </a:solidFill>
          <a:latin typeface="Arial Black" panose="020B0A04020102020204" pitchFamily="34" charset="0"/>
        </a:defRPr>
      </a:lvl8pPr>
      <a:lvl9pPr marL="1828800" algn="ctr" rtl="0" fontAlgn="base">
        <a:spcBef>
          <a:spcPct val="0"/>
        </a:spcBef>
        <a:spcAft>
          <a:spcPct val="0"/>
        </a:spcAft>
        <a:defRPr sz="5000">
          <a:solidFill>
            <a:srgbClr val="FFFF00"/>
          </a:solidFill>
          <a:latin typeface="Arial Black" panose="020B0A04020102020204" pitchFamily="34" charset="0"/>
        </a:defRPr>
      </a:lvl9pPr>
    </p:titleStyle>
    <p:bodyStyle>
      <a:lvl1pPr marL="342900" indent="-342900" algn="l" rtl="0" fontAlgn="base">
        <a:spcBef>
          <a:spcPct val="20000"/>
        </a:spcBef>
        <a:spcAft>
          <a:spcPct val="0"/>
        </a:spcAft>
        <a:defRPr sz="5000" kern="1200">
          <a:solidFill>
            <a:srgbClr val="FFFF00"/>
          </a:solidFill>
          <a:latin typeface="+mn-lt"/>
          <a:ea typeface="+mn-ea"/>
          <a:cs typeface="+mn-cs"/>
        </a:defRPr>
      </a:lvl1pPr>
      <a:lvl2pPr marL="742950" indent="-285750" algn="l" rtl="0" fontAlgn="base">
        <a:spcBef>
          <a:spcPct val="20000"/>
        </a:spcBef>
        <a:spcAft>
          <a:spcPct val="0"/>
        </a:spcAft>
        <a:buChar char="–"/>
        <a:defRPr sz="5000" kern="1200">
          <a:solidFill>
            <a:schemeClr val="tx1"/>
          </a:solidFill>
          <a:latin typeface="+mn-lt"/>
          <a:ea typeface="+mn-ea"/>
          <a:cs typeface="+mn-cs"/>
        </a:defRPr>
      </a:lvl2pPr>
      <a:lvl3pPr marL="1143000" indent="-228600" algn="l" rtl="0" fontAlgn="base">
        <a:spcBef>
          <a:spcPct val="20000"/>
        </a:spcBef>
        <a:spcAft>
          <a:spcPct val="0"/>
        </a:spcAft>
        <a:buChar char="•"/>
        <a:defRPr sz="5000" kern="1200">
          <a:solidFill>
            <a:schemeClr val="tx1"/>
          </a:solidFill>
          <a:latin typeface="+mn-lt"/>
          <a:ea typeface="+mn-ea"/>
          <a:cs typeface="+mn-cs"/>
        </a:defRPr>
      </a:lvl3pPr>
      <a:lvl4pPr marL="1600200" indent="-228600" algn="l" rtl="0" fontAlgn="base">
        <a:spcBef>
          <a:spcPct val="20000"/>
        </a:spcBef>
        <a:spcAft>
          <a:spcPct val="0"/>
        </a:spcAft>
        <a:buChar char="–"/>
        <a:defRPr sz="5000" kern="1200">
          <a:solidFill>
            <a:schemeClr val="tx1"/>
          </a:solidFill>
          <a:latin typeface="+mn-lt"/>
          <a:ea typeface="+mn-ea"/>
          <a:cs typeface="+mn-cs"/>
        </a:defRPr>
      </a:lvl4pPr>
      <a:lvl5pPr marL="2057400" indent="-228600" algn="l" rtl="0" fontAlgn="base">
        <a:spcBef>
          <a:spcPct val="20000"/>
        </a:spcBef>
        <a:spcAft>
          <a:spcPct val="0"/>
        </a:spcAft>
        <a:buChar char="»"/>
        <a:defRPr sz="5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LIGHTHSE"/>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1114"/>
            <a:ext cx="121920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CF58242C-BA94-45AF-905C-E948DEEC97A4}"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748256322"/>
      </p:ext>
    </p:extLst>
  </p:cSld>
  <p:clrMap bg1="lt1" tx1="dk1" bg2="lt2" tx2="dk2" accent1="accent1" accent2="accent2" accent3="accent3" accent4="accent4" accent5="accent5" accent6="accent6" hlink="hlink" folHlink="folHlink"/>
  <p:sldLayoutIdLst>
    <p:sldLayoutId id="2147490106" r:id="rId1"/>
    <p:sldLayoutId id="2147490107" r:id="rId2"/>
    <p:sldLayoutId id="2147490108" r:id="rId3"/>
    <p:sldLayoutId id="2147490109" r:id="rId4"/>
    <p:sldLayoutId id="2147490110" r:id="rId5"/>
    <p:sldLayoutId id="2147490111" r:id="rId6"/>
    <p:sldLayoutId id="2147490112" r:id="rId7"/>
    <p:sldLayoutId id="2147490113" r:id="rId8"/>
    <p:sldLayoutId id="2147490114" r:id="rId9"/>
    <p:sldLayoutId id="2147490115" r:id="rId10"/>
    <p:sldLayoutId id="2147490116"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92" name="Picture 68" descr="5164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FFFF00"/>
                </a:solidFill>
                <a:latin typeface="Arial" panose="020B0604020202020204" pitchFamily="34" charset="0"/>
              </a:defRPr>
            </a:lvl1pPr>
          </a:lstStyle>
          <a:p>
            <a:pPr fontAlgn="base">
              <a:spcBef>
                <a:spcPct val="0"/>
              </a:spcBef>
              <a:spcAft>
                <a:spcPct val="0"/>
              </a:spcAft>
            </a:pPr>
            <a:endParaRPr lang="en-US" altLang="en-US" smtClean="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FFFF00"/>
                </a:solidFill>
                <a:latin typeface="Arial" panose="020B0604020202020204" pitchFamily="34" charset="0"/>
              </a:defRPr>
            </a:lvl1pPr>
          </a:lstStyle>
          <a:p>
            <a:pPr fontAlgn="base">
              <a:spcBef>
                <a:spcPct val="0"/>
              </a:spcBef>
              <a:spcAft>
                <a:spcPct val="0"/>
              </a:spcAft>
            </a:pPr>
            <a:fld id="{8A93558D-2893-4326-B27E-371B2A88F9AD}" type="slidenum">
              <a:rPr lang="en-US" altLang="en-US" smtClean="0"/>
              <a:pPr fontAlgn="base">
                <a:spcBef>
                  <a:spcPct val="0"/>
                </a:spcBef>
                <a:spcAft>
                  <a:spcPct val="0"/>
                </a:spcAft>
              </a:pPr>
              <a:t>‹#›</a:t>
            </a:fld>
            <a:endParaRPr lang="en-US" altLang="en-US" smtClean="0"/>
          </a:p>
        </p:txBody>
      </p:sp>
    </p:spTree>
    <p:extLst>
      <p:ext uri="{BB962C8B-B14F-4D97-AF65-F5344CB8AC3E}">
        <p14:creationId xmlns:p14="http://schemas.microsoft.com/office/powerpoint/2010/main" val="3543760406"/>
      </p:ext>
    </p:extLst>
  </p:cSld>
  <p:clrMap bg1="lt1" tx1="dk1" bg2="lt2" tx2="dk2" accent1="accent1" accent2="accent2" accent3="accent3" accent4="accent4" accent5="accent5" accent6="accent6" hlink="hlink" folHlink="folHlink"/>
  <p:sldLayoutIdLst>
    <p:sldLayoutId id="2147490154" r:id="rId1"/>
    <p:sldLayoutId id="2147490155" r:id="rId2"/>
    <p:sldLayoutId id="2147490156" r:id="rId3"/>
    <p:sldLayoutId id="2147490157" r:id="rId4"/>
    <p:sldLayoutId id="2147490158" r:id="rId5"/>
    <p:sldLayoutId id="2147490159" r:id="rId6"/>
    <p:sldLayoutId id="2147490160" r:id="rId7"/>
    <p:sldLayoutId id="2147490161" r:id="rId8"/>
    <p:sldLayoutId id="2147490162" r:id="rId9"/>
    <p:sldLayoutId id="2147490163" r:id="rId10"/>
    <p:sldLayoutId id="2147490164" r:id="rId11"/>
  </p:sldLayoutIdLst>
  <p:txStyles>
    <p:titleStyle>
      <a:lvl1pPr algn="ctr" rtl="0" fontAlgn="base">
        <a:spcBef>
          <a:spcPct val="0"/>
        </a:spcBef>
        <a:spcAft>
          <a:spcPct val="0"/>
        </a:spcAft>
        <a:defRPr sz="5000" kern="1200">
          <a:solidFill>
            <a:srgbClr val="FFFF00"/>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2pPr>
      <a:lvl3pPr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3pPr>
      <a:lvl4pPr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4pPr>
      <a:lvl5pPr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5pPr>
      <a:lvl6pPr marL="4572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6pPr>
      <a:lvl7pPr marL="9144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7pPr>
      <a:lvl8pPr marL="13716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8pPr>
      <a:lvl9pPr marL="18288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9pPr>
    </p:titleStyle>
    <p:bodyStyle>
      <a:lvl1pPr marL="342900" indent="-342900" algn="l" rtl="0" fontAlgn="base">
        <a:spcBef>
          <a:spcPct val="20000"/>
        </a:spcBef>
        <a:spcAft>
          <a:spcPct val="0"/>
        </a:spcAft>
        <a:defRPr sz="5000" kern="1200">
          <a:solidFill>
            <a:srgbClr val="FFFF00"/>
          </a:solidFill>
          <a:latin typeface="+mn-lt"/>
          <a:ea typeface="+mn-ea"/>
          <a:cs typeface="+mn-cs"/>
        </a:defRPr>
      </a:lvl1pPr>
      <a:lvl2pPr marL="742950" indent="-285750" algn="l" rtl="0" fontAlgn="base">
        <a:spcBef>
          <a:spcPct val="20000"/>
        </a:spcBef>
        <a:spcAft>
          <a:spcPct val="0"/>
        </a:spcAft>
        <a:buChar char="–"/>
        <a:defRPr sz="5000" kern="1200">
          <a:solidFill>
            <a:schemeClr val="tx1"/>
          </a:solidFill>
          <a:latin typeface="+mn-lt"/>
          <a:ea typeface="+mn-ea"/>
          <a:cs typeface="+mn-cs"/>
        </a:defRPr>
      </a:lvl2pPr>
      <a:lvl3pPr marL="1143000" indent="-228600" algn="l" rtl="0" fontAlgn="base">
        <a:spcBef>
          <a:spcPct val="20000"/>
        </a:spcBef>
        <a:spcAft>
          <a:spcPct val="0"/>
        </a:spcAft>
        <a:buChar char="•"/>
        <a:defRPr sz="5000" kern="1200">
          <a:solidFill>
            <a:schemeClr val="tx1"/>
          </a:solidFill>
          <a:latin typeface="+mn-lt"/>
          <a:ea typeface="+mn-ea"/>
          <a:cs typeface="+mn-cs"/>
        </a:defRPr>
      </a:lvl3pPr>
      <a:lvl4pPr marL="1600200" indent="-228600" algn="l" rtl="0" fontAlgn="base">
        <a:spcBef>
          <a:spcPct val="20000"/>
        </a:spcBef>
        <a:spcAft>
          <a:spcPct val="0"/>
        </a:spcAft>
        <a:buChar char="–"/>
        <a:defRPr sz="5000" kern="1200">
          <a:solidFill>
            <a:schemeClr val="tx1"/>
          </a:solidFill>
          <a:latin typeface="+mn-lt"/>
          <a:ea typeface="+mn-ea"/>
          <a:cs typeface="+mn-cs"/>
        </a:defRPr>
      </a:lvl4pPr>
      <a:lvl5pPr marL="2057400" indent="-228600" algn="l" rtl="0" fontAlgn="base">
        <a:spcBef>
          <a:spcPct val="20000"/>
        </a:spcBef>
        <a:spcAft>
          <a:spcPct val="0"/>
        </a:spcAft>
        <a:buChar char="»"/>
        <a:defRPr sz="5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00" name="Picture 76" descr="Bible_Colo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11200" y="914400"/>
            <a:ext cx="10363200" cy="63246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FFFF00"/>
                </a:solidFill>
                <a:latin typeface="Arial" panose="020B0604020202020204" pitchFamily="34" charset="0"/>
              </a:defRPr>
            </a:lvl1pPr>
          </a:lstStyle>
          <a:p>
            <a:pPr fontAlgn="base">
              <a:spcBef>
                <a:spcPct val="0"/>
              </a:spcBef>
              <a:spcAft>
                <a:spcPct val="0"/>
              </a:spcAft>
            </a:pPr>
            <a:endParaRPr lang="en-US" altLang="en-US" smtClean="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FFFF00"/>
                </a:solidFill>
                <a:latin typeface="Arial" panose="020B0604020202020204" pitchFamily="34" charset="0"/>
              </a:defRPr>
            </a:lvl1pPr>
          </a:lstStyle>
          <a:p>
            <a:pPr fontAlgn="base">
              <a:spcBef>
                <a:spcPct val="0"/>
              </a:spcBef>
              <a:spcAft>
                <a:spcPct val="0"/>
              </a:spcAft>
            </a:pPr>
            <a:fld id="{4E39DDAC-0E08-4C01-AEA5-ACF53CDB0F73}" type="slidenum">
              <a:rPr lang="en-US" altLang="en-US" smtClean="0"/>
              <a:pPr fontAlgn="base">
                <a:spcBef>
                  <a:spcPct val="0"/>
                </a:spcBef>
                <a:spcAft>
                  <a:spcPct val="0"/>
                </a:spcAft>
              </a:pPr>
              <a:t>‹#›</a:t>
            </a:fld>
            <a:endParaRPr lang="en-US" altLang="en-US" smtClean="0"/>
          </a:p>
        </p:txBody>
      </p:sp>
    </p:spTree>
    <p:extLst>
      <p:ext uri="{BB962C8B-B14F-4D97-AF65-F5344CB8AC3E}">
        <p14:creationId xmlns:p14="http://schemas.microsoft.com/office/powerpoint/2010/main" val="4235704535"/>
      </p:ext>
    </p:extLst>
  </p:cSld>
  <p:clrMap bg1="lt1" tx1="dk1" bg2="lt2" tx2="dk2" accent1="accent1" accent2="accent2" accent3="accent3" accent4="accent4" accent5="accent5" accent6="accent6" hlink="hlink" folHlink="folHlink"/>
  <p:sldLayoutIdLst>
    <p:sldLayoutId id="2147490178" r:id="rId1"/>
    <p:sldLayoutId id="2147490179" r:id="rId2"/>
    <p:sldLayoutId id="2147490180" r:id="rId3"/>
    <p:sldLayoutId id="2147490181" r:id="rId4"/>
    <p:sldLayoutId id="2147490182" r:id="rId5"/>
    <p:sldLayoutId id="2147490183" r:id="rId6"/>
    <p:sldLayoutId id="2147490184" r:id="rId7"/>
    <p:sldLayoutId id="2147490185" r:id="rId8"/>
    <p:sldLayoutId id="2147490186" r:id="rId9"/>
    <p:sldLayoutId id="2147490187" r:id="rId10"/>
    <p:sldLayoutId id="2147490188" r:id="rId11"/>
  </p:sldLayoutIdLst>
  <p:txStyles>
    <p:titleStyle>
      <a:lvl1pPr algn="ctr" rtl="0" fontAlgn="base">
        <a:spcBef>
          <a:spcPct val="0"/>
        </a:spcBef>
        <a:spcAft>
          <a:spcPct val="0"/>
        </a:spcAft>
        <a:defRPr sz="5000" kern="1200">
          <a:solidFill>
            <a:srgbClr val="000099"/>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5000">
          <a:solidFill>
            <a:srgbClr val="000099"/>
          </a:solidFill>
          <a:effectLst>
            <a:outerShdw blurRad="38100" dist="38100" dir="2700000" algn="tl">
              <a:srgbClr val="C0C0C0"/>
            </a:outerShdw>
          </a:effectLst>
          <a:latin typeface="Arial Black" panose="020B0A04020102020204" pitchFamily="34" charset="0"/>
        </a:defRPr>
      </a:lvl2pPr>
      <a:lvl3pPr algn="ctr" rtl="0" fontAlgn="base">
        <a:spcBef>
          <a:spcPct val="0"/>
        </a:spcBef>
        <a:spcAft>
          <a:spcPct val="0"/>
        </a:spcAft>
        <a:defRPr sz="5000">
          <a:solidFill>
            <a:srgbClr val="000099"/>
          </a:solidFill>
          <a:effectLst>
            <a:outerShdw blurRad="38100" dist="38100" dir="2700000" algn="tl">
              <a:srgbClr val="C0C0C0"/>
            </a:outerShdw>
          </a:effectLst>
          <a:latin typeface="Arial Black" panose="020B0A04020102020204" pitchFamily="34" charset="0"/>
        </a:defRPr>
      </a:lvl3pPr>
      <a:lvl4pPr algn="ctr" rtl="0" fontAlgn="base">
        <a:spcBef>
          <a:spcPct val="0"/>
        </a:spcBef>
        <a:spcAft>
          <a:spcPct val="0"/>
        </a:spcAft>
        <a:defRPr sz="5000">
          <a:solidFill>
            <a:srgbClr val="000099"/>
          </a:solidFill>
          <a:effectLst>
            <a:outerShdw blurRad="38100" dist="38100" dir="2700000" algn="tl">
              <a:srgbClr val="C0C0C0"/>
            </a:outerShdw>
          </a:effectLst>
          <a:latin typeface="Arial Black" panose="020B0A04020102020204" pitchFamily="34" charset="0"/>
        </a:defRPr>
      </a:lvl4pPr>
      <a:lvl5pPr algn="ctr" rtl="0" fontAlgn="base">
        <a:spcBef>
          <a:spcPct val="0"/>
        </a:spcBef>
        <a:spcAft>
          <a:spcPct val="0"/>
        </a:spcAft>
        <a:defRPr sz="5000">
          <a:solidFill>
            <a:srgbClr val="000099"/>
          </a:solidFill>
          <a:effectLst>
            <a:outerShdw blurRad="38100" dist="38100" dir="2700000" algn="tl">
              <a:srgbClr val="C0C0C0"/>
            </a:outerShdw>
          </a:effectLst>
          <a:latin typeface="Arial Black" panose="020B0A04020102020204" pitchFamily="34" charset="0"/>
        </a:defRPr>
      </a:lvl5pPr>
      <a:lvl6pPr marL="457200" algn="ctr" rtl="0" fontAlgn="base">
        <a:spcBef>
          <a:spcPct val="0"/>
        </a:spcBef>
        <a:spcAft>
          <a:spcPct val="0"/>
        </a:spcAft>
        <a:defRPr sz="5000">
          <a:solidFill>
            <a:srgbClr val="000099"/>
          </a:solidFill>
          <a:effectLst>
            <a:outerShdw blurRad="38100" dist="38100" dir="2700000" algn="tl">
              <a:srgbClr val="C0C0C0"/>
            </a:outerShdw>
          </a:effectLst>
          <a:latin typeface="Arial Black" panose="020B0A04020102020204" pitchFamily="34" charset="0"/>
        </a:defRPr>
      </a:lvl6pPr>
      <a:lvl7pPr marL="914400" algn="ctr" rtl="0" fontAlgn="base">
        <a:spcBef>
          <a:spcPct val="0"/>
        </a:spcBef>
        <a:spcAft>
          <a:spcPct val="0"/>
        </a:spcAft>
        <a:defRPr sz="5000">
          <a:solidFill>
            <a:srgbClr val="000099"/>
          </a:solidFill>
          <a:effectLst>
            <a:outerShdw blurRad="38100" dist="38100" dir="2700000" algn="tl">
              <a:srgbClr val="C0C0C0"/>
            </a:outerShdw>
          </a:effectLst>
          <a:latin typeface="Arial Black" panose="020B0A04020102020204" pitchFamily="34" charset="0"/>
        </a:defRPr>
      </a:lvl7pPr>
      <a:lvl8pPr marL="1371600" algn="ctr" rtl="0" fontAlgn="base">
        <a:spcBef>
          <a:spcPct val="0"/>
        </a:spcBef>
        <a:spcAft>
          <a:spcPct val="0"/>
        </a:spcAft>
        <a:defRPr sz="5000">
          <a:solidFill>
            <a:srgbClr val="000099"/>
          </a:solidFill>
          <a:effectLst>
            <a:outerShdw blurRad="38100" dist="38100" dir="2700000" algn="tl">
              <a:srgbClr val="C0C0C0"/>
            </a:outerShdw>
          </a:effectLst>
          <a:latin typeface="Arial Black" panose="020B0A04020102020204" pitchFamily="34" charset="0"/>
        </a:defRPr>
      </a:lvl8pPr>
      <a:lvl9pPr marL="1828800" algn="ctr" rtl="0" fontAlgn="base">
        <a:spcBef>
          <a:spcPct val="0"/>
        </a:spcBef>
        <a:spcAft>
          <a:spcPct val="0"/>
        </a:spcAft>
        <a:defRPr sz="5000">
          <a:solidFill>
            <a:srgbClr val="000099"/>
          </a:solidFill>
          <a:effectLst>
            <a:outerShdw blurRad="38100" dist="38100" dir="2700000" algn="tl">
              <a:srgbClr val="C0C0C0"/>
            </a:outerShdw>
          </a:effectLst>
          <a:latin typeface="Arial Black" panose="020B0A04020102020204" pitchFamily="34" charset="0"/>
        </a:defRPr>
      </a:lvl9pPr>
    </p:titleStyle>
    <p:bodyStyle>
      <a:lvl1pPr marL="342900" indent="-342900" algn="l" rtl="0" fontAlgn="base">
        <a:spcBef>
          <a:spcPct val="20000"/>
        </a:spcBef>
        <a:spcAft>
          <a:spcPct val="0"/>
        </a:spcAft>
        <a:defRPr sz="5000" kern="1200">
          <a:solidFill>
            <a:srgbClr val="000099"/>
          </a:solidFill>
          <a:latin typeface="+mn-lt"/>
          <a:ea typeface="+mn-ea"/>
          <a:cs typeface="+mn-cs"/>
        </a:defRPr>
      </a:lvl1pPr>
      <a:lvl2pPr marL="742950" indent="-285750" algn="l" rtl="0" fontAlgn="base">
        <a:spcBef>
          <a:spcPct val="20000"/>
        </a:spcBef>
        <a:spcAft>
          <a:spcPct val="0"/>
        </a:spcAft>
        <a:buChar char="–"/>
        <a:defRPr sz="5000" kern="1200">
          <a:solidFill>
            <a:schemeClr val="tx1"/>
          </a:solidFill>
          <a:latin typeface="+mn-lt"/>
          <a:ea typeface="+mn-ea"/>
          <a:cs typeface="+mn-cs"/>
        </a:defRPr>
      </a:lvl2pPr>
      <a:lvl3pPr marL="1143000" indent="-228600" algn="l" rtl="0" fontAlgn="base">
        <a:spcBef>
          <a:spcPct val="20000"/>
        </a:spcBef>
        <a:spcAft>
          <a:spcPct val="0"/>
        </a:spcAft>
        <a:buChar char="•"/>
        <a:defRPr sz="5000" kern="1200">
          <a:solidFill>
            <a:schemeClr val="tx1"/>
          </a:solidFill>
          <a:latin typeface="+mn-lt"/>
          <a:ea typeface="+mn-ea"/>
          <a:cs typeface="+mn-cs"/>
        </a:defRPr>
      </a:lvl3pPr>
      <a:lvl4pPr marL="1600200" indent="-228600" algn="l" rtl="0" fontAlgn="base">
        <a:spcBef>
          <a:spcPct val="20000"/>
        </a:spcBef>
        <a:spcAft>
          <a:spcPct val="0"/>
        </a:spcAft>
        <a:buChar char="–"/>
        <a:defRPr sz="5000" kern="1200">
          <a:solidFill>
            <a:schemeClr val="tx1"/>
          </a:solidFill>
          <a:latin typeface="+mn-lt"/>
          <a:ea typeface="+mn-ea"/>
          <a:cs typeface="+mn-cs"/>
        </a:defRPr>
      </a:lvl4pPr>
      <a:lvl5pPr marL="2057400" indent="-228600" algn="l" rtl="0" fontAlgn="base">
        <a:spcBef>
          <a:spcPct val="20000"/>
        </a:spcBef>
        <a:spcAft>
          <a:spcPct val="0"/>
        </a:spcAft>
        <a:buChar char="»"/>
        <a:defRPr sz="5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6" descr="67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smtClean="0"/>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FFFF00"/>
                </a:solidFill>
                <a:latin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FFFF00"/>
                </a:solidFill>
                <a:latin typeface="Arial" panose="020B0604020202020204" pitchFamily="34" charset="0"/>
              </a:defRPr>
            </a:lvl1pPr>
          </a:lstStyle>
          <a:p>
            <a:pPr fontAlgn="base">
              <a:spcBef>
                <a:spcPct val="0"/>
              </a:spcBef>
              <a:spcAft>
                <a:spcPct val="0"/>
              </a:spcAft>
            </a:pPr>
            <a:fld id="{905A77B9-DA31-42F0-B2CA-3E8488F59C72}" type="slidenum">
              <a:rPr lang="en-US" altLang="en-US" smtClean="0"/>
              <a:pPr fontAlgn="base">
                <a:spcBef>
                  <a:spcPct val="0"/>
                </a:spcBef>
                <a:spcAft>
                  <a:spcPct val="0"/>
                </a:spcAft>
              </a:pPr>
              <a:t>‹#›</a:t>
            </a:fld>
            <a:endParaRPr lang="en-US" altLang="en-US" smtClean="0"/>
          </a:p>
        </p:txBody>
      </p:sp>
    </p:spTree>
    <p:extLst>
      <p:ext uri="{BB962C8B-B14F-4D97-AF65-F5344CB8AC3E}">
        <p14:creationId xmlns:p14="http://schemas.microsoft.com/office/powerpoint/2010/main" val="2650746008"/>
      </p:ext>
    </p:extLst>
  </p:cSld>
  <p:clrMap bg1="lt1" tx1="dk1" bg2="lt2" tx2="dk2" accent1="accent1" accent2="accent2" accent3="accent3" accent4="accent4" accent5="accent5" accent6="accent6" hlink="hlink" folHlink="folHlink"/>
  <p:sldLayoutIdLst>
    <p:sldLayoutId id="2147490202" r:id="rId1"/>
    <p:sldLayoutId id="2147490203" r:id="rId2"/>
    <p:sldLayoutId id="2147490204" r:id="rId3"/>
    <p:sldLayoutId id="2147490205" r:id="rId4"/>
    <p:sldLayoutId id="2147490206" r:id="rId5"/>
    <p:sldLayoutId id="2147490207" r:id="rId6"/>
    <p:sldLayoutId id="2147490208" r:id="rId7"/>
    <p:sldLayoutId id="2147490209" r:id="rId8"/>
    <p:sldLayoutId id="2147490210" r:id="rId9"/>
    <p:sldLayoutId id="2147490211" r:id="rId10"/>
    <p:sldLayoutId id="2147490212" r:id="rId11"/>
  </p:sldLayoutIdLst>
  <p:txStyles>
    <p:titleStyle>
      <a:lvl1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2pPr>
      <a:lvl3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3pPr>
      <a:lvl4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4pPr>
      <a:lvl5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5pPr>
      <a:lvl6pPr marL="457200" algn="ctr" rtl="0" fontAlgn="base">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6pPr>
      <a:lvl7pPr marL="914400" algn="ctr" rtl="0" fontAlgn="base">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7pPr>
      <a:lvl8pPr marL="1371600" algn="ctr" rtl="0" fontAlgn="base">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8pPr>
      <a:lvl9pPr marL="1828800" algn="ctr" rtl="0" fontAlgn="base">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9pPr>
    </p:titleStyle>
    <p:bodyStyle>
      <a:lvl1pPr marL="342900" indent="-342900" algn="l" rtl="0" eaLnBrk="0" fontAlgn="base" hangingPunct="0">
        <a:spcBef>
          <a:spcPct val="20000"/>
        </a:spcBef>
        <a:spcAft>
          <a:spcPct val="0"/>
        </a:spcAft>
        <a:defRPr sz="50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5000">
          <a:solidFill>
            <a:schemeClr val="tx1"/>
          </a:solidFill>
          <a:latin typeface="+mn-lt"/>
        </a:defRPr>
      </a:lvl2pPr>
      <a:lvl3pPr marL="1143000" indent="-228600" algn="l" rtl="0" eaLnBrk="0" fontAlgn="base" hangingPunct="0">
        <a:spcBef>
          <a:spcPct val="20000"/>
        </a:spcBef>
        <a:spcAft>
          <a:spcPct val="0"/>
        </a:spcAft>
        <a:buChar char="•"/>
        <a:defRPr sz="5000">
          <a:solidFill>
            <a:schemeClr val="tx1"/>
          </a:solidFill>
          <a:latin typeface="+mn-lt"/>
        </a:defRPr>
      </a:lvl3pPr>
      <a:lvl4pPr marL="1600200" indent="-228600" algn="l" rtl="0" eaLnBrk="0" fontAlgn="base" hangingPunct="0">
        <a:spcBef>
          <a:spcPct val="20000"/>
        </a:spcBef>
        <a:spcAft>
          <a:spcPct val="0"/>
        </a:spcAft>
        <a:buChar char="–"/>
        <a:defRPr sz="5000">
          <a:solidFill>
            <a:schemeClr val="tx1"/>
          </a:solidFill>
          <a:latin typeface="+mn-lt"/>
        </a:defRPr>
      </a:lvl4pPr>
      <a:lvl5pPr marL="2057400" indent="-228600" algn="l" rtl="0" eaLnBrk="0" fontAlgn="base" hangingPunct="0">
        <a:spcBef>
          <a:spcPct val="20000"/>
        </a:spcBef>
        <a:spcAft>
          <a:spcPct val="0"/>
        </a:spcAft>
        <a:buChar char="»"/>
        <a:defRPr sz="5000">
          <a:solidFill>
            <a:schemeClr val="tx1"/>
          </a:solidFill>
          <a:latin typeface="+mn-lt"/>
        </a:defRPr>
      </a:lvl5pPr>
      <a:lvl6pPr marL="2514600" indent="-228600" algn="l" rtl="0" fontAlgn="base">
        <a:spcBef>
          <a:spcPct val="20000"/>
        </a:spcBef>
        <a:spcAft>
          <a:spcPct val="0"/>
        </a:spcAft>
        <a:buChar char="»"/>
        <a:defRPr sz="5000">
          <a:solidFill>
            <a:schemeClr val="tx1"/>
          </a:solidFill>
          <a:latin typeface="+mn-lt"/>
        </a:defRPr>
      </a:lvl6pPr>
      <a:lvl7pPr marL="2971800" indent="-228600" algn="l" rtl="0" fontAlgn="base">
        <a:spcBef>
          <a:spcPct val="20000"/>
        </a:spcBef>
        <a:spcAft>
          <a:spcPct val="0"/>
        </a:spcAft>
        <a:buChar char="»"/>
        <a:defRPr sz="5000">
          <a:solidFill>
            <a:schemeClr val="tx1"/>
          </a:solidFill>
          <a:latin typeface="+mn-lt"/>
        </a:defRPr>
      </a:lvl7pPr>
      <a:lvl8pPr marL="3429000" indent="-228600" algn="l" rtl="0" fontAlgn="base">
        <a:spcBef>
          <a:spcPct val="20000"/>
        </a:spcBef>
        <a:spcAft>
          <a:spcPct val="0"/>
        </a:spcAft>
        <a:buChar char="»"/>
        <a:defRPr sz="5000">
          <a:solidFill>
            <a:schemeClr val="tx1"/>
          </a:solidFill>
          <a:latin typeface="+mn-lt"/>
        </a:defRPr>
      </a:lvl8pPr>
      <a:lvl9pPr marL="3886200" indent="-228600" algn="l" rtl="0" fontAlgn="base">
        <a:spcBef>
          <a:spcPct val="20000"/>
        </a:spcBef>
        <a:spcAft>
          <a:spcPct val="0"/>
        </a:spcAft>
        <a:buChar char="»"/>
        <a:defRPr sz="5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55" name="Picture 31" descr="HYXM001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FFFF00"/>
                </a:solidFill>
                <a:latin typeface="Arial" panose="020B0604020202020204" pitchFamily="34" charset="0"/>
              </a:defRPr>
            </a:lvl1pPr>
          </a:lstStyle>
          <a:p>
            <a:pPr fontAlgn="base">
              <a:spcBef>
                <a:spcPct val="0"/>
              </a:spcBef>
              <a:spcAft>
                <a:spcPct val="0"/>
              </a:spcAft>
            </a:pPr>
            <a:endParaRPr lang="en-US" altLang="en-US" smtClean="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FFFF00"/>
                </a:solidFill>
                <a:latin typeface="Arial" panose="020B0604020202020204" pitchFamily="34" charset="0"/>
              </a:defRPr>
            </a:lvl1pPr>
          </a:lstStyle>
          <a:p>
            <a:pPr fontAlgn="base">
              <a:spcBef>
                <a:spcPct val="0"/>
              </a:spcBef>
              <a:spcAft>
                <a:spcPct val="0"/>
              </a:spcAft>
            </a:pPr>
            <a:fld id="{54FBD83F-CEBC-4D4A-B51D-0B53032CEEDC}" type="slidenum">
              <a:rPr lang="en-US" altLang="en-US" smtClean="0"/>
              <a:pPr fontAlgn="base">
                <a:spcBef>
                  <a:spcPct val="0"/>
                </a:spcBef>
                <a:spcAft>
                  <a:spcPct val="0"/>
                </a:spcAft>
              </a:pPr>
              <a:t>‹#›</a:t>
            </a:fld>
            <a:endParaRPr lang="en-US" altLang="en-US" smtClean="0"/>
          </a:p>
        </p:txBody>
      </p:sp>
    </p:spTree>
    <p:extLst>
      <p:ext uri="{BB962C8B-B14F-4D97-AF65-F5344CB8AC3E}">
        <p14:creationId xmlns:p14="http://schemas.microsoft.com/office/powerpoint/2010/main" val="4122923676"/>
      </p:ext>
    </p:extLst>
  </p:cSld>
  <p:clrMap bg1="lt1" tx1="dk1" bg2="lt2" tx2="dk2" accent1="accent1" accent2="accent2" accent3="accent3" accent4="accent4" accent5="accent5" accent6="accent6" hlink="hlink" folHlink="folHlink"/>
  <p:sldLayoutIdLst>
    <p:sldLayoutId id="2147490214" r:id="rId1"/>
    <p:sldLayoutId id="2147490215" r:id="rId2"/>
    <p:sldLayoutId id="2147490216" r:id="rId3"/>
    <p:sldLayoutId id="2147490217" r:id="rId4"/>
    <p:sldLayoutId id="2147490218" r:id="rId5"/>
    <p:sldLayoutId id="2147490219" r:id="rId6"/>
    <p:sldLayoutId id="2147490220" r:id="rId7"/>
    <p:sldLayoutId id="2147490221" r:id="rId8"/>
    <p:sldLayoutId id="2147490222" r:id="rId9"/>
    <p:sldLayoutId id="2147490223" r:id="rId10"/>
    <p:sldLayoutId id="2147490224" r:id="rId11"/>
  </p:sldLayoutIdLst>
  <p:txStyles>
    <p:titleStyle>
      <a:lvl1pPr algn="ctr" rtl="0" fontAlgn="base">
        <a:spcBef>
          <a:spcPct val="0"/>
        </a:spcBef>
        <a:spcAft>
          <a:spcPct val="0"/>
        </a:spcAft>
        <a:defRPr sz="5000" kern="1200">
          <a:solidFill>
            <a:srgbClr val="FF9933"/>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5000">
          <a:solidFill>
            <a:srgbClr val="FF9933"/>
          </a:solidFill>
          <a:effectLst>
            <a:outerShdw blurRad="38100" dist="38100" dir="2700000" algn="tl">
              <a:srgbClr val="C0C0C0"/>
            </a:outerShdw>
          </a:effectLst>
          <a:latin typeface="Arial Black" panose="020B0A04020102020204" pitchFamily="34" charset="0"/>
        </a:defRPr>
      </a:lvl2pPr>
      <a:lvl3pPr algn="ctr" rtl="0" fontAlgn="base">
        <a:spcBef>
          <a:spcPct val="0"/>
        </a:spcBef>
        <a:spcAft>
          <a:spcPct val="0"/>
        </a:spcAft>
        <a:defRPr sz="5000">
          <a:solidFill>
            <a:srgbClr val="FF9933"/>
          </a:solidFill>
          <a:effectLst>
            <a:outerShdw blurRad="38100" dist="38100" dir="2700000" algn="tl">
              <a:srgbClr val="C0C0C0"/>
            </a:outerShdw>
          </a:effectLst>
          <a:latin typeface="Arial Black" panose="020B0A04020102020204" pitchFamily="34" charset="0"/>
        </a:defRPr>
      </a:lvl3pPr>
      <a:lvl4pPr algn="ctr" rtl="0" fontAlgn="base">
        <a:spcBef>
          <a:spcPct val="0"/>
        </a:spcBef>
        <a:spcAft>
          <a:spcPct val="0"/>
        </a:spcAft>
        <a:defRPr sz="5000">
          <a:solidFill>
            <a:srgbClr val="FF9933"/>
          </a:solidFill>
          <a:effectLst>
            <a:outerShdw blurRad="38100" dist="38100" dir="2700000" algn="tl">
              <a:srgbClr val="C0C0C0"/>
            </a:outerShdw>
          </a:effectLst>
          <a:latin typeface="Arial Black" panose="020B0A04020102020204" pitchFamily="34" charset="0"/>
        </a:defRPr>
      </a:lvl4pPr>
      <a:lvl5pPr algn="ctr" rtl="0" fontAlgn="base">
        <a:spcBef>
          <a:spcPct val="0"/>
        </a:spcBef>
        <a:spcAft>
          <a:spcPct val="0"/>
        </a:spcAft>
        <a:defRPr sz="5000">
          <a:solidFill>
            <a:srgbClr val="FF9933"/>
          </a:solidFill>
          <a:effectLst>
            <a:outerShdw blurRad="38100" dist="38100" dir="2700000" algn="tl">
              <a:srgbClr val="C0C0C0"/>
            </a:outerShdw>
          </a:effectLst>
          <a:latin typeface="Arial Black" panose="020B0A04020102020204" pitchFamily="34" charset="0"/>
        </a:defRPr>
      </a:lvl5pPr>
      <a:lvl6pPr marL="457200" algn="ctr" rtl="0" fontAlgn="base">
        <a:spcBef>
          <a:spcPct val="0"/>
        </a:spcBef>
        <a:spcAft>
          <a:spcPct val="0"/>
        </a:spcAft>
        <a:defRPr sz="5000">
          <a:solidFill>
            <a:srgbClr val="FF9933"/>
          </a:solidFill>
          <a:effectLst>
            <a:outerShdw blurRad="38100" dist="38100" dir="2700000" algn="tl">
              <a:srgbClr val="C0C0C0"/>
            </a:outerShdw>
          </a:effectLst>
          <a:latin typeface="Arial Black" panose="020B0A04020102020204" pitchFamily="34" charset="0"/>
        </a:defRPr>
      </a:lvl6pPr>
      <a:lvl7pPr marL="914400" algn="ctr" rtl="0" fontAlgn="base">
        <a:spcBef>
          <a:spcPct val="0"/>
        </a:spcBef>
        <a:spcAft>
          <a:spcPct val="0"/>
        </a:spcAft>
        <a:defRPr sz="5000">
          <a:solidFill>
            <a:srgbClr val="FF9933"/>
          </a:solidFill>
          <a:effectLst>
            <a:outerShdw blurRad="38100" dist="38100" dir="2700000" algn="tl">
              <a:srgbClr val="C0C0C0"/>
            </a:outerShdw>
          </a:effectLst>
          <a:latin typeface="Arial Black" panose="020B0A04020102020204" pitchFamily="34" charset="0"/>
        </a:defRPr>
      </a:lvl7pPr>
      <a:lvl8pPr marL="1371600" algn="ctr" rtl="0" fontAlgn="base">
        <a:spcBef>
          <a:spcPct val="0"/>
        </a:spcBef>
        <a:spcAft>
          <a:spcPct val="0"/>
        </a:spcAft>
        <a:defRPr sz="5000">
          <a:solidFill>
            <a:srgbClr val="FF9933"/>
          </a:solidFill>
          <a:effectLst>
            <a:outerShdw blurRad="38100" dist="38100" dir="2700000" algn="tl">
              <a:srgbClr val="C0C0C0"/>
            </a:outerShdw>
          </a:effectLst>
          <a:latin typeface="Arial Black" panose="020B0A04020102020204" pitchFamily="34" charset="0"/>
        </a:defRPr>
      </a:lvl8pPr>
      <a:lvl9pPr marL="1828800" algn="ctr" rtl="0" fontAlgn="base">
        <a:spcBef>
          <a:spcPct val="0"/>
        </a:spcBef>
        <a:spcAft>
          <a:spcPct val="0"/>
        </a:spcAft>
        <a:defRPr sz="5000">
          <a:solidFill>
            <a:srgbClr val="FF9933"/>
          </a:solidFill>
          <a:effectLst>
            <a:outerShdw blurRad="38100" dist="38100" dir="2700000" algn="tl">
              <a:srgbClr val="C0C0C0"/>
            </a:outerShdw>
          </a:effectLst>
          <a:latin typeface="Arial Black" panose="020B0A04020102020204" pitchFamily="34" charset="0"/>
        </a:defRPr>
      </a:lvl9pPr>
    </p:titleStyle>
    <p:bodyStyle>
      <a:lvl1pPr marL="342900" indent="-342900" algn="l" rtl="0" fontAlgn="base">
        <a:spcBef>
          <a:spcPct val="20000"/>
        </a:spcBef>
        <a:spcAft>
          <a:spcPct val="0"/>
        </a:spcAft>
        <a:defRPr sz="5000" kern="1200">
          <a:solidFill>
            <a:srgbClr val="FF9933"/>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har char="–"/>
        <a:defRPr sz="5000" kern="1200">
          <a:solidFill>
            <a:schemeClr val="tx1"/>
          </a:solidFill>
          <a:latin typeface="+mn-lt"/>
          <a:ea typeface="+mn-ea"/>
          <a:cs typeface="+mn-cs"/>
        </a:defRPr>
      </a:lvl2pPr>
      <a:lvl3pPr marL="1143000" indent="-228600" algn="l" rtl="0" fontAlgn="base">
        <a:spcBef>
          <a:spcPct val="20000"/>
        </a:spcBef>
        <a:spcAft>
          <a:spcPct val="0"/>
        </a:spcAft>
        <a:buChar char="•"/>
        <a:defRPr sz="5000" kern="1200">
          <a:solidFill>
            <a:schemeClr val="tx1"/>
          </a:solidFill>
          <a:latin typeface="+mn-lt"/>
          <a:ea typeface="+mn-ea"/>
          <a:cs typeface="+mn-cs"/>
        </a:defRPr>
      </a:lvl3pPr>
      <a:lvl4pPr marL="1600200" indent="-228600" algn="l" rtl="0" fontAlgn="base">
        <a:spcBef>
          <a:spcPct val="20000"/>
        </a:spcBef>
        <a:spcAft>
          <a:spcPct val="0"/>
        </a:spcAft>
        <a:buChar char="–"/>
        <a:defRPr sz="5000" kern="1200">
          <a:solidFill>
            <a:schemeClr val="tx1"/>
          </a:solidFill>
          <a:latin typeface="+mn-lt"/>
          <a:ea typeface="+mn-ea"/>
          <a:cs typeface="+mn-cs"/>
        </a:defRPr>
      </a:lvl4pPr>
      <a:lvl5pPr marL="2057400" indent="-228600" algn="l" rtl="0" fontAlgn="base">
        <a:spcBef>
          <a:spcPct val="20000"/>
        </a:spcBef>
        <a:spcAft>
          <a:spcPct val="0"/>
        </a:spcAft>
        <a:buChar char="»"/>
        <a:defRPr sz="5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33" descr="1585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FFFF00"/>
                </a:solidFill>
                <a:latin typeface="Arial" charset="0"/>
              </a:defRPr>
            </a:lvl1pPr>
          </a:lstStyle>
          <a:p>
            <a:pPr fontAlgn="base">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solidFill>
                  <a:srgbClr val="FFFF00"/>
                </a:solidFill>
                <a:latin typeface="Arial" panose="020B0604020202020204" pitchFamily="34" charset="0"/>
              </a:defRPr>
            </a:lvl1pPr>
          </a:lstStyle>
          <a:p>
            <a:pPr fontAlgn="base">
              <a:spcBef>
                <a:spcPct val="0"/>
              </a:spcBef>
              <a:spcAft>
                <a:spcPct val="0"/>
              </a:spcAft>
              <a:defRPr/>
            </a:pPr>
            <a:fld id="{E432F5E4-BD88-4235-B11D-59C8A9785024}"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2582377212"/>
      </p:ext>
    </p:extLst>
  </p:cSld>
  <p:clrMap bg1="lt1" tx1="dk1" bg2="lt2" tx2="dk2" accent1="accent1" accent2="accent2" accent3="accent3" accent4="accent4" accent5="accent5" accent6="accent6" hlink="hlink" folHlink="folHlink"/>
  <p:sldLayoutIdLst>
    <p:sldLayoutId id="2147490262" r:id="rId1"/>
    <p:sldLayoutId id="2147490263" r:id="rId2"/>
    <p:sldLayoutId id="2147490264" r:id="rId3"/>
    <p:sldLayoutId id="2147490265" r:id="rId4"/>
    <p:sldLayoutId id="2147490266" r:id="rId5"/>
    <p:sldLayoutId id="2147490267" r:id="rId6"/>
    <p:sldLayoutId id="2147490268" r:id="rId7"/>
    <p:sldLayoutId id="2147490269" r:id="rId8"/>
    <p:sldLayoutId id="2147490270" r:id="rId9"/>
    <p:sldLayoutId id="2147490271" r:id="rId10"/>
    <p:sldLayoutId id="2147490272" r:id="rId11"/>
  </p:sldLayoutIdLst>
  <p:txStyles>
    <p:titleStyle>
      <a:lvl1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2pPr>
      <a:lvl3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3pPr>
      <a:lvl4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4pPr>
      <a:lvl5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5pPr>
      <a:lvl6pPr marL="457200" algn="ctr" rtl="0" fontAlgn="base">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6pPr>
      <a:lvl7pPr marL="914400" algn="ctr" rtl="0" fontAlgn="base">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7pPr>
      <a:lvl8pPr marL="1371600" algn="ctr" rtl="0" fontAlgn="base">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8pPr>
      <a:lvl9pPr marL="1828800" algn="ctr" rtl="0" fontAlgn="base">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9pPr>
    </p:titleStyle>
    <p:bodyStyle>
      <a:lvl1pPr marL="342900" indent="-342900" algn="l" rtl="0" eaLnBrk="0" fontAlgn="base" hangingPunct="0">
        <a:spcBef>
          <a:spcPct val="20000"/>
        </a:spcBef>
        <a:spcAft>
          <a:spcPct val="0"/>
        </a:spcAft>
        <a:defRPr sz="5000">
          <a:solidFill>
            <a:schemeClr val="bg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sz="5000">
          <a:solidFill>
            <a:schemeClr val="tx1"/>
          </a:solidFill>
          <a:latin typeface="+mn-lt"/>
        </a:defRPr>
      </a:lvl2pPr>
      <a:lvl3pPr marL="1143000" indent="-228600" algn="l" rtl="0" eaLnBrk="0" fontAlgn="base" hangingPunct="0">
        <a:spcBef>
          <a:spcPct val="20000"/>
        </a:spcBef>
        <a:spcAft>
          <a:spcPct val="0"/>
        </a:spcAft>
        <a:buChar char="•"/>
        <a:defRPr sz="5000">
          <a:solidFill>
            <a:schemeClr val="tx1"/>
          </a:solidFill>
          <a:latin typeface="+mn-lt"/>
        </a:defRPr>
      </a:lvl3pPr>
      <a:lvl4pPr marL="1600200" indent="-228600" algn="l" rtl="0" eaLnBrk="0" fontAlgn="base" hangingPunct="0">
        <a:spcBef>
          <a:spcPct val="20000"/>
        </a:spcBef>
        <a:spcAft>
          <a:spcPct val="0"/>
        </a:spcAft>
        <a:buChar char="–"/>
        <a:defRPr sz="5000">
          <a:solidFill>
            <a:schemeClr val="tx1"/>
          </a:solidFill>
          <a:latin typeface="+mn-lt"/>
        </a:defRPr>
      </a:lvl4pPr>
      <a:lvl5pPr marL="2057400" indent="-228600" algn="l" rtl="0" eaLnBrk="0" fontAlgn="base" hangingPunct="0">
        <a:spcBef>
          <a:spcPct val="20000"/>
        </a:spcBef>
        <a:spcAft>
          <a:spcPct val="0"/>
        </a:spcAft>
        <a:buChar char="»"/>
        <a:defRPr sz="5000">
          <a:solidFill>
            <a:schemeClr val="tx1"/>
          </a:solidFill>
          <a:latin typeface="+mn-lt"/>
        </a:defRPr>
      </a:lvl5pPr>
      <a:lvl6pPr marL="2514600" indent="-228600" algn="l" rtl="0" fontAlgn="base">
        <a:spcBef>
          <a:spcPct val="20000"/>
        </a:spcBef>
        <a:spcAft>
          <a:spcPct val="0"/>
        </a:spcAft>
        <a:buChar char="»"/>
        <a:defRPr sz="5000">
          <a:solidFill>
            <a:schemeClr val="tx1"/>
          </a:solidFill>
          <a:latin typeface="+mn-lt"/>
        </a:defRPr>
      </a:lvl6pPr>
      <a:lvl7pPr marL="2971800" indent="-228600" algn="l" rtl="0" fontAlgn="base">
        <a:spcBef>
          <a:spcPct val="20000"/>
        </a:spcBef>
        <a:spcAft>
          <a:spcPct val="0"/>
        </a:spcAft>
        <a:buChar char="»"/>
        <a:defRPr sz="5000">
          <a:solidFill>
            <a:schemeClr val="tx1"/>
          </a:solidFill>
          <a:latin typeface="+mn-lt"/>
        </a:defRPr>
      </a:lvl7pPr>
      <a:lvl8pPr marL="3429000" indent="-228600" algn="l" rtl="0" fontAlgn="base">
        <a:spcBef>
          <a:spcPct val="20000"/>
        </a:spcBef>
        <a:spcAft>
          <a:spcPct val="0"/>
        </a:spcAft>
        <a:buChar char="»"/>
        <a:defRPr sz="5000">
          <a:solidFill>
            <a:schemeClr val="tx1"/>
          </a:solidFill>
          <a:latin typeface="+mn-lt"/>
        </a:defRPr>
      </a:lvl8pPr>
      <a:lvl9pPr marL="3886200" indent="-228600" algn="l" rtl="0" fontAlgn="base">
        <a:spcBef>
          <a:spcPct val="20000"/>
        </a:spcBef>
        <a:spcAft>
          <a:spcPct val="0"/>
        </a:spcAft>
        <a:buChar char="»"/>
        <a:defRPr sz="5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274638"/>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7" name="Rectangle 3"/>
          <p:cNvSpPr>
            <a:spLocks noGrp="1" noChangeArrowheads="1"/>
          </p:cNvSpPr>
          <p:nvPr>
            <p:ph type="body" idx="1"/>
          </p:nvPr>
        </p:nvSpPr>
        <p:spPr bwMode="auto">
          <a:xfrm>
            <a:off x="3556000" y="1828800"/>
            <a:ext cx="5486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0" y="5867400"/>
            <a:ext cx="4470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n-US" altLang="en-US">
              <a:solidFill>
                <a:srgbClr val="000000"/>
              </a:solidFill>
              <a:latin typeface="Arial" panose="020B0604020202020204" pitchFamily="34" charset="0"/>
            </a:endParaRPr>
          </a:p>
        </p:txBody>
      </p:sp>
      <p:sp>
        <p:nvSpPr>
          <p:cNvPr id="1030" name="Rectangle 6"/>
          <p:cNvSpPr>
            <a:spLocks noGrp="1" noChangeArrowheads="1"/>
          </p:cNvSpPr>
          <p:nvPr>
            <p:ph type="sldNum" sz="quarter" idx="4"/>
          </p:nvPr>
        </p:nvSpPr>
        <p:spPr bwMode="auto">
          <a:xfrm>
            <a:off x="10871200" y="6245225"/>
            <a:ext cx="71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3767078441"/>
      </p:ext>
    </p:extLst>
  </p:cSld>
  <p:clrMap bg1="lt1" tx1="dk1" bg2="lt2" tx2="dk2" accent1="accent1" accent2="accent2" accent3="accent3" accent4="accent4" accent5="accent5" accent6="accent6" hlink="hlink" folHlink="folHlink"/>
  <p:sldLayoutIdLst>
    <p:sldLayoutId id="2147490274" r:id="rId1"/>
    <p:sldLayoutId id="2147490275" r:id="rId2"/>
    <p:sldLayoutId id="2147490276" r:id="rId3"/>
    <p:sldLayoutId id="2147490277" r:id="rId4"/>
    <p:sldLayoutId id="2147490278" r:id="rId5"/>
    <p:sldLayoutId id="2147490279" r:id="rId6"/>
    <p:sldLayoutId id="2147490280" r:id="rId7"/>
    <p:sldLayoutId id="2147490281" r:id="rId8"/>
    <p:sldLayoutId id="2147490282" r:id="rId9"/>
    <p:sldLayoutId id="2147490283" r:id="rId10"/>
    <p:sldLayoutId id="2147490284" r:id="rId11"/>
  </p:sldLayoutIdLst>
  <p:txStyles>
    <p:titleStyle>
      <a:lvl1pPr algn="ctr" rtl="0" eaLnBrk="0" fontAlgn="base" hangingPunct="0">
        <a:spcBef>
          <a:spcPct val="0"/>
        </a:spcBef>
        <a:spcAft>
          <a:spcPct val="0"/>
        </a:spcAft>
        <a:defRPr sz="5000" kern="1200">
          <a:solidFill>
            <a:schemeClr val="tx2"/>
          </a:solidFill>
          <a:latin typeface="+mj-lt"/>
          <a:ea typeface="+mj-ea"/>
          <a:cs typeface="+mj-cs"/>
        </a:defRPr>
      </a:lvl1pPr>
      <a:lvl2pPr algn="ctr" rtl="0" eaLnBrk="0" fontAlgn="base" hangingPunct="0">
        <a:spcBef>
          <a:spcPct val="0"/>
        </a:spcBef>
        <a:spcAft>
          <a:spcPct val="0"/>
        </a:spcAft>
        <a:defRPr sz="5000">
          <a:solidFill>
            <a:schemeClr val="tx2"/>
          </a:solidFill>
          <a:latin typeface="Arial Black" panose="020B0A04020102020204" pitchFamily="34" charset="0"/>
        </a:defRPr>
      </a:lvl2pPr>
      <a:lvl3pPr algn="ctr" rtl="0" eaLnBrk="0" fontAlgn="base" hangingPunct="0">
        <a:spcBef>
          <a:spcPct val="0"/>
        </a:spcBef>
        <a:spcAft>
          <a:spcPct val="0"/>
        </a:spcAft>
        <a:defRPr sz="5000">
          <a:solidFill>
            <a:schemeClr val="tx2"/>
          </a:solidFill>
          <a:latin typeface="Arial Black" panose="020B0A04020102020204" pitchFamily="34" charset="0"/>
        </a:defRPr>
      </a:lvl3pPr>
      <a:lvl4pPr algn="ctr" rtl="0" eaLnBrk="0" fontAlgn="base" hangingPunct="0">
        <a:spcBef>
          <a:spcPct val="0"/>
        </a:spcBef>
        <a:spcAft>
          <a:spcPct val="0"/>
        </a:spcAft>
        <a:defRPr sz="5000">
          <a:solidFill>
            <a:schemeClr val="tx2"/>
          </a:solidFill>
          <a:latin typeface="Arial Black" panose="020B0A04020102020204" pitchFamily="34" charset="0"/>
        </a:defRPr>
      </a:lvl4pPr>
      <a:lvl5pPr algn="ctr" rtl="0" eaLnBrk="0" fontAlgn="base" hangingPunct="0">
        <a:spcBef>
          <a:spcPct val="0"/>
        </a:spcBef>
        <a:spcAft>
          <a:spcPct val="0"/>
        </a:spcAft>
        <a:defRPr sz="5000">
          <a:solidFill>
            <a:schemeClr val="tx2"/>
          </a:solidFill>
          <a:latin typeface="Arial Black" panose="020B0A04020102020204" pitchFamily="34" charset="0"/>
        </a:defRPr>
      </a:lvl5pPr>
      <a:lvl6pPr marL="457200" algn="ctr" rtl="0" fontAlgn="base">
        <a:spcBef>
          <a:spcPct val="0"/>
        </a:spcBef>
        <a:spcAft>
          <a:spcPct val="0"/>
        </a:spcAft>
        <a:defRPr sz="5000">
          <a:solidFill>
            <a:schemeClr val="tx2"/>
          </a:solidFill>
          <a:latin typeface="Arial Black" panose="020B0A04020102020204" pitchFamily="34" charset="0"/>
        </a:defRPr>
      </a:lvl6pPr>
      <a:lvl7pPr marL="914400" algn="ctr" rtl="0" fontAlgn="base">
        <a:spcBef>
          <a:spcPct val="0"/>
        </a:spcBef>
        <a:spcAft>
          <a:spcPct val="0"/>
        </a:spcAft>
        <a:defRPr sz="5000">
          <a:solidFill>
            <a:schemeClr val="tx2"/>
          </a:solidFill>
          <a:latin typeface="Arial Black" panose="020B0A04020102020204" pitchFamily="34" charset="0"/>
        </a:defRPr>
      </a:lvl7pPr>
      <a:lvl8pPr marL="1371600" algn="ctr" rtl="0" fontAlgn="base">
        <a:spcBef>
          <a:spcPct val="0"/>
        </a:spcBef>
        <a:spcAft>
          <a:spcPct val="0"/>
        </a:spcAft>
        <a:defRPr sz="5000">
          <a:solidFill>
            <a:schemeClr val="tx2"/>
          </a:solidFill>
          <a:latin typeface="Arial Black" panose="020B0A04020102020204" pitchFamily="34" charset="0"/>
        </a:defRPr>
      </a:lvl8pPr>
      <a:lvl9pPr marL="1828800" algn="ctr" rtl="0" fontAlgn="base">
        <a:spcBef>
          <a:spcPct val="0"/>
        </a:spcBef>
        <a:spcAft>
          <a:spcPct val="0"/>
        </a:spcAft>
        <a:defRPr sz="5000">
          <a:solidFill>
            <a:schemeClr val="tx2"/>
          </a:solidFill>
          <a:latin typeface="Arial Black" panose="020B0A04020102020204" pitchFamily="34" charset="0"/>
        </a:defRPr>
      </a:lvl9pPr>
    </p:titleStyle>
    <p:bodyStyle>
      <a:lvl1pPr marL="342900" indent="-342900" algn="l" rtl="0" eaLnBrk="0" fontAlgn="base" hangingPunct="0">
        <a:spcBef>
          <a:spcPct val="20000"/>
        </a:spcBef>
        <a:spcAft>
          <a:spcPct val="0"/>
        </a:spcAft>
        <a:buChar char="•"/>
        <a:defRPr sz="5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33" descr="1585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FFFF00"/>
                </a:solidFill>
                <a:latin typeface="Arial" charset="0"/>
              </a:defRPr>
            </a:lvl1pPr>
          </a:lstStyle>
          <a:p>
            <a:pPr fontAlgn="base">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FFFF00"/>
                </a:solidFill>
                <a:latin typeface="Arial" panose="020B0604020202020204" pitchFamily="34" charset="0"/>
              </a:defRPr>
            </a:lvl1pPr>
          </a:lstStyle>
          <a:p>
            <a:pPr fontAlgn="base">
              <a:spcBef>
                <a:spcPct val="0"/>
              </a:spcBef>
              <a:spcAft>
                <a:spcPct val="0"/>
              </a:spcAft>
            </a:pPr>
            <a:fld id="{4557D1D3-8A6E-4390-BC2E-25F5017DD238}" type="slidenum">
              <a:rPr lang="en-US" altLang="en-US" smtClean="0"/>
              <a:pPr fontAlgn="base">
                <a:spcBef>
                  <a:spcPct val="0"/>
                </a:spcBef>
                <a:spcAft>
                  <a:spcPct val="0"/>
                </a:spcAft>
              </a:pPr>
              <a:t>‹#›</a:t>
            </a:fld>
            <a:endParaRPr lang="en-US" altLang="en-US" smtClean="0"/>
          </a:p>
        </p:txBody>
      </p:sp>
    </p:spTree>
    <p:extLst>
      <p:ext uri="{BB962C8B-B14F-4D97-AF65-F5344CB8AC3E}">
        <p14:creationId xmlns:p14="http://schemas.microsoft.com/office/powerpoint/2010/main" val="737588036"/>
      </p:ext>
    </p:extLst>
  </p:cSld>
  <p:clrMap bg1="lt1" tx1="dk1" bg2="lt2" tx2="dk2" accent1="accent1" accent2="accent2" accent3="accent3" accent4="accent4" accent5="accent5" accent6="accent6" hlink="hlink" folHlink="folHlink"/>
  <p:sldLayoutIdLst>
    <p:sldLayoutId id="2147490286" r:id="rId1"/>
    <p:sldLayoutId id="2147490287" r:id="rId2"/>
    <p:sldLayoutId id="2147490288" r:id="rId3"/>
    <p:sldLayoutId id="2147490289" r:id="rId4"/>
    <p:sldLayoutId id="2147490290" r:id="rId5"/>
    <p:sldLayoutId id="2147490291" r:id="rId6"/>
    <p:sldLayoutId id="2147490292" r:id="rId7"/>
    <p:sldLayoutId id="2147490293" r:id="rId8"/>
    <p:sldLayoutId id="2147490294" r:id="rId9"/>
    <p:sldLayoutId id="2147490295" r:id="rId10"/>
    <p:sldLayoutId id="2147490296" r:id="rId11"/>
  </p:sldLayoutIdLst>
  <p:txStyles>
    <p:titleStyle>
      <a:lvl1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2pPr>
      <a:lvl3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3pPr>
      <a:lvl4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4pPr>
      <a:lvl5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5pPr>
      <a:lvl6pPr marL="457200" algn="ctr" rtl="0" fontAlgn="base">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6pPr>
      <a:lvl7pPr marL="914400" algn="ctr" rtl="0" fontAlgn="base">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7pPr>
      <a:lvl8pPr marL="1371600" algn="ctr" rtl="0" fontAlgn="base">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8pPr>
      <a:lvl9pPr marL="1828800" algn="ctr" rtl="0" fontAlgn="base">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9pPr>
    </p:titleStyle>
    <p:bodyStyle>
      <a:lvl1pPr marL="342900" indent="-342900" algn="l" rtl="0" eaLnBrk="0" fontAlgn="base" hangingPunct="0">
        <a:spcBef>
          <a:spcPct val="20000"/>
        </a:spcBef>
        <a:spcAft>
          <a:spcPct val="0"/>
        </a:spcAft>
        <a:defRPr sz="5000">
          <a:solidFill>
            <a:schemeClr val="bg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sz="5000">
          <a:solidFill>
            <a:schemeClr val="tx1"/>
          </a:solidFill>
          <a:latin typeface="+mn-lt"/>
        </a:defRPr>
      </a:lvl2pPr>
      <a:lvl3pPr marL="1143000" indent="-228600" algn="l" rtl="0" eaLnBrk="0" fontAlgn="base" hangingPunct="0">
        <a:spcBef>
          <a:spcPct val="20000"/>
        </a:spcBef>
        <a:spcAft>
          <a:spcPct val="0"/>
        </a:spcAft>
        <a:buChar char="•"/>
        <a:defRPr sz="5000">
          <a:solidFill>
            <a:schemeClr val="tx1"/>
          </a:solidFill>
          <a:latin typeface="+mn-lt"/>
        </a:defRPr>
      </a:lvl3pPr>
      <a:lvl4pPr marL="1600200" indent="-228600" algn="l" rtl="0" eaLnBrk="0" fontAlgn="base" hangingPunct="0">
        <a:spcBef>
          <a:spcPct val="20000"/>
        </a:spcBef>
        <a:spcAft>
          <a:spcPct val="0"/>
        </a:spcAft>
        <a:buChar char="–"/>
        <a:defRPr sz="5000">
          <a:solidFill>
            <a:schemeClr val="tx1"/>
          </a:solidFill>
          <a:latin typeface="+mn-lt"/>
        </a:defRPr>
      </a:lvl4pPr>
      <a:lvl5pPr marL="2057400" indent="-228600" algn="l" rtl="0" eaLnBrk="0" fontAlgn="base" hangingPunct="0">
        <a:spcBef>
          <a:spcPct val="20000"/>
        </a:spcBef>
        <a:spcAft>
          <a:spcPct val="0"/>
        </a:spcAft>
        <a:buChar char="»"/>
        <a:defRPr sz="5000">
          <a:solidFill>
            <a:schemeClr val="tx1"/>
          </a:solidFill>
          <a:latin typeface="+mn-lt"/>
        </a:defRPr>
      </a:lvl5pPr>
      <a:lvl6pPr marL="2514600" indent="-228600" algn="l" rtl="0" fontAlgn="base">
        <a:spcBef>
          <a:spcPct val="20000"/>
        </a:spcBef>
        <a:spcAft>
          <a:spcPct val="0"/>
        </a:spcAft>
        <a:buChar char="»"/>
        <a:defRPr sz="5000">
          <a:solidFill>
            <a:schemeClr val="tx1"/>
          </a:solidFill>
          <a:latin typeface="+mn-lt"/>
        </a:defRPr>
      </a:lvl6pPr>
      <a:lvl7pPr marL="2971800" indent="-228600" algn="l" rtl="0" fontAlgn="base">
        <a:spcBef>
          <a:spcPct val="20000"/>
        </a:spcBef>
        <a:spcAft>
          <a:spcPct val="0"/>
        </a:spcAft>
        <a:buChar char="»"/>
        <a:defRPr sz="5000">
          <a:solidFill>
            <a:schemeClr val="tx1"/>
          </a:solidFill>
          <a:latin typeface="+mn-lt"/>
        </a:defRPr>
      </a:lvl7pPr>
      <a:lvl8pPr marL="3429000" indent="-228600" algn="l" rtl="0" fontAlgn="base">
        <a:spcBef>
          <a:spcPct val="20000"/>
        </a:spcBef>
        <a:spcAft>
          <a:spcPct val="0"/>
        </a:spcAft>
        <a:buChar char="»"/>
        <a:defRPr sz="5000">
          <a:solidFill>
            <a:schemeClr val="tx1"/>
          </a:solidFill>
          <a:latin typeface="+mn-lt"/>
        </a:defRPr>
      </a:lvl8pPr>
      <a:lvl9pPr marL="3886200" indent="-228600" algn="l" rtl="0" fontAlgn="base">
        <a:spcBef>
          <a:spcPct val="20000"/>
        </a:spcBef>
        <a:spcAft>
          <a:spcPct val="0"/>
        </a:spcAft>
        <a:buChar char="»"/>
        <a:defRPr sz="5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13" name="Picture 89" descr="B22198"/>
          <p:cNvPicPr>
            <a:picLocks noChangeAspect="1" noChangeArrowheads="1"/>
          </p:cNvPicPr>
          <p:nvPr userDrawn="1"/>
        </p:nvPicPr>
        <p:blipFill>
          <a:blip>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1">
                <a:latin typeface="Arial" panose="020B0604020202020204" pitchFamily="34" charset="0"/>
              </a:defRPr>
            </a:lvl1pPr>
          </a:lstStyle>
          <a:p>
            <a:pPr fontAlgn="base">
              <a:spcBef>
                <a:spcPct val="0"/>
              </a:spcBef>
              <a:spcAft>
                <a:spcPct val="0"/>
              </a:spcAft>
            </a:pPr>
            <a:endParaRPr lang="en-US" altLang="en-US" dirty="0">
              <a:solidFill>
                <a:srgbClr val="FFFFFF"/>
              </a:solidFill>
            </a:endParaRPr>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1">
                <a:latin typeface="Arial" panose="020B0604020202020204" pitchFamily="34" charset="0"/>
              </a:defRPr>
            </a:lvl1pPr>
          </a:lstStyle>
          <a:p>
            <a:pPr fontAlgn="base">
              <a:spcBef>
                <a:spcPct val="0"/>
              </a:spcBef>
              <a:spcAft>
                <a:spcPct val="0"/>
              </a:spcAft>
            </a:pPr>
            <a:fld id="{E237597F-D5BB-4DCE-BFE9-EB2E92A1F80B}" type="slidenum">
              <a:rPr lang="en-US" altLang="en-US" smtClean="0">
                <a:solidFill>
                  <a:srgbClr val="FFFFFF"/>
                </a:solidFill>
              </a:rPr>
              <a:pPr fontAlgn="base">
                <a:spcBef>
                  <a:spcPct val="0"/>
                </a:spcBef>
                <a:spcAft>
                  <a:spcPct val="0"/>
                </a:spcAft>
              </a:pPr>
              <a:t>‹#›</a:t>
            </a:fld>
            <a:endParaRPr lang="en-US" altLang="en-US" dirty="0">
              <a:solidFill>
                <a:srgbClr val="FFFFFF"/>
              </a:solidFill>
            </a:endParaRPr>
          </a:p>
        </p:txBody>
      </p:sp>
    </p:spTree>
    <p:extLst>
      <p:ext uri="{BB962C8B-B14F-4D97-AF65-F5344CB8AC3E}">
        <p14:creationId xmlns:p14="http://schemas.microsoft.com/office/powerpoint/2010/main" val="1669315954"/>
      </p:ext>
    </p:extLst>
  </p:cSld>
  <p:clrMap bg1="lt1" tx1="dk1" bg2="lt2" tx2="dk2" accent1="accent1" accent2="accent2" accent3="accent3" accent4="accent4" accent5="accent5" accent6="accent6" hlink="hlink" folHlink="folHlink"/>
  <p:sldLayoutIdLst>
    <p:sldLayoutId id="2147484477" r:id="rId1"/>
    <p:sldLayoutId id="2147484478" r:id="rId2"/>
    <p:sldLayoutId id="2147484479" r:id="rId3"/>
    <p:sldLayoutId id="2147484480" r:id="rId4"/>
    <p:sldLayoutId id="2147484481" r:id="rId5"/>
    <p:sldLayoutId id="2147484482" r:id="rId6"/>
    <p:sldLayoutId id="2147484483" r:id="rId7"/>
    <p:sldLayoutId id="2147484484" r:id="rId8"/>
    <p:sldLayoutId id="2147484485" r:id="rId9"/>
    <p:sldLayoutId id="2147484486" r:id="rId10"/>
    <p:sldLayoutId id="2147484487" r:id="rId11"/>
  </p:sldLayoutIdLst>
  <p:txStyles>
    <p:titleStyle>
      <a:lvl1pPr algn="ctr" rtl="0" fontAlgn="base">
        <a:spcBef>
          <a:spcPct val="0"/>
        </a:spcBef>
        <a:spcAft>
          <a:spcPct val="0"/>
        </a:spcAft>
        <a:defRPr sz="5001" kern="1200">
          <a:solidFill>
            <a:srgbClr val="FFFF00"/>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2pPr>
      <a:lvl3pPr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3pPr>
      <a:lvl4pPr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4pPr>
      <a:lvl5pPr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5pPr>
      <a:lvl6pPr marL="457211"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6pPr>
      <a:lvl7pPr marL="914422"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7pPr>
      <a:lvl8pPr marL="1371635"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8pPr>
      <a:lvl9pPr marL="1828846"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9pPr>
    </p:titleStyle>
    <p:bodyStyle>
      <a:lvl1pPr marL="342909" indent="-342909" algn="l" rtl="0" fontAlgn="base">
        <a:spcBef>
          <a:spcPct val="20000"/>
        </a:spcBef>
        <a:spcAft>
          <a:spcPct val="0"/>
        </a:spcAft>
        <a:defRPr sz="5001" kern="1200">
          <a:solidFill>
            <a:srgbClr val="FFFF00"/>
          </a:solidFill>
          <a:latin typeface="+mn-lt"/>
          <a:ea typeface="+mn-ea"/>
          <a:cs typeface="+mn-cs"/>
        </a:defRPr>
      </a:lvl1pPr>
      <a:lvl2pPr marL="742969" indent="-285756" algn="l" rtl="0" fontAlgn="base">
        <a:spcBef>
          <a:spcPct val="20000"/>
        </a:spcBef>
        <a:spcAft>
          <a:spcPct val="0"/>
        </a:spcAft>
        <a:buChar char="–"/>
        <a:defRPr sz="5001" kern="1200">
          <a:solidFill>
            <a:schemeClr val="tx1"/>
          </a:solidFill>
          <a:latin typeface="+mn-lt"/>
          <a:ea typeface="+mn-ea"/>
          <a:cs typeface="+mn-cs"/>
        </a:defRPr>
      </a:lvl2pPr>
      <a:lvl3pPr marL="1143028" indent="-228606" algn="l" rtl="0" fontAlgn="base">
        <a:spcBef>
          <a:spcPct val="20000"/>
        </a:spcBef>
        <a:spcAft>
          <a:spcPct val="0"/>
        </a:spcAft>
        <a:buChar char="•"/>
        <a:defRPr sz="5001" kern="1200">
          <a:solidFill>
            <a:schemeClr val="tx1"/>
          </a:solidFill>
          <a:latin typeface="+mn-lt"/>
          <a:ea typeface="+mn-ea"/>
          <a:cs typeface="+mn-cs"/>
        </a:defRPr>
      </a:lvl3pPr>
      <a:lvl4pPr marL="1600240" indent="-228606" algn="l" rtl="0" fontAlgn="base">
        <a:spcBef>
          <a:spcPct val="20000"/>
        </a:spcBef>
        <a:spcAft>
          <a:spcPct val="0"/>
        </a:spcAft>
        <a:buChar char="–"/>
        <a:defRPr sz="5001" kern="1200">
          <a:solidFill>
            <a:schemeClr val="tx1"/>
          </a:solidFill>
          <a:latin typeface="+mn-lt"/>
          <a:ea typeface="+mn-ea"/>
          <a:cs typeface="+mn-cs"/>
        </a:defRPr>
      </a:lvl4pPr>
      <a:lvl5pPr marL="2057451" indent="-228606" algn="l" rtl="0" fontAlgn="base">
        <a:spcBef>
          <a:spcPct val="20000"/>
        </a:spcBef>
        <a:spcAft>
          <a:spcPct val="0"/>
        </a:spcAft>
        <a:buChar char="»"/>
        <a:defRPr sz="5001" kern="1200">
          <a:solidFill>
            <a:schemeClr val="tx1"/>
          </a:solidFill>
          <a:latin typeface="+mn-lt"/>
          <a:ea typeface="+mn-ea"/>
          <a:cs typeface="+mn-cs"/>
        </a:defRPr>
      </a:lvl5pPr>
      <a:lvl6pPr marL="251466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1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33" descr="6113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7" name="Rectangle 3"/>
          <p:cNvSpPr>
            <a:spLocks noGrp="1" noChangeArrowheads="1"/>
          </p:cNvSpPr>
          <p:nvPr>
            <p:ph type="body" idx="1"/>
          </p:nvPr>
        </p:nvSpPr>
        <p:spPr bwMode="auto">
          <a:xfrm>
            <a:off x="508000" y="15240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FFFF00"/>
                </a:solidFill>
                <a:latin typeface="Arial" charset="0"/>
              </a:defRPr>
            </a:lvl1pPr>
          </a:lstStyle>
          <a:p>
            <a:pPr fontAlgn="base">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solidFill>
                  <a:srgbClr val="FFFF00"/>
                </a:solidFill>
                <a:latin typeface="Arial" panose="020B0604020202020204" pitchFamily="34" charset="0"/>
              </a:defRPr>
            </a:lvl1pPr>
          </a:lstStyle>
          <a:p>
            <a:pPr fontAlgn="base">
              <a:spcBef>
                <a:spcPct val="0"/>
              </a:spcBef>
              <a:spcAft>
                <a:spcPct val="0"/>
              </a:spcAft>
              <a:defRPr/>
            </a:pPr>
            <a:fld id="{5DBAF6E5-B865-42B4-B7BF-BAC735086864}"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4128067648"/>
      </p:ext>
    </p:extLst>
  </p:cSld>
  <p:clrMap bg1="lt1" tx1="dk1" bg2="lt2" tx2="dk2" accent1="accent1" accent2="accent2" accent3="accent3" accent4="accent4" accent5="accent5" accent6="accent6" hlink="hlink" folHlink="folHlink"/>
  <p:sldLayoutIdLst>
    <p:sldLayoutId id="2147490298" r:id="rId1"/>
    <p:sldLayoutId id="2147490299" r:id="rId2"/>
    <p:sldLayoutId id="2147490300" r:id="rId3"/>
    <p:sldLayoutId id="2147490301" r:id="rId4"/>
    <p:sldLayoutId id="2147490302" r:id="rId5"/>
    <p:sldLayoutId id="2147490303" r:id="rId6"/>
    <p:sldLayoutId id="2147490304" r:id="rId7"/>
    <p:sldLayoutId id="2147490305" r:id="rId8"/>
    <p:sldLayoutId id="2147490306" r:id="rId9"/>
    <p:sldLayoutId id="2147490307" r:id="rId10"/>
    <p:sldLayoutId id="2147490308" r:id="rId11"/>
  </p:sldLayoutIdLst>
  <p:txStyles>
    <p:titleStyle>
      <a:lvl1pPr algn="ctr" rtl="0" eaLnBrk="0" fontAlgn="base" hangingPunct="0">
        <a:spcBef>
          <a:spcPct val="0"/>
        </a:spcBef>
        <a:spcAft>
          <a:spcPct val="0"/>
        </a:spcAft>
        <a:defRPr sz="5000">
          <a:solidFill>
            <a:srgbClr val="000099"/>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2pPr>
      <a:lvl3pPr algn="ctr" rtl="0" eaLnBrk="0" fontAlgn="base" hangingPunct="0">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3pPr>
      <a:lvl4pPr algn="ctr" rtl="0" eaLnBrk="0" fontAlgn="base" hangingPunct="0">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4pPr>
      <a:lvl5pPr algn="ctr" rtl="0" eaLnBrk="0" fontAlgn="base" hangingPunct="0">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5pPr>
      <a:lvl6pPr marL="457200" algn="ctr" rtl="0" fontAlgn="base">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6pPr>
      <a:lvl7pPr marL="914400" algn="ctr" rtl="0" fontAlgn="base">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7pPr>
      <a:lvl8pPr marL="1371600" algn="ctr" rtl="0" fontAlgn="base">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8pPr>
      <a:lvl9pPr marL="1828800" algn="ctr" rtl="0" fontAlgn="base">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9pPr>
    </p:titleStyle>
    <p:bodyStyle>
      <a:lvl1pPr marL="342900" indent="-342900" algn="l" rtl="0" eaLnBrk="0" fontAlgn="base" hangingPunct="0">
        <a:spcBef>
          <a:spcPct val="20000"/>
        </a:spcBef>
        <a:spcAft>
          <a:spcPct val="0"/>
        </a:spcAft>
        <a:defRPr sz="5000">
          <a:solidFill>
            <a:srgbClr val="000099"/>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sz="5000">
          <a:solidFill>
            <a:schemeClr val="tx1"/>
          </a:solidFill>
          <a:latin typeface="+mn-lt"/>
        </a:defRPr>
      </a:lvl2pPr>
      <a:lvl3pPr marL="1143000" indent="-228600" algn="l" rtl="0" eaLnBrk="0" fontAlgn="base" hangingPunct="0">
        <a:spcBef>
          <a:spcPct val="20000"/>
        </a:spcBef>
        <a:spcAft>
          <a:spcPct val="0"/>
        </a:spcAft>
        <a:buChar char="•"/>
        <a:defRPr sz="5000">
          <a:solidFill>
            <a:schemeClr val="tx1"/>
          </a:solidFill>
          <a:latin typeface="+mn-lt"/>
        </a:defRPr>
      </a:lvl3pPr>
      <a:lvl4pPr marL="1600200" indent="-228600" algn="l" rtl="0" eaLnBrk="0" fontAlgn="base" hangingPunct="0">
        <a:spcBef>
          <a:spcPct val="20000"/>
        </a:spcBef>
        <a:spcAft>
          <a:spcPct val="0"/>
        </a:spcAft>
        <a:buChar char="–"/>
        <a:defRPr sz="5000">
          <a:solidFill>
            <a:schemeClr val="tx1"/>
          </a:solidFill>
          <a:latin typeface="+mn-lt"/>
        </a:defRPr>
      </a:lvl4pPr>
      <a:lvl5pPr marL="2057400" indent="-228600" algn="l" rtl="0" eaLnBrk="0" fontAlgn="base" hangingPunct="0">
        <a:spcBef>
          <a:spcPct val="20000"/>
        </a:spcBef>
        <a:spcAft>
          <a:spcPct val="0"/>
        </a:spcAft>
        <a:buChar char="»"/>
        <a:defRPr sz="5000">
          <a:solidFill>
            <a:schemeClr val="tx1"/>
          </a:solidFill>
          <a:latin typeface="+mn-lt"/>
        </a:defRPr>
      </a:lvl5pPr>
      <a:lvl6pPr marL="2514600" indent="-228600" algn="l" rtl="0" fontAlgn="base">
        <a:spcBef>
          <a:spcPct val="20000"/>
        </a:spcBef>
        <a:spcAft>
          <a:spcPct val="0"/>
        </a:spcAft>
        <a:buChar char="»"/>
        <a:defRPr sz="5000">
          <a:solidFill>
            <a:schemeClr val="tx1"/>
          </a:solidFill>
          <a:latin typeface="+mn-lt"/>
        </a:defRPr>
      </a:lvl6pPr>
      <a:lvl7pPr marL="2971800" indent="-228600" algn="l" rtl="0" fontAlgn="base">
        <a:spcBef>
          <a:spcPct val="20000"/>
        </a:spcBef>
        <a:spcAft>
          <a:spcPct val="0"/>
        </a:spcAft>
        <a:buChar char="»"/>
        <a:defRPr sz="5000">
          <a:solidFill>
            <a:schemeClr val="tx1"/>
          </a:solidFill>
          <a:latin typeface="+mn-lt"/>
        </a:defRPr>
      </a:lvl7pPr>
      <a:lvl8pPr marL="3429000" indent="-228600" algn="l" rtl="0" fontAlgn="base">
        <a:spcBef>
          <a:spcPct val="20000"/>
        </a:spcBef>
        <a:spcAft>
          <a:spcPct val="0"/>
        </a:spcAft>
        <a:buChar char="»"/>
        <a:defRPr sz="5000">
          <a:solidFill>
            <a:schemeClr val="tx1"/>
          </a:solidFill>
          <a:latin typeface="+mn-lt"/>
        </a:defRPr>
      </a:lvl8pPr>
      <a:lvl9pPr marL="3886200" indent="-228600" algn="l" rtl="0" fontAlgn="base">
        <a:spcBef>
          <a:spcPct val="20000"/>
        </a:spcBef>
        <a:spcAft>
          <a:spcPct val="0"/>
        </a:spcAft>
        <a:buChar char="»"/>
        <a:defRPr sz="5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37" descr="1157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atin typeface="Arial" panose="020B0604020202020204" pitchFamily="34" charset="0"/>
              </a:defRPr>
            </a:lvl1pPr>
          </a:lstStyle>
          <a:p>
            <a:pPr fontAlgn="base">
              <a:spcBef>
                <a:spcPct val="0"/>
              </a:spcBef>
              <a:spcAft>
                <a:spcPct val="0"/>
              </a:spcAft>
              <a:defRPr/>
            </a:pPr>
            <a:endParaRPr lang="en-US" altLang="en-US">
              <a:solidFill>
                <a:srgbClr val="FFFFFF"/>
              </a:solidFill>
            </a:endParaRPr>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atin typeface="Arial" panose="020B0604020202020204" pitchFamily="34" charset="0"/>
              </a:defRPr>
            </a:lvl1pPr>
          </a:lstStyle>
          <a:p>
            <a:pPr fontAlgn="base">
              <a:spcBef>
                <a:spcPct val="0"/>
              </a:spcBef>
              <a:spcAft>
                <a:spcPct val="0"/>
              </a:spcAft>
              <a:defRPr/>
            </a:pPr>
            <a:fld id="{3B019904-209A-4A1F-95E5-DB111B462BD4}" type="slidenum">
              <a:rPr lang="en-US" altLang="en-US">
                <a:solidFill>
                  <a:srgbClr val="FFFFFF"/>
                </a:solidFill>
              </a:rPr>
              <a:pPr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1242298389"/>
      </p:ext>
    </p:extLst>
  </p:cSld>
  <p:clrMap bg1="lt1" tx1="dk1" bg2="lt2" tx2="dk2" accent1="accent1" accent2="accent2" accent3="accent3" accent4="accent4" accent5="accent5" accent6="accent6" hlink="hlink" folHlink="folHlink"/>
  <p:sldLayoutIdLst>
    <p:sldLayoutId id="2147490346" r:id="rId1"/>
    <p:sldLayoutId id="2147490347" r:id="rId2"/>
    <p:sldLayoutId id="2147490348" r:id="rId3"/>
    <p:sldLayoutId id="2147490349" r:id="rId4"/>
    <p:sldLayoutId id="2147490350" r:id="rId5"/>
    <p:sldLayoutId id="2147490351" r:id="rId6"/>
    <p:sldLayoutId id="2147490352" r:id="rId7"/>
    <p:sldLayoutId id="2147490353" r:id="rId8"/>
    <p:sldLayoutId id="2147490354" r:id="rId9"/>
    <p:sldLayoutId id="2147490355" r:id="rId10"/>
    <p:sldLayoutId id="2147490356" r:id="rId11"/>
  </p:sldLayoutIdLst>
  <p:txStyles>
    <p:titleStyle>
      <a:lvl1pPr algn="ctr" rtl="0" eaLnBrk="0" fontAlgn="base" hangingPunct="0">
        <a:spcBef>
          <a:spcPct val="0"/>
        </a:spcBef>
        <a:spcAft>
          <a:spcPct val="0"/>
        </a:spcAft>
        <a:defRPr sz="5000" kern="1200">
          <a:solidFill>
            <a:srgbClr val="FFFF00"/>
          </a:solidFill>
          <a:latin typeface="+mj-lt"/>
          <a:ea typeface="+mj-ea"/>
          <a:cs typeface="+mj-cs"/>
        </a:defRPr>
      </a:lvl1pPr>
      <a:lvl2pPr algn="ctr" rtl="0" eaLnBrk="0" fontAlgn="base" hangingPunct="0">
        <a:spcBef>
          <a:spcPct val="0"/>
        </a:spcBef>
        <a:spcAft>
          <a:spcPct val="0"/>
        </a:spcAft>
        <a:defRPr sz="5000">
          <a:solidFill>
            <a:srgbClr val="FFFF00"/>
          </a:solidFill>
          <a:latin typeface="Arial Black" panose="020B0A04020102020204" pitchFamily="34" charset="0"/>
        </a:defRPr>
      </a:lvl2pPr>
      <a:lvl3pPr algn="ctr" rtl="0" eaLnBrk="0" fontAlgn="base" hangingPunct="0">
        <a:spcBef>
          <a:spcPct val="0"/>
        </a:spcBef>
        <a:spcAft>
          <a:spcPct val="0"/>
        </a:spcAft>
        <a:defRPr sz="5000">
          <a:solidFill>
            <a:srgbClr val="FFFF00"/>
          </a:solidFill>
          <a:latin typeface="Arial Black" panose="020B0A04020102020204" pitchFamily="34" charset="0"/>
        </a:defRPr>
      </a:lvl3pPr>
      <a:lvl4pPr algn="ctr" rtl="0" eaLnBrk="0" fontAlgn="base" hangingPunct="0">
        <a:spcBef>
          <a:spcPct val="0"/>
        </a:spcBef>
        <a:spcAft>
          <a:spcPct val="0"/>
        </a:spcAft>
        <a:defRPr sz="5000">
          <a:solidFill>
            <a:srgbClr val="FFFF00"/>
          </a:solidFill>
          <a:latin typeface="Arial Black" panose="020B0A04020102020204" pitchFamily="34" charset="0"/>
        </a:defRPr>
      </a:lvl4pPr>
      <a:lvl5pPr algn="ctr" rtl="0" eaLnBrk="0" fontAlgn="base" hangingPunct="0">
        <a:spcBef>
          <a:spcPct val="0"/>
        </a:spcBef>
        <a:spcAft>
          <a:spcPct val="0"/>
        </a:spcAft>
        <a:defRPr sz="5000">
          <a:solidFill>
            <a:srgbClr val="FFFF00"/>
          </a:solidFill>
          <a:latin typeface="Arial Black" panose="020B0A04020102020204" pitchFamily="34" charset="0"/>
        </a:defRPr>
      </a:lvl5pPr>
      <a:lvl6pPr marL="457200" algn="ctr" rtl="0" fontAlgn="base">
        <a:spcBef>
          <a:spcPct val="0"/>
        </a:spcBef>
        <a:spcAft>
          <a:spcPct val="0"/>
        </a:spcAft>
        <a:defRPr sz="5000">
          <a:solidFill>
            <a:srgbClr val="FFFF00"/>
          </a:solidFill>
          <a:latin typeface="Arial Black" panose="020B0A04020102020204" pitchFamily="34" charset="0"/>
        </a:defRPr>
      </a:lvl6pPr>
      <a:lvl7pPr marL="914400" algn="ctr" rtl="0" fontAlgn="base">
        <a:spcBef>
          <a:spcPct val="0"/>
        </a:spcBef>
        <a:spcAft>
          <a:spcPct val="0"/>
        </a:spcAft>
        <a:defRPr sz="5000">
          <a:solidFill>
            <a:srgbClr val="FFFF00"/>
          </a:solidFill>
          <a:latin typeface="Arial Black" panose="020B0A04020102020204" pitchFamily="34" charset="0"/>
        </a:defRPr>
      </a:lvl7pPr>
      <a:lvl8pPr marL="1371600" algn="ctr" rtl="0" fontAlgn="base">
        <a:spcBef>
          <a:spcPct val="0"/>
        </a:spcBef>
        <a:spcAft>
          <a:spcPct val="0"/>
        </a:spcAft>
        <a:defRPr sz="5000">
          <a:solidFill>
            <a:srgbClr val="FFFF00"/>
          </a:solidFill>
          <a:latin typeface="Arial Black" panose="020B0A04020102020204" pitchFamily="34" charset="0"/>
        </a:defRPr>
      </a:lvl8pPr>
      <a:lvl9pPr marL="1828800" algn="ctr" rtl="0" fontAlgn="base">
        <a:spcBef>
          <a:spcPct val="0"/>
        </a:spcBef>
        <a:spcAft>
          <a:spcPct val="0"/>
        </a:spcAft>
        <a:defRPr sz="5000">
          <a:solidFill>
            <a:srgbClr val="FFFF00"/>
          </a:solidFill>
          <a:latin typeface="Arial Black" panose="020B0A04020102020204" pitchFamily="34" charset="0"/>
        </a:defRPr>
      </a:lvl9pPr>
    </p:titleStyle>
    <p:bodyStyle>
      <a:lvl1pPr marL="342900" indent="-342900" algn="l" rtl="0" eaLnBrk="0" fontAlgn="base" hangingPunct="0">
        <a:spcBef>
          <a:spcPct val="20000"/>
        </a:spcBef>
        <a:spcAft>
          <a:spcPct val="0"/>
        </a:spcAft>
        <a:defRPr sz="5000" kern="12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5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5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5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5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2.xml><?xml version="1.0" encoding="utf-8"?>
<p:sldMaster xmlns:a="http://schemas.openxmlformats.org/drawingml/2006/main" xmlns:r="http://schemas.openxmlformats.org/officeDocument/2006/relationships" xmlns:p="http://schemas.openxmlformats.org/presentationml/2006/main">
  <p:cSld>
    <p:bg>
      <p:bgPr>
        <a:solidFill>
          <a:schemeClr val="accent2">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7"/>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73E35F-1571-40EA-8270-FCDEC3E61542}" type="datetimeFigureOut">
              <a:rPr lang="en-US" smtClean="0">
                <a:solidFill>
                  <a:prstClr val="black">
                    <a:tint val="75000"/>
                  </a:prstClr>
                </a:solidFill>
              </a:rPr>
              <a:pPr/>
              <a:t>8/25/2023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3DA6B3-27C9-47EC-B8B8-8A7ABFDC68E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78657563"/>
      </p:ext>
    </p:extLst>
  </p:cSld>
  <p:clrMap bg1="lt1" tx1="dk1" bg2="lt2" tx2="dk2" accent1="accent1" accent2="accent2" accent3="accent3" accent4="accent4" accent5="accent5" accent6="accent6" hlink="hlink" folHlink="folHlink"/>
  <p:sldLayoutIdLst>
    <p:sldLayoutId id="2147490370" r:id="rId1"/>
    <p:sldLayoutId id="2147490371" r:id="rId2"/>
    <p:sldLayoutId id="2147490372" r:id="rId3"/>
    <p:sldLayoutId id="2147490373" r:id="rId4"/>
    <p:sldLayoutId id="2147490374" r:id="rId5"/>
    <p:sldLayoutId id="2147490375" r:id="rId6"/>
    <p:sldLayoutId id="2147490376" r:id="rId7"/>
    <p:sldLayoutId id="2147490377" r:id="rId8"/>
    <p:sldLayoutId id="2147490378" r:id="rId9"/>
    <p:sldLayoutId id="2147490379" r:id="rId10"/>
    <p:sldLayoutId id="2147490380" r:id="rId11"/>
  </p:sldLayoutIdLst>
  <p:txStyles>
    <p:titleStyle>
      <a:lvl1pPr algn="ctr" defTabSz="914399"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39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2" indent="-285751" algn="l" defTabSz="91439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99" indent="-228600" algn="l" defTabSz="91439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39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39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39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1" indent="-228600" algn="l" defTabSz="91439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99" indent="-228600" algn="l" defTabSz="91439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1" indent="-228600" algn="l" defTabSz="91439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99" rtl="0" eaLnBrk="1" latinLnBrk="0" hangingPunct="1">
        <a:defRPr sz="1801" kern="1200">
          <a:solidFill>
            <a:schemeClr val="tx1"/>
          </a:solidFill>
          <a:latin typeface="+mn-lt"/>
          <a:ea typeface="+mn-ea"/>
          <a:cs typeface="+mn-cs"/>
        </a:defRPr>
      </a:lvl1pPr>
      <a:lvl2pPr marL="457200" algn="l" defTabSz="914399" rtl="0" eaLnBrk="1" latinLnBrk="0" hangingPunct="1">
        <a:defRPr sz="1801" kern="1200">
          <a:solidFill>
            <a:schemeClr val="tx1"/>
          </a:solidFill>
          <a:latin typeface="+mn-lt"/>
          <a:ea typeface="+mn-ea"/>
          <a:cs typeface="+mn-cs"/>
        </a:defRPr>
      </a:lvl2pPr>
      <a:lvl3pPr marL="914399" algn="l" defTabSz="914399" rtl="0" eaLnBrk="1" latinLnBrk="0" hangingPunct="1">
        <a:defRPr sz="1801" kern="1200">
          <a:solidFill>
            <a:schemeClr val="tx1"/>
          </a:solidFill>
          <a:latin typeface="+mn-lt"/>
          <a:ea typeface="+mn-ea"/>
          <a:cs typeface="+mn-cs"/>
        </a:defRPr>
      </a:lvl3pPr>
      <a:lvl4pPr marL="1371599" algn="l" defTabSz="914399" rtl="0" eaLnBrk="1" latinLnBrk="0" hangingPunct="1">
        <a:defRPr sz="1801" kern="1200">
          <a:solidFill>
            <a:schemeClr val="tx1"/>
          </a:solidFill>
          <a:latin typeface="+mn-lt"/>
          <a:ea typeface="+mn-ea"/>
          <a:cs typeface="+mn-cs"/>
        </a:defRPr>
      </a:lvl4pPr>
      <a:lvl5pPr marL="1828800" algn="l" defTabSz="914399" rtl="0" eaLnBrk="1" latinLnBrk="0" hangingPunct="1">
        <a:defRPr sz="1801" kern="1200">
          <a:solidFill>
            <a:schemeClr val="tx1"/>
          </a:solidFill>
          <a:latin typeface="+mn-lt"/>
          <a:ea typeface="+mn-ea"/>
          <a:cs typeface="+mn-cs"/>
        </a:defRPr>
      </a:lvl5pPr>
      <a:lvl6pPr marL="2286000" algn="l" defTabSz="914399" rtl="0" eaLnBrk="1" latinLnBrk="0" hangingPunct="1">
        <a:defRPr sz="1801" kern="1200">
          <a:solidFill>
            <a:schemeClr val="tx1"/>
          </a:solidFill>
          <a:latin typeface="+mn-lt"/>
          <a:ea typeface="+mn-ea"/>
          <a:cs typeface="+mn-cs"/>
        </a:defRPr>
      </a:lvl6pPr>
      <a:lvl7pPr marL="2743199" algn="l" defTabSz="914399" rtl="0" eaLnBrk="1" latinLnBrk="0" hangingPunct="1">
        <a:defRPr sz="1801" kern="1200">
          <a:solidFill>
            <a:schemeClr val="tx1"/>
          </a:solidFill>
          <a:latin typeface="+mn-lt"/>
          <a:ea typeface="+mn-ea"/>
          <a:cs typeface="+mn-cs"/>
        </a:defRPr>
      </a:lvl7pPr>
      <a:lvl8pPr marL="3200401" algn="l" defTabSz="914399" rtl="0" eaLnBrk="1" latinLnBrk="0" hangingPunct="1">
        <a:defRPr sz="1801" kern="1200">
          <a:solidFill>
            <a:schemeClr val="tx1"/>
          </a:solidFill>
          <a:latin typeface="+mn-lt"/>
          <a:ea typeface="+mn-ea"/>
          <a:cs typeface="+mn-cs"/>
        </a:defRPr>
      </a:lvl8pPr>
      <a:lvl9pPr marL="3657601" algn="l" defTabSz="914399" rtl="0" eaLnBrk="1" latinLnBrk="0" hangingPunct="1">
        <a:defRPr sz="1801" kern="1200">
          <a:solidFill>
            <a:schemeClr val="tx1"/>
          </a:solidFill>
          <a:latin typeface="+mn-lt"/>
          <a:ea typeface="+mn-ea"/>
          <a:cs typeface="+mn-cs"/>
        </a:defRPr>
      </a:lvl9pPr>
    </p:otherStyle>
  </p:txStyles>
</p:sldMaster>
</file>

<file path=ppt/slideMasters/slideMaster1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98" name="Picture 74" descr="B4478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defRPr>
            </a:lvl1pPr>
          </a:lstStyle>
          <a:p>
            <a:pPr fontAlgn="base">
              <a:spcBef>
                <a:spcPct val="0"/>
              </a:spcBef>
              <a:spcAft>
                <a:spcPct val="0"/>
              </a:spcAft>
            </a:pPr>
            <a:endParaRPr lang="en-US" altLang="en-US" smtClean="0">
              <a:solidFill>
                <a:srgbClr val="FFFFFF"/>
              </a:solidFill>
            </a:endParaRPr>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DEBD78BF-BF2A-4464-B147-392FF53F8C34}" type="slidenum">
              <a:rPr lang="en-US" altLang="en-US" smtClean="0">
                <a:solidFill>
                  <a:srgbClr val="FFFFFF"/>
                </a:solidFill>
              </a:rPr>
              <a:pPr fontAlgn="base">
                <a:spcBef>
                  <a:spcPct val="0"/>
                </a:spcBef>
                <a:spcAft>
                  <a:spcPct val="0"/>
                </a:spcAft>
              </a:pPr>
              <a:t>‹#›</a:t>
            </a:fld>
            <a:endParaRPr lang="en-US" altLang="en-US" smtClean="0">
              <a:solidFill>
                <a:srgbClr val="FFFFFF"/>
              </a:solidFill>
            </a:endParaRPr>
          </a:p>
        </p:txBody>
      </p:sp>
    </p:spTree>
    <p:extLst>
      <p:ext uri="{BB962C8B-B14F-4D97-AF65-F5344CB8AC3E}">
        <p14:creationId xmlns:p14="http://schemas.microsoft.com/office/powerpoint/2010/main" val="3761568993"/>
      </p:ext>
    </p:extLst>
  </p:cSld>
  <p:clrMap bg1="lt1" tx1="dk1" bg2="lt2" tx2="dk2" accent1="accent1" accent2="accent2" accent3="accent3" accent4="accent4" accent5="accent5" accent6="accent6" hlink="hlink" folHlink="folHlink"/>
  <p:sldLayoutIdLst>
    <p:sldLayoutId id="2147490394" r:id="rId1"/>
    <p:sldLayoutId id="2147490395" r:id="rId2"/>
    <p:sldLayoutId id="2147490396" r:id="rId3"/>
    <p:sldLayoutId id="2147490397" r:id="rId4"/>
    <p:sldLayoutId id="2147490398" r:id="rId5"/>
    <p:sldLayoutId id="2147490399" r:id="rId6"/>
    <p:sldLayoutId id="2147490400" r:id="rId7"/>
    <p:sldLayoutId id="2147490401" r:id="rId8"/>
    <p:sldLayoutId id="2147490402" r:id="rId9"/>
    <p:sldLayoutId id="2147490403" r:id="rId10"/>
    <p:sldLayoutId id="2147490404" r:id="rId11"/>
  </p:sldLayoutIdLst>
  <p:txStyles>
    <p:titleStyle>
      <a:lvl1pPr algn="ctr" rtl="0" fontAlgn="base">
        <a:spcBef>
          <a:spcPct val="0"/>
        </a:spcBef>
        <a:spcAft>
          <a:spcPct val="0"/>
        </a:spcAft>
        <a:defRPr sz="5000" kern="1200">
          <a:solidFill>
            <a:schemeClr val="bg1"/>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2pPr>
      <a:lvl3pPr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3pPr>
      <a:lvl4pPr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4pPr>
      <a:lvl5pPr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5pPr>
      <a:lvl6pPr marL="457200"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6pPr>
      <a:lvl7pPr marL="914400"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7pPr>
      <a:lvl8pPr marL="1371600"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8pPr>
      <a:lvl9pPr marL="1828800"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9pPr>
    </p:titleStyle>
    <p:bodyStyle>
      <a:lvl1pPr marL="342900" indent="-342900" algn="l" rtl="0" fontAlgn="base">
        <a:spcBef>
          <a:spcPct val="20000"/>
        </a:spcBef>
        <a:spcAft>
          <a:spcPct val="0"/>
        </a:spcAft>
        <a:defRPr sz="5000" kern="1200">
          <a:solidFill>
            <a:schemeClr val="bg1"/>
          </a:solidFill>
          <a:latin typeface="+mn-lt"/>
          <a:ea typeface="+mn-ea"/>
          <a:cs typeface="+mn-cs"/>
        </a:defRPr>
      </a:lvl1pPr>
      <a:lvl2pPr marL="742950" indent="-285750" algn="l" rtl="0" fontAlgn="base">
        <a:spcBef>
          <a:spcPct val="20000"/>
        </a:spcBef>
        <a:spcAft>
          <a:spcPct val="0"/>
        </a:spcAft>
        <a:buChar char="–"/>
        <a:defRPr sz="5000" kern="1200">
          <a:solidFill>
            <a:schemeClr val="tx1"/>
          </a:solidFill>
          <a:latin typeface="+mn-lt"/>
          <a:ea typeface="+mn-ea"/>
          <a:cs typeface="+mn-cs"/>
        </a:defRPr>
      </a:lvl2pPr>
      <a:lvl3pPr marL="1143000" indent="-228600" algn="l" rtl="0" fontAlgn="base">
        <a:spcBef>
          <a:spcPct val="20000"/>
        </a:spcBef>
        <a:spcAft>
          <a:spcPct val="0"/>
        </a:spcAft>
        <a:buChar char="•"/>
        <a:defRPr sz="5000" kern="1200">
          <a:solidFill>
            <a:schemeClr val="tx1"/>
          </a:solidFill>
          <a:latin typeface="+mn-lt"/>
          <a:ea typeface="+mn-ea"/>
          <a:cs typeface="+mn-cs"/>
        </a:defRPr>
      </a:lvl3pPr>
      <a:lvl4pPr marL="1600200" indent="-228600" algn="l" rtl="0" fontAlgn="base">
        <a:spcBef>
          <a:spcPct val="20000"/>
        </a:spcBef>
        <a:spcAft>
          <a:spcPct val="0"/>
        </a:spcAft>
        <a:buChar char="–"/>
        <a:defRPr sz="5000" kern="1200">
          <a:solidFill>
            <a:schemeClr val="tx1"/>
          </a:solidFill>
          <a:latin typeface="+mn-lt"/>
          <a:ea typeface="+mn-ea"/>
          <a:cs typeface="+mn-cs"/>
        </a:defRPr>
      </a:lvl4pPr>
      <a:lvl5pPr marL="2057400" indent="-228600" algn="l" rtl="0" fontAlgn="base">
        <a:spcBef>
          <a:spcPct val="20000"/>
        </a:spcBef>
        <a:spcAft>
          <a:spcPct val="0"/>
        </a:spcAft>
        <a:buChar char="»"/>
        <a:defRPr sz="5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88" name="Picture 64" descr="1002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FFFF00"/>
                </a:solidFill>
                <a:latin typeface="Arial" panose="020B0604020202020204" pitchFamily="34" charset="0"/>
              </a:defRPr>
            </a:lvl1pPr>
          </a:lstStyle>
          <a:p>
            <a:pPr fontAlgn="base">
              <a:spcBef>
                <a:spcPct val="0"/>
              </a:spcBef>
              <a:spcAft>
                <a:spcPct val="0"/>
              </a:spcAft>
            </a:pPr>
            <a:endParaRPr lang="en-US" altLang="en-US" smtClean="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FFFF00"/>
                </a:solidFill>
                <a:latin typeface="Arial" panose="020B0604020202020204" pitchFamily="34" charset="0"/>
              </a:defRPr>
            </a:lvl1pPr>
          </a:lstStyle>
          <a:p>
            <a:pPr fontAlgn="base">
              <a:spcBef>
                <a:spcPct val="0"/>
              </a:spcBef>
              <a:spcAft>
                <a:spcPct val="0"/>
              </a:spcAft>
            </a:pPr>
            <a:fld id="{BB2455C6-843A-43F2-8BB9-91E3611CF748}" type="slidenum">
              <a:rPr lang="en-US" altLang="en-US" smtClean="0"/>
              <a:pPr fontAlgn="base">
                <a:spcBef>
                  <a:spcPct val="0"/>
                </a:spcBef>
                <a:spcAft>
                  <a:spcPct val="0"/>
                </a:spcAft>
              </a:pPr>
              <a:t>‹#›</a:t>
            </a:fld>
            <a:endParaRPr lang="en-US" altLang="en-US" smtClean="0"/>
          </a:p>
        </p:txBody>
      </p:sp>
    </p:spTree>
    <p:extLst>
      <p:ext uri="{BB962C8B-B14F-4D97-AF65-F5344CB8AC3E}">
        <p14:creationId xmlns:p14="http://schemas.microsoft.com/office/powerpoint/2010/main" val="3621061498"/>
      </p:ext>
    </p:extLst>
  </p:cSld>
  <p:clrMap bg1="lt1" tx1="dk1" bg2="lt2" tx2="dk2" accent1="accent1" accent2="accent2" accent3="accent3" accent4="accent4" accent5="accent5" accent6="accent6" hlink="hlink" folHlink="folHlink"/>
  <p:sldLayoutIdLst>
    <p:sldLayoutId id="2147490406" r:id="rId1"/>
    <p:sldLayoutId id="2147490407" r:id="rId2"/>
    <p:sldLayoutId id="2147490408" r:id="rId3"/>
    <p:sldLayoutId id="2147490409" r:id="rId4"/>
    <p:sldLayoutId id="2147490410" r:id="rId5"/>
    <p:sldLayoutId id="2147490411" r:id="rId6"/>
    <p:sldLayoutId id="2147490412" r:id="rId7"/>
    <p:sldLayoutId id="2147490413" r:id="rId8"/>
    <p:sldLayoutId id="2147490414" r:id="rId9"/>
    <p:sldLayoutId id="2147490415" r:id="rId10"/>
    <p:sldLayoutId id="2147490416" r:id="rId11"/>
  </p:sldLayoutIdLst>
  <p:txStyles>
    <p:titleStyle>
      <a:lvl1pPr algn="ctr" rtl="0" fontAlgn="base">
        <a:spcBef>
          <a:spcPct val="0"/>
        </a:spcBef>
        <a:spcAft>
          <a:spcPct val="0"/>
        </a:spcAft>
        <a:defRPr sz="5000" kern="1200">
          <a:solidFill>
            <a:srgbClr val="FFFF00"/>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2pPr>
      <a:lvl3pPr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3pPr>
      <a:lvl4pPr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4pPr>
      <a:lvl5pPr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5pPr>
      <a:lvl6pPr marL="4572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6pPr>
      <a:lvl7pPr marL="9144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7pPr>
      <a:lvl8pPr marL="13716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8pPr>
      <a:lvl9pPr marL="18288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9pPr>
    </p:titleStyle>
    <p:bodyStyle>
      <a:lvl1pPr marL="342900" indent="-342900" algn="l" rtl="0" fontAlgn="base">
        <a:spcBef>
          <a:spcPct val="20000"/>
        </a:spcBef>
        <a:spcAft>
          <a:spcPct val="0"/>
        </a:spcAft>
        <a:defRPr sz="5000" kern="1200">
          <a:solidFill>
            <a:srgbClr val="FFFF00"/>
          </a:solidFill>
          <a:latin typeface="+mn-lt"/>
          <a:ea typeface="+mn-ea"/>
          <a:cs typeface="+mn-cs"/>
        </a:defRPr>
      </a:lvl1pPr>
      <a:lvl2pPr marL="742950" indent="-285750" algn="l" rtl="0" fontAlgn="base">
        <a:spcBef>
          <a:spcPct val="20000"/>
        </a:spcBef>
        <a:spcAft>
          <a:spcPct val="0"/>
        </a:spcAft>
        <a:buChar char="–"/>
        <a:defRPr sz="5000" kern="1200">
          <a:solidFill>
            <a:schemeClr val="tx1"/>
          </a:solidFill>
          <a:latin typeface="+mn-lt"/>
          <a:ea typeface="+mn-ea"/>
          <a:cs typeface="+mn-cs"/>
        </a:defRPr>
      </a:lvl2pPr>
      <a:lvl3pPr marL="1143000" indent="-228600" algn="l" rtl="0" fontAlgn="base">
        <a:spcBef>
          <a:spcPct val="20000"/>
        </a:spcBef>
        <a:spcAft>
          <a:spcPct val="0"/>
        </a:spcAft>
        <a:buChar char="•"/>
        <a:defRPr sz="5000" kern="1200">
          <a:solidFill>
            <a:schemeClr val="tx1"/>
          </a:solidFill>
          <a:latin typeface="+mn-lt"/>
          <a:ea typeface="+mn-ea"/>
          <a:cs typeface="+mn-cs"/>
        </a:defRPr>
      </a:lvl3pPr>
      <a:lvl4pPr marL="1600200" indent="-228600" algn="l" rtl="0" fontAlgn="base">
        <a:spcBef>
          <a:spcPct val="20000"/>
        </a:spcBef>
        <a:spcAft>
          <a:spcPct val="0"/>
        </a:spcAft>
        <a:buChar char="–"/>
        <a:defRPr sz="5000" kern="1200">
          <a:solidFill>
            <a:schemeClr val="tx1"/>
          </a:solidFill>
          <a:latin typeface="+mn-lt"/>
          <a:ea typeface="+mn-ea"/>
          <a:cs typeface="+mn-cs"/>
        </a:defRPr>
      </a:lvl4pPr>
      <a:lvl5pPr marL="2057400" indent="-228600" algn="l" rtl="0" fontAlgn="base">
        <a:spcBef>
          <a:spcPct val="20000"/>
        </a:spcBef>
        <a:spcAft>
          <a:spcPct val="0"/>
        </a:spcAft>
        <a:buChar char="»"/>
        <a:defRPr sz="5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274638"/>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7" name="Rectangle 3"/>
          <p:cNvSpPr>
            <a:spLocks noGrp="1" noChangeArrowheads="1"/>
          </p:cNvSpPr>
          <p:nvPr>
            <p:ph type="body" idx="1"/>
          </p:nvPr>
        </p:nvSpPr>
        <p:spPr bwMode="auto">
          <a:xfrm>
            <a:off x="3556000" y="1828800"/>
            <a:ext cx="5486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0" y="5867400"/>
            <a:ext cx="4470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n-US" altLang="en-US">
              <a:solidFill>
                <a:srgbClr val="000000"/>
              </a:solidFill>
              <a:latin typeface="Arial" panose="020B0604020202020204" pitchFamily="34" charset="0"/>
            </a:endParaRPr>
          </a:p>
        </p:txBody>
      </p:sp>
      <p:sp>
        <p:nvSpPr>
          <p:cNvPr id="1030" name="Rectangle 6"/>
          <p:cNvSpPr>
            <a:spLocks noGrp="1" noChangeArrowheads="1"/>
          </p:cNvSpPr>
          <p:nvPr>
            <p:ph type="sldNum" sz="quarter" idx="4"/>
          </p:nvPr>
        </p:nvSpPr>
        <p:spPr bwMode="auto">
          <a:xfrm>
            <a:off x="10871200" y="6245225"/>
            <a:ext cx="71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3195649982"/>
      </p:ext>
    </p:extLst>
  </p:cSld>
  <p:clrMap bg1="lt1" tx1="dk1" bg2="lt2" tx2="dk2" accent1="accent1" accent2="accent2" accent3="accent3" accent4="accent4" accent5="accent5" accent6="accent6" hlink="hlink" folHlink="folHlink"/>
  <p:sldLayoutIdLst>
    <p:sldLayoutId id="2147490502" r:id="rId1"/>
    <p:sldLayoutId id="2147490503" r:id="rId2"/>
    <p:sldLayoutId id="2147490504" r:id="rId3"/>
    <p:sldLayoutId id="2147490505" r:id="rId4"/>
    <p:sldLayoutId id="2147490506" r:id="rId5"/>
    <p:sldLayoutId id="2147490507" r:id="rId6"/>
    <p:sldLayoutId id="2147490508" r:id="rId7"/>
    <p:sldLayoutId id="2147490509" r:id="rId8"/>
    <p:sldLayoutId id="2147490510" r:id="rId9"/>
    <p:sldLayoutId id="2147490511" r:id="rId10"/>
    <p:sldLayoutId id="2147490512" r:id="rId11"/>
  </p:sldLayoutIdLst>
  <p:txStyles>
    <p:titleStyle>
      <a:lvl1pPr algn="ctr" rtl="0" eaLnBrk="0" fontAlgn="base" hangingPunct="0">
        <a:spcBef>
          <a:spcPct val="0"/>
        </a:spcBef>
        <a:spcAft>
          <a:spcPct val="0"/>
        </a:spcAft>
        <a:defRPr sz="5000" kern="1200">
          <a:solidFill>
            <a:schemeClr val="tx2"/>
          </a:solidFill>
          <a:latin typeface="+mj-lt"/>
          <a:ea typeface="+mj-ea"/>
          <a:cs typeface="+mj-cs"/>
        </a:defRPr>
      </a:lvl1pPr>
      <a:lvl2pPr algn="ctr" rtl="0" eaLnBrk="0" fontAlgn="base" hangingPunct="0">
        <a:spcBef>
          <a:spcPct val="0"/>
        </a:spcBef>
        <a:spcAft>
          <a:spcPct val="0"/>
        </a:spcAft>
        <a:defRPr sz="5000">
          <a:solidFill>
            <a:schemeClr val="tx2"/>
          </a:solidFill>
          <a:latin typeface="Arial Black" panose="020B0A04020102020204" pitchFamily="34" charset="0"/>
        </a:defRPr>
      </a:lvl2pPr>
      <a:lvl3pPr algn="ctr" rtl="0" eaLnBrk="0" fontAlgn="base" hangingPunct="0">
        <a:spcBef>
          <a:spcPct val="0"/>
        </a:spcBef>
        <a:spcAft>
          <a:spcPct val="0"/>
        </a:spcAft>
        <a:defRPr sz="5000">
          <a:solidFill>
            <a:schemeClr val="tx2"/>
          </a:solidFill>
          <a:latin typeface="Arial Black" panose="020B0A04020102020204" pitchFamily="34" charset="0"/>
        </a:defRPr>
      </a:lvl3pPr>
      <a:lvl4pPr algn="ctr" rtl="0" eaLnBrk="0" fontAlgn="base" hangingPunct="0">
        <a:spcBef>
          <a:spcPct val="0"/>
        </a:spcBef>
        <a:spcAft>
          <a:spcPct val="0"/>
        </a:spcAft>
        <a:defRPr sz="5000">
          <a:solidFill>
            <a:schemeClr val="tx2"/>
          </a:solidFill>
          <a:latin typeface="Arial Black" panose="020B0A04020102020204" pitchFamily="34" charset="0"/>
        </a:defRPr>
      </a:lvl4pPr>
      <a:lvl5pPr algn="ctr" rtl="0" eaLnBrk="0" fontAlgn="base" hangingPunct="0">
        <a:spcBef>
          <a:spcPct val="0"/>
        </a:spcBef>
        <a:spcAft>
          <a:spcPct val="0"/>
        </a:spcAft>
        <a:defRPr sz="5000">
          <a:solidFill>
            <a:schemeClr val="tx2"/>
          </a:solidFill>
          <a:latin typeface="Arial Black" panose="020B0A04020102020204" pitchFamily="34" charset="0"/>
        </a:defRPr>
      </a:lvl5pPr>
      <a:lvl6pPr marL="457200" algn="ctr" rtl="0" fontAlgn="base">
        <a:spcBef>
          <a:spcPct val="0"/>
        </a:spcBef>
        <a:spcAft>
          <a:spcPct val="0"/>
        </a:spcAft>
        <a:defRPr sz="5000">
          <a:solidFill>
            <a:schemeClr val="tx2"/>
          </a:solidFill>
          <a:latin typeface="Arial Black" panose="020B0A04020102020204" pitchFamily="34" charset="0"/>
        </a:defRPr>
      </a:lvl6pPr>
      <a:lvl7pPr marL="914400" algn="ctr" rtl="0" fontAlgn="base">
        <a:spcBef>
          <a:spcPct val="0"/>
        </a:spcBef>
        <a:spcAft>
          <a:spcPct val="0"/>
        </a:spcAft>
        <a:defRPr sz="5000">
          <a:solidFill>
            <a:schemeClr val="tx2"/>
          </a:solidFill>
          <a:latin typeface="Arial Black" panose="020B0A04020102020204" pitchFamily="34" charset="0"/>
        </a:defRPr>
      </a:lvl7pPr>
      <a:lvl8pPr marL="1371600" algn="ctr" rtl="0" fontAlgn="base">
        <a:spcBef>
          <a:spcPct val="0"/>
        </a:spcBef>
        <a:spcAft>
          <a:spcPct val="0"/>
        </a:spcAft>
        <a:defRPr sz="5000">
          <a:solidFill>
            <a:schemeClr val="tx2"/>
          </a:solidFill>
          <a:latin typeface="Arial Black" panose="020B0A04020102020204" pitchFamily="34" charset="0"/>
        </a:defRPr>
      </a:lvl8pPr>
      <a:lvl9pPr marL="1828800" algn="ctr" rtl="0" fontAlgn="base">
        <a:spcBef>
          <a:spcPct val="0"/>
        </a:spcBef>
        <a:spcAft>
          <a:spcPct val="0"/>
        </a:spcAft>
        <a:defRPr sz="5000">
          <a:solidFill>
            <a:schemeClr val="tx2"/>
          </a:solidFill>
          <a:latin typeface="Arial Black" panose="020B0A04020102020204" pitchFamily="34" charset="0"/>
        </a:defRPr>
      </a:lvl9pPr>
    </p:titleStyle>
    <p:bodyStyle>
      <a:lvl1pPr marL="342900" indent="-342900" algn="l" rtl="0" eaLnBrk="0" fontAlgn="base" hangingPunct="0">
        <a:spcBef>
          <a:spcPct val="20000"/>
        </a:spcBef>
        <a:spcAft>
          <a:spcPct val="0"/>
        </a:spcAft>
        <a:buChar char="•"/>
        <a:defRPr sz="5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15" name="Picture 91" descr="798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defRPr>
            </a:lvl1pPr>
          </a:lstStyle>
          <a:p>
            <a:pPr fontAlgn="base">
              <a:spcBef>
                <a:spcPct val="0"/>
              </a:spcBef>
              <a:spcAft>
                <a:spcPct val="0"/>
              </a:spcAft>
            </a:pPr>
            <a:endParaRPr lang="en-US" altLang="en-US" smtClean="0">
              <a:solidFill>
                <a:srgbClr val="FFFFFF"/>
              </a:solidFill>
            </a:endParaRPr>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E65A1133-278B-400F-96ED-C26FF064E399}" type="slidenum">
              <a:rPr lang="en-US" altLang="en-US" smtClean="0">
                <a:solidFill>
                  <a:srgbClr val="FFFFFF"/>
                </a:solidFill>
              </a:rPr>
              <a:pPr fontAlgn="base">
                <a:spcBef>
                  <a:spcPct val="0"/>
                </a:spcBef>
                <a:spcAft>
                  <a:spcPct val="0"/>
                </a:spcAft>
              </a:pPr>
              <a:t>‹#›</a:t>
            </a:fld>
            <a:endParaRPr lang="en-US" altLang="en-US" smtClean="0">
              <a:solidFill>
                <a:srgbClr val="FFFFFF"/>
              </a:solidFill>
            </a:endParaRPr>
          </a:p>
        </p:txBody>
      </p:sp>
    </p:spTree>
    <p:extLst>
      <p:ext uri="{BB962C8B-B14F-4D97-AF65-F5344CB8AC3E}">
        <p14:creationId xmlns:p14="http://schemas.microsoft.com/office/powerpoint/2010/main" val="1366537328"/>
      </p:ext>
    </p:extLst>
  </p:cSld>
  <p:clrMap bg1="lt1" tx1="dk1" bg2="lt2" tx2="dk2" accent1="accent1" accent2="accent2" accent3="accent3" accent4="accent4" accent5="accent5" accent6="accent6" hlink="hlink" folHlink="folHlink"/>
  <p:sldLayoutIdLst>
    <p:sldLayoutId id="2147490514" r:id="rId1"/>
    <p:sldLayoutId id="2147490515" r:id="rId2"/>
    <p:sldLayoutId id="2147490516" r:id="rId3"/>
    <p:sldLayoutId id="2147490517" r:id="rId4"/>
    <p:sldLayoutId id="2147490518" r:id="rId5"/>
    <p:sldLayoutId id="2147490519" r:id="rId6"/>
    <p:sldLayoutId id="2147490520" r:id="rId7"/>
    <p:sldLayoutId id="2147490521" r:id="rId8"/>
    <p:sldLayoutId id="2147490522" r:id="rId9"/>
    <p:sldLayoutId id="2147490523" r:id="rId10"/>
    <p:sldLayoutId id="2147490524" r:id="rId11"/>
  </p:sldLayoutIdLst>
  <p:txStyles>
    <p:titleStyle>
      <a:lvl1pPr algn="ctr" rtl="0" fontAlgn="base">
        <a:spcBef>
          <a:spcPct val="0"/>
        </a:spcBef>
        <a:spcAft>
          <a:spcPct val="0"/>
        </a:spcAft>
        <a:defRPr sz="5000" kern="1200">
          <a:solidFill>
            <a:srgbClr val="FFFF00"/>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2pPr>
      <a:lvl3pPr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3pPr>
      <a:lvl4pPr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4pPr>
      <a:lvl5pPr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5pPr>
      <a:lvl6pPr marL="4572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6pPr>
      <a:lvl7pPr marL="9144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7pPr>
      <a:lvl8pPr marL="13716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8pPr>
      <a:lvl9pPr marL="18288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9pPr>
    </p:titleStyle>
    <p:bodyStyle>
      <a:lvl1pPr marL="342900" indent="-342900" algn="l" rtl="0" fontAlgn="base">
        <a:spcBef>
          <a:spcPct val="20000"/>
        </a:spcBef>
        <a:spcAft>
          <a:spcPct val="0"/>
        </a:spcAft>
        <a:defRPr sz="5000" kern="1200">
          <a:solidFill>
            <a:srgbClr val="FFFF00"/>
          </a:solidFill>
          <a:latin typeface="+mn-lt"/>
          <a:ea typeface="+mn-ea"/>
          <a:cs typeface="+mn-cs"/>
        </a:defRPr>
      </a:lvl1pPr>
      <a:lvl2pPr marL="742950" indent="-285750" algn="l" rtl="0" fontAlgn="base">
        <a:spcBef>
          <a:spcPct val="20000"/>
        </a:spcBef>
        <a:spcAft>
          <a:spcPct val="0"/>
        </a:spcAft>
        <a:buChar char="–"/>
        <a:defRPr sz="5000" kern="1200">
          <a:solidFill>
            <a:schemeClr val="tx1"/>
          </a:solidFill>
          <a:latin typeface="+mn-lt"/>
          <a:ea typeface="+mn-ea"/>
          <a:cs typeface="+mn-cs"/>
        </a:defRPr>
      </a:lvl2pPr>
      <a:lvl3pPr marL="1143000" indent="-228600" algn="l" rtl="0" fontAlgn="base">
        <a:spcBef>
          <a:spcPct val="20000"/>
        </a:spcBef>
        <a:spcAft>
          <a:spcPct val="0"/>
        </a:spcAft>
        <a:buChar char="•"/>
        <a:defRPr sz="5000" kern="1200">
          <a:solidFill>
            <a:schemeClr val="tx1"/>
          </a:solidFill>
          <a:latin typeface="+mn-lt"/>
          <a:ea typeface="+mn-ea"/>
          <a:cs typeface="+mn-cs"/>
        </a:defRPr>
      </a:lvl3pPr>
      <a:lvl4pPr marL="1600200" indent="-228600" algn="l" rtl="0" fontAlgn="base">
        <a:spcBef>
          <a:spcPct val="20000"/>
        </a:spcBef>
        <a:spcAft>
          <a:spcPct val="0"/>
        </a:spcAft>
        <a:buChar char="–"/>
        <a:defRPr sz="5000" kern="1200">
          <a:solidFill>
            <a:schemeClr val="tx1"/>
          </a:solidFill>
          <a:latin typeface="+mn-lt"/>
          <a:ea typeface="+mn-ea"/>
          <a:cs typeface="+mn-cs"/>
        </a:defRPr>
      </a:lvl4pPr>
      <a:lvl5pPr marL="2057400" indent="-228600" algn="l" rtl="0" fontAlgn="base">
        <a:spcBef>
          <a:spcPct val="20000"/>
        </a:spcBef>
        <a:spcAft>
          <a:spcPct val="0"/>
        </a:spcAft>
        <a:buChar char="»"/>
        <a:defRPr sz="5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4" descr="5172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FFFF00"/>
                </a:solidFill>
                <a:latin typeface="Arial" panose="020B0604020202020204" pitchFamily="34" charset="0"/>
              </a:defRPr>
            </a:lvl1pPr>
          </a:lstStyle>
          <a:p>
            <a:pPr fontAlgn="base">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FFFF00"/>
                </a:solidFill>
                <a:latin typeface="Arial" panose="020B0604020202020204" pitchFamily="34" charset="0"/>
              </a:defRPr>
            </a:lvl1pPr>
          </a:lstStyle>
          <a:p>
            <a:pPr fontAlgn="base">
              <a:spcBef>
                <a:spcPct val="0"/>
              </a:spcBef>
              <a:spcAft>
                <a:spcPct val="0"/>
              </a:spcAft>
              <a:defRPr/>
            </a:pPr>
            <a:fld id="{10C8F632-AD90-4DD2-8E75-981095A0C983}"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155201216"/>
      </p:ext>
    </p:extLst>
  </p:cSld>
  <p:clrMap bg1="lt1" tx1="dk1" bg2="lt2" tx2="dk2" accent1="accent1" accent2="accent2" accent3="accent3" accent4="accent4" accent5="accent5" accent6="accent6" hlink="hlink" folHlink="folHlink"/>
  <p:sldLayoutIdLst>
    <p:sldLayoutId id="2147490526" r:id="rId1"/>
    <p:sldLayoutId id="2147490527" r:id="rId2"/>
    <p:sldLayoutId id="2147490528" r:id="rId3"/>
    <p:sldLayoutId id="2147490529" r:id="rId4"/>
    <p:sldLayoutId id="2147490530" r:id="rId5"/>
    <p:sldLayoutId id="2147490531" r:id="rId6"/>
    <p:sldLayoutId id="2147490532" r:id="rId7"/>
    <p:sldLayoutId id="2147490533" r:id="rId8"/>
    <p:sldLayoutId id="2147490534" r:id="rId9"/>
    <p:sldLayoutId id="2147490535" r:id="rId10"/>
    <p:sldLayoutId id="2147490536" r:id="rId11"/>
  </p:sldLayoutIdLst>
  <p:txStyles>
    <p:titleStyle>
      <a:lvl1pPr algn="ctr" rtl="0" eaLnBrk="0" fontAlgn="base" hangingPunct="0">
        <a:spcBef>
          <a:spcPct val="0"/>
        </a:spcBef>
        <a:spcAft>
          <a:spcPct val="0"/>
        </a:spcAft>
        <a:defRPr sz="5000" kern="1200">
          <a:solidFill>
            <a:srgbClr val="FFFF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2pPr>
      <a:lvl3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3pPr>
      <a:lvl4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4pPr>
      <a:lvl5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5pPr>
      <a:lvl6pPr marL="4572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6pPr>
      <a:lvl7pPr marL="9144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7pPr>
      <a:lvl8pPr marL="13716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8pPr>
      <a:lvl9pPr marL="18288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9pPr>
    </p:titleStyle>
    <p:bodyStyle>
      <a:lvl1pPr marL="342900" indent="-342900" algn="l" rtl="0" eaLnBrk="0" fontAlgn="base" hangingPunct="0">
        <a:spcBef>
          <a:spcPct val="20000"/>
        </a:spcBef>
        <a:spcAft>
          <a:spcPct val="0"/>
        </a:spcAft>
        <a:defRPr sz="5000" kern="12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5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5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5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5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05" name="Picture 81" descr="6669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FFFF00"/>
                </a:solidFill>
                <a:latin typeface="Arial" panose="020B0604020202020204" pitchFamily="34" charset="0"/>
              </a:defRPr>
            </a:lvl1pPr>
          </a:lstStyle>
          <a:p>
            <a:pPr fontAlgn="base">
              <a:spcBef>
                <a:spcPct val="0"/>
              </a:spcBef>
              <a:spcAft>
                <a:spcPct val="0"/>
              </a:spcAft>
            </a:pPr>
            <a:endParaRPr lang="en-US" altLang="en-US" smtClean="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FFFF00"/>
                </a:solidFill>
                <a:latin typeface="Arial" panose="020B0604020202020204" pitchFamily="34" charset="0"/>
              </a:defRPr>
            </a:lvl1pPr>
          </a:lstStyle>
          <a:p>
            <a:pPr fontAlgn="base">
              <a:spcBef>
                <a:spcPct val="0"/>
              </a:spcBef>
              <a:spcAft>
                <a:spcPct val="0"/>
              </a:spcAft>
            </a:pPr>
            <a:fld id="{A76445E6-E068-4AAF-B0B7-DDA89AF5F0DB}" type="slidenum">
              <a:rPr lang="en-US" altLang="en-US" smtClean="0"/>
              <a:pPr fontAlgn="base">
                <a:spcBef>
                  <a:spcPct val="0"/>
                </a:spcBef>
                <a:spcAft>
                  <a:spcPct val="0"/>
                </a:spcAft>
              </a:pPr>
              <a:t>‹#›</a:t>
            </a:fld>
            <a:endParaRPr lang="en-US" altLang="en-US" smtClean="0"/>
          </a:p>
        </p:txBody>
      </p:sp>
    </p:spTree>
    <p:extLst>
      <p:ext uri="{BB962C8B-B14F-4D97-AF65-F5344CB8AC3E}">
        <p14:creationId xmlns:p14="http://schemas.microsoft.com/office/powerpoint/2010/main" val="2653479665"/>
      </p:ext>
    </p:extLst>
  </p:cSld>
  <p:clrMap bg1="lt1" tx1="dk1" bg2="lt2" tx2="dk2" accent1="accent1" accent2="accent2" accent3="accent3" accent4="accent4" accent5="accent5" accent6="accent6" hlink="hlink" folHlink="folHlink"/>
  <p:sldLayoutIdLst>
    <p:sldLayoutId id="2147490538" r:id="rId1"/>
    <p:sldLayoutId id="2147490539" r:id="rId2"/>
    <p:sldLayoutId id="2147490540" r:id="rId3"/>
    <p:sldLayoutId id="2147490541" r:id="rId4"/>
    <p:sldLayoutId id="2147490542" r:id="rId5"/>
    <p:sldLayoutId id="2147490543" r:id="rId6"/>
    <p:sldLayoutId id="2147490544" r:id="rId7"/>
    <p:sldLayoutId id="2147490545" r:id="rId8"/>
    <p:sldLayoutId id="2147490546" r:id="rId9"/>
    <p:sldLayoutId id="2147490547" r:id="rId10"/>
    <p:sldLayoutId id="2147490548" r:id="rId11"/>
  </p:sldLayoutIdLst>
  <p:txStyles>
    <p:titleStyle>
      <a:lvl1pPr algn="ctr" rtl="0" fontAlgn="base">
        <a:spcBef>
          <a:spcPct val="0"/>
        </a:spcBef>
        <a:spcAft>
          <a:spcPct val="0"/>
        </a:spcAft>
        <a:defRPr sz="5000" kern="1200">
          <a:solidFill>
            <a:schemeClr val="bg1"/>
          </a:solidFill>
          <a:latin typeface="+mj-lt"/>
          <a:ea typeface="+mj-ea"/>
          <a:cs typeface="+mj-cs"/>
        </a:defRPr>
      </a:lvl1pPr>
      <a:lvl2pPr algn="ctr" rtl="0" fontAlgn="base">
        <a:spcBef>
          <a:spcPct val="0"/>
        </a:spcBef>
        <a:spcAft>
          <a:spcPct val="0"/>
        </a:spcAft>
        <a:defRPr sz="5000">
          <a:solidFill>
            <a:schemeClr val="bg1"/>
          </a:solidFill>
          <a:latin typeface="Arial Black" panose="020B0A04020102020204" pitchFamily="34" charset="0"/>
        </a:defRPr>
      </a:lvl2pPr>
      <a:lvl3pPr algn="ctr" rtl="0" fontAlgn="base">
        <a:spcBef>
          <a:spcPct val="0"/>
        </a:spcBef>
        <a:spcAft>
          <a:spcPct val="0"/>
        </a:spcAft>
        <a:defRPr sz="5000">
          <a:solidFill>
            <a:schemeClr val="bg1"/>
          </a:solidFill>
          <a:latin typeface="Arial Black" panose="020B0A04020102020204" pitchFamily="34" charset="0"/>
        </a:defRPr>
      </a:lvl3pPr>
      <a:lvl4pPr algn="ctr" rtl="0" fontAlgn="base">
        <a:spcBef>
          <a:spcPct val="0"/>
        </a:spcBef>
        <a:spcAft>
          <a:spcPct val="0"/>
        </a:spcAft>
        <a:defRPr sz="5000">
          <a:solidFill>
            <a:schemeClr val="bg1"/>
          </a:solidFill>
          <a:latin typeface="Arial Black" panose="020B0A04020102020204" pitchFamily="34" charset="0"/>
        </a:defRPr>
      </a:lvl4pPr>
      <a:lvl5pPr algn="ctr" rtl="0" fontAlgn="base">
        <a:spcBef>
          <a:spcPct val="0"/>
        </a:spcBef>
        <a:spcAft>
          <a:spcPct val="0"/>
        </a:spcAft>
        <a:defRPr sz="5000">
          <a:solidFill>
            <a:schemeClr val="bg1"/>
          </a:solidFill>
          <a:latin typeface="Arial Black" panose="020B0A04020102020204" pitchFamily="34" charset="0"/>
        </a:defRPr>
      </a:lvl5pPr>
      <a:lvl6pPr marL="457200" algn="ctr" rtl="0" fontAlgn="base">
        <a:spcBef>
          <a:spcPct val="0"/>
        </a:spcBef>
        <a:spcAft>
          <a:spcPct val="0"/>
        </a:spcAft>
        <a:defRPr sz="5000">
          <a:solidFill>
            <a:schemeClr val="bg1"/>
          </a:solidFill>
          <a:latin typeface="Arial Black" panose="020B0A04020102020204" pitchFamily="34" charset="0"/>
        </a:defRPr>
      </a:lvl6pPr>
      <a:lvl7pPr marL="914400" algn="ctr" rtl="0" fontAlgn="base">
        <a:spcBef>
          <a:spcPct val="0"/>
        </a:spcBef>
        <a:spcAft>
          <a:spcPct val="0"/>
        </a:spcAft>
        <a:defRPr sz="5000">
          <a:solidFill>
            <a:schemeClr val="bg1"/>
          </a:solidFill>
          <a:latin typeface="Arial Black" panose="020B0A04020102020204" pitchFamily="34" charset="0"/>
        </a:defRPr>
      </a:lvl7pPr>
      <a:lvl8pPr marL="1371600" algn="ctr" rtl="0" fontAlgn="base">
        <a:spcBef>
          <a:spcPct val="0"/>
        </a:spcBef>
        <a:spcAft>
          <a:spcPct val="0"/>
        </a:spcAft>
        <a:defRPr sz="5000">
          <a:solidFill>
            <a:schemeClr val="bg1"/>
          </a:solidFill>
          <a:latin typeface="Arial Black" panose="020B0A04020102020204" pitchFamily="34" charset="0"/>
        </a:defRPr>
      </a:lvl8pPr>
      <a:lvl9pPr marL="1828800" algn="ctr" rtl="0" fontAlgn="base">
        <a:spcBef>
          <a:spcPct val="0"/>
        </a:spcBef>
        <a:spcAft>
          <a:spcPct val="0"/>
        </a:spcAft>
        <a:defRPr sz="5000">
          <a:solidFill>
            <a:schemeClr val="bg1"/>
          </a:solidFill>
          <a:latin typeface="Arial Black" panose="020B0A04020102020204" pitchFamily="34" charset="0"/>
        </a:defRPr>
      </a:lvl9pPr>
    </p:titleStyle>
    <p:bodyStyle>
      <a:lvl1pPr marL="342900" indent="-342900" algn="l" rtl="0" fontAlgn="base">
        <a:spcBef>
          <a:spcPct val="20000"/>
        </a:spcBef>
        <a:spcAft>
          <a:spcPct val="0"/>
        </a:spcAft>
        <a:defRPr sz="5000" kern="1200">
          <a:solidFill>
            <a:schemeClr val="bg1"/>
          </a:solidFill>
          <a:latin typeface="+mn-lt"/>
          <a:ea typeface="+mn-ea"/>
          <a:cs typeface="+mn-cs"/>
        </a:defRPr>
      </a:lvl1pPr>
      <a:lvl2pPr marL="742950" indent="-285750" algn="l" rtl="0" fontAlgn="base">
        <a:spcBef>
          <a:spcPct val="20000"/>
        </a:spcBef>
        <a:spcAft>
          <a:spcPct val="0"/>
        </a:spcAft>
        <a:buChar char="–"/>
        <a:defRPr sz="5000" kern="1200">
          <a:solidFill>
            <a:schemeClr val="tx1"/>
          </a:solidFill>
          <a:latin typeface="+mn-lt"/>
          <a:ea typeface="+mn-ea"/>
          <a:cs typeface="+mn-cs"/>
        </a:defRPr>
      </a:lvl2pPr>
      <a:lvl3pPr marL="1143000" indent="-228600" algn="l" rtl="0" fontAlgn="base">
        <a:spcBef>
          <a:spcPct val="20000"/>
        </a:spcBef>
        <a:spcAft>
          <a:spcPct val="0"/>
        </a:spcAft>
        <a:buChar char="•"/>
        <a:defRPr sz="5000" kern="1200">
          <a:solidFill>
            <a:schemeClr val="tx1"/>
          </a:solidFill>
          <a:latin typeface="+mn-lt"/>
          <a:ea typeface="+mn-ea"/>
          <a:cs typeface="+mn-cs"/>
        </a:defRPr>
      </a:lvl3pPr>
      <a:lvl4pPr marL="1600200" indent="-228600" algn="l" rtl="0" fontAlgn="base">
        <a:spcBef>
          <a:spcPct val="20000"/>
        </a:spcBef>
        <a:spcAft>
          <a:spcPct val="0"/>
        </a:spcAft>
        <a:buChar char="–"/>
        <a:defRPr sz="5000" kern="1200">
          <a:solidFill>
            <a:schemeClr val="tx1"/>
          </a:solidFill>
          <a:latin typeface="+mn-lt"/>
          <a:ea typeface="+mn-ea"/>
          <a:cs typeface="+mn-cs"/>
        </a:defRPr>
      </a:lvl4pPr>
      <a:lvl5pPr marL="2057400" indent="-228600" algn="l" rtl="0" fontAlgn="base">
        <a:spcBef>
          <a:spcPct val="20000"/>
        </a:spcBef>
        <a:spcAft>
          <a:spcPct val="0"/>
        </a:spcAft>
        <a:buChar char="»"/>
        <a:defRPr sz="5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00" name="Picture 76" descr="Bible_Colo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11200" y="914400"/>
            <a:ext cx="10363200" cy="63246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FFFF00"/>
                </a:solidFill>
                <a:latin typeface="Arial" panose="020B0604020202020204" pitchFamily="34" charset="0"/>
              </a:defRPr>
            </a:lvl1pPr>
          </a:lstStyle>
          <a:p>
            <a:pPr fontAlgn="base">
              <a:spcBef>
                <a:spcPct val="0"/>
              </a:spcBef>
              <a:spcAft>
                <a:spcPct val="0"/>
              </a:spcAft>
            </a:pPr>
            <a:endParaRPr lang="en-US" altLang="en-US" smtClean="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FFFF00"/>
                </a:solidFill>
                <a:latin typeface="Arial" panose="020B0604020202020204" pitchFamily="34" charset="0"/>
              </a:defRPr>
            </a:lvl1pPr>
          </a:lstStyle>
          <a:p>
            <a:pPr fontAlgn="base">
              <a:spcBef>
                <a:spcPct val="0"/>
              </a:spcBef>
              <a:spcAft>
                <a:spcPct val="0"/>
              </a:spcAft>
            </a:pPr>
            <a:fld id="{65FE0C8F-4F43-4B70-8DB2-40A09C7A80DF}" type="slidenum">
              <a:rPr lang="en-US" altLang="en-US" smtClean="0"/>
              <a:pPr fontAlgn="base">
                <a:spcBef>
                  <a:spcPct val="0"/>
                </a:spcBef>
                <a:spcAft>
                  <a:spcPct val="0"/>
                </a:spcAft>
              </a:pPr>
              <a:t>‹#›</a:t>
            </a:fld>
            <a:endParaRPr lang="en-US" altLang="en-US" smtClean="0"/>
          </a:p>
        </p:txBody>
      </p:sp>
    </p:spTree>
    <p:extLst>
      <p:ext uri="{BB962C8B-B14F-4D97-AF65-F5344CB8AC3E}">
        <p14:creationId xmlns:p14="http://schemas.microsoft.com/office/powerpoint/2010/main" val="1117874773"/>
      </p:ext>
    </p:extLst>
  </p:cSld>
  <p:clrMap bg1="lt1" tx1="dk1" bg2="lt2" tx2="dk2" accent1="accent1" accent2="accent2" accent3="accent3" accent4="accent4" accent5="accent5" accent6="accent6" hlink="hlink" folHlink="folHlink"/>
  <p:sldLayoutIdLst>
    <p:sldLayoutId id="2147490586" r:id="rId1"/>
    <p:sldLayoutId id="2147490587" r:id="rId2"/>
    <p:sldLayoutId id="2147490588" r:id="rId3"/>
    <p:sldLayoutId id="2147490589" r:id="rId4"/>
    <p:sldLayoutId id="2147490590" r:id="rId5"/>
    <p:sldLayoutId id="2147490591" r:id="rId6"/>
    <p:sldLayoutId id="2147490592" r:id="rId7"/>
    <p:sldLayoutId id="2147490593" r:id="rId8"/>
    <p:sldLayoutId id="2147490594" r:id="rId9"/>
    <p:sldLayoutId id="2147490595" r:id="rId10"/>
    <p:sldLayoutId id="2147490596" r:id="rId11"/>
  </p:sldLayoutIdLst>
  <p:txStyles>
    <p:titleStyle>
      <a:lvl1pPr algn="ctr" rtl="0" fontAlgn="base">
        <a:spcBef>
          <a:spcPct val="0"/>
        </a:spcBef>
        <a:spcAft>
          <a:spcPct val="0"/>
        </a:spcAft>
        <a:defRPr sz="5000" kern="1200">
          <a:solidFill>
            <a:srgbClr val="000099"/>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5000">
          <a:solidFill>
            <a:srgbClr val="000099"/>
          </a:solidFill>
          <a:effectLst>
            <a:outerShdw blurRad="38100" dist="38100" dir="2700000" algn="tl">
              <a:srgbClr val="C0C0C0"/>
            </a:outerShdw>
          </a:effectLst>
          <a:latin typeface="Arial Black" panose="020B0A04020102020204" pitchFamily="34" charset="0"/>
        </a:defRPr>
      </a:lvl2pPr>
      <a:lvl3pPr algn="ctr" rtl="0" fontAlgn="base">
        <a:spcBef>
          <a:spcPct val="0"/>
        </a:spcBef>
        <a:spcAft>
          <a:spcPct val="0"/>
        </a:spcAft>
        <a:defRPr sz="5000">
          <a:solidFill>
            <a:srgbClr val="000099"/>
          </a:solidFill>
          <a:effectLst>
            <a:outerShdw blurRad="38100" dist="38100" dir="2700000" algn="tl">
              <a:srgbClr val="C0C0C0"/>
            </a:outerShdw>
          </a:effectLst>
          <a:latin typeface="Arial Black" panose="020B0A04020102020204" pitchFamily="34" charset="0"/>
        </a:defRPr>
      </a:lvl3pPr>
      <a:lvl4pPr algn="ctr" rtl="0" fontAlgn="base">
        <a:spcBef>
          <a:spcPct val="0"/>
        </a:spcBef>
        <a:spcAft>
          <a:spcPct val="0"/>
        </a:spcAft>
        <a:defRPr sz="5000">
          <a:solidFill>
            <a:srgbClr val="000099"/>
          </a:solidFill>
          <a:effectLst>
            <a:outerShdw blurRad="38100" dist="38100" dir="2700000" algn="tl">
              <a:srgbClr val="C0C0C0"/>
            </a:outerShdw>
          </a:effectLst>
          <a:latin typeface="Arial Black" panose="020B0A04020102020204" pitchFamily="34" charset="0"/>
        </a:defRPr>
      </a:lvl4pPr>
      <a:lvl5pPr algn="ctr" rtl="0" fontAlgn="base">
        <a:spcBef>
          <a:spcPct val="0"/>
        </a:spcBef>
        <a:spcAft>
          <a:spcPct val="0"/>
        </a:spcAft>
        <a:defRPr sz="5000">
          <a:solidFill>
            <a:srgbClr val="000099"/>
          </a:solidFill>
          <a:effectLst>
            <a:outerShdw blurRad="38100" dist="38100" dir="2700000" algn="tl">
              <a:srgbClr val="C0C0C0"/>
            </a:outerShdw>
          </a:effectLst>
          <a:latin typeface="Arial Black" panose="020B0A04020102020204" pitchFamily="34" charset="0"/>
        </a:defRPr>
      </a:lvl5pPr>
      <a:lvl6pPr marL="457200" algn="ctr" rtl="0" fontAlgn="base">
        <a:spcBef>
          <a:spcPct val="0"/>
        </a:spcBef>
        <a:spcAft>
          <a:spcPct val="0"/>
        </a:spcAft>
        <a:defRPr sz="5000">
          <a:solidFill>
            <a:srgbClr val="000099"/>
          </a:solidFill>
          <a:effectLst>
            <a:outerShdw blurRad="38100" dist="38100" dir="2700000" algn="tl">
              <a:srgbClr val="C0C0C0"/>
            </a:outerShdw>
          </a:effectLst>
          <a:latin typeface="Arial Black" panose="020B0A04020102020204" pitchFamily="34" charset="0"/>
        </a:defRPr>
      </a:lvl6pPr>
      <a:lvl7pPr marL="914400" algn="ctr" rtl="0" fontAlgn="base">
        <a:spcBef>
          <a:spcPct val="0"/>
        </a:spcBef>
        <a:spcAft>
          <a:spcPct val="0"/>
        </a:spcAft>
        <a:defRPr sz="5000">
          <a:solidFill>
            <a:srgbClr val="000099"/>
          </a:solidFill>
          <a:effectLst>
            <a:outerShdw blurRad="38100" dist="38100" dir="2700000" algn="tl">
              <a:srgbClr val="C0C0C0"/>
            </a:outerShdw>
          </a:effectLst>
          <a:latin typeface="Arial Black" panose="020B0A04020102020204" pitchFamily="34" charset="0"/>
        </a:defRPr>
      </a:lvl7pPr>
      <a:lvl8pPr marL="1371600" algn="ctr" rtl="0" fontAlgn="base">
        <a:spcBef>
          <a:spcPct val="0"/>
        </a:spcBef>
        <a:spcAft>
          <a:spcPct val="0"/>
        </a:spcAft>
        <a:defRPr sz="5000">
          <a:solidFill>
            <a:srgbClr val="000099"/>
          </a:solidFill>
          <a:effectLst>
            <a:outerShdw blurRad="38100" dist="38100" dir="2700000" algn="tl">
              <a:srgbClr val="C0C0C0"/>
            </a:outerShdw>
          </a:effectLst>
          <a:latin typeface="Arial Black" panose="020B0A04020102020204" pitchFamily="34" charset="0"/>
        </a:defRPr>
      </a:lvl8pPr>
      <a:lvl9pPr marL="1828800" algn="ctr" rtl="0" fontAlgn="base">
        <a:spcBef>
          <a:spcPct val="0"/>
        </a:spcBef>
        <a:spcAft>
          <a:spcPct val="0"/>
        </a:spcAft>
        <a:defRPr sz="5000">
          <a:solidFill>
            <a:srgbClr val="000099"/>
          </a:solidFill>
          <a:effectLst>
            <a:outerShdw blurRad="38100" dist="38100" dir="2700000" algn="tl">
              <a:srgbClr val="C0C0C0"/>
            </a:outerShdw>
          </a:effectLst>
          <a:latin typeface="Arial Black" panose="020B0A04020102020204" pitchFamily="34" charset="0"/>
        </a:defRPr>
      </a:lvl9pPr>
    </p:titleStyle>
    <p:bodyStyle>
      <a:lvl1pPr marL="342900" indent="-342900" algn="l" rtl="0" fontAlgn="base">
        <a:spcBef>
          <a:spcPct val="20000"/>
        </a:spcBef>
        <a:spcAft>
          <a:spcPct val="0"/>
        </a:spcAft>
        <a:defRPr sz="5000" kern="1200">
          <a:solidFill>
            <a:srgbClr val="000099"/>
          </a:solidFill>
          <a:latin typeface="+mn-lt"/>
          <a:ea typeface="+mn-ea"/>
          <a:cs typeface="+mn-cs"/>
        </a:defRPr>
      </a:lvl1pPr>
      <a:lvl2pPr marL="742950" indent="-285750" algn="l" rtl="0" fontAlgn="base">
        <a:spcBef>
          <a:spcPct val="20000"/>
        </a:spcBef>
        <a:spcAft>
          <a:spcPct val="0"/>
        </a:spcAft>
        <a:buChar char="–"/>
        <a:defRPr sz="5000" kern="1200">
          <a:solidFill>
            <a:schemeClr val="tx1"/>
          </a:solidFill>
          <a:latin typeface="+mn-lt"/>
          <a:ea typeface="+mn-ea"/>
          <a:cs typeface="+mn-cs"/>
        </a:defRPr>
      </a:lvl2pPr>
      <a:lvl3pPr marL="1143000" indent="-228600" algn="l" rtl="0" fontAlgn="base">
        <a:spcBef>
          <a:spcPct val="20000"/>
        </a:spcBef>
        <a:spcAft>
          <a:spcPct val="0"/>
        </a:spcAft>
        <a:buChar char="•"/>
        <a:defRPr sz="5000" kern="1200">
          <a:solidFill>
            <a:schemeClr val="tx1"/>
          </a:solidFill>
          <a:latin typeface="+mn-lt"/>
          <a:ea typeface="+mn-ea"/>
          <a:cs typeface="+mn-cs"/>
        </a:defRPr>
      </a:lvl3pPr>
      <a:lvl4pPr marL="1600200" indent="-228600" algn="l" rtl="0" fontAlgn="base">
        <a:spcBef>
          <a:spcPct val="20000"/>
        </a:spcBef>
        <a:spcAft>
          <a:spcPct val="0"/>
        </a:spcAft>
        <a:buChar char="–"/>
        <a:defRPr sz="5000" kern="1200">
          <a:solidFill>
            <a:schemeClr val="tx1"/>
          </a:solidFill>
          <a:latin typeface="+mn-lt"/>
          <a:ea typeface="+mn-ea"/>
          <a:cs typeface="+mn-cs"/>
        </a:defRPr>
      </a:lvl4pPr>
      <a:lvl5pPr marL="2057400" indent="-228600" algn="l" rtl="0" fontAlgn="base">
        <a:spcBef>
          <a:spcPct val="20000"/>
        </a:spcBef>
        <a:spcAft>
          <a:spcPct val="0"/>
        </a:spcAft>
        <a:buChar char="»"/>
        <a:defRPr sz="5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86" descr="503500"/>
          <p:cNvPicPr>
            <a:picLocks noChangeAspect="1" noChangeArrowheads="1"/>
          </p:cNvPicPr>
          <p:nvPr userDrawn="1"/>
        </p:nvPicPr>
        <p:blipFill>
          <a:blip>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1" smtClean="0">
                <a:latin typeface="Arial" charset="0"/>
              </a:defRPr>
            </a:lvl1pPr>
          </a:lstStyle>
          <a:p>
            <a:pPr fontAlgn="base">
              <a:spcBef>
                <a:spcPct val="0"/>
              </a:spcBef>
              <a:spcAft>
                <a:spcPct val="0"/>
              </a:spcAft>
              <a:defRPr/>
            </a:pPr>
            <a:endParaRPr lang="en-US" altLang="en-US" dirty="0">
              <a:solidFill>
                <a:srgbClr val="FFFFFF"/>
              </a:solidFill>
            </a:endParaRPr>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1">
                <a:latin typeface="Arial" panose="020B0604020202020204" pitchFamily="34" charset="0"/>
              </a:defRPr>
            </a:lvl1pPr>
          </a:lstStyle>
          <a:p>
            <a:pPr fontAlgn="base">
              <a:spcBef>
                <a:spcPct val="0"/>
              </a:spcBef>
              <a:spcAft>
                <a:spcPct val="0"/>
              </a:spcAft>
            </a:pPr>
            <a:fld id="{2A2E5BEA-E4A0-40F4-88F7-D1F8A79B89AA}" type="slidenum">
              <a:rPr lang="en-US" altLang="en-US" smtClean="0">
                <a:solidFill>
                  <a:srgbClr val="FFFFFF"/>
                </a:solidFill>
              </a:rPr>
              <a:pPr fontAlgn="base">
                <a:spcBef>
                  <a:spcPct val="0"/>
                </a:spcBef>
                <a:spcAft>
                  <a:spcPct val="0"/>
                </a:spcAft>
              </a:pPr>
              <a:t>‹#›</a:t>
            </a:fld>
            <a:endParaRPr lang="en-US" altLang="en-US" dirty="0">
              <a:solidFill>
                <a:srgbClr val="FFFFFF"/>
              </a:solidFill>
            </a:endParaRPr>
          </a:p>
        </p:txBody>
      </p:sp>
    </p:spTree>
    <p:extLst>
      <p:ext uri="{BB962C8B-B14F-4D97-AF65-F5344CB8AC3E}">
        <p14:creationId xmlns:p14="http://schemas.microsoft.com/office/powerpoint/2010/main" val="2237537604"/>
      </p:ext>
    </p:extLst>
  </p:cSld>
  <p:clrMap bg1="lt1" tx1="dk1" bg2="lt2" tx2="dk2" accent1="accent1" accent2="accent2" accent3="accent3" accent4="accent4" accent5="accent5" accent6="accent6" hlink="hlink" folHlink="folHlink"/>
  <p:sldLayoutIdLst>
    <p:sldLayoutId id="2147484561" r:id="rId1"/>
    <p:sldLayoutId id="2147484562" r:id="rId2"/>
    <p:sldLayoutId id="2147484563" r:id="rId3"/>
    <p:sldLayoutId id="2147484564" r:id="rId4"/>
    <p:sldLayoutId id="2147484565" r:id="rId5"/>
    <p:sldLayoutId id="2147484566" r:id="rId6"/>
    <p:sldLayoutId id="2147484567" r:id="rId7"/>
    <p:sldLayoutId id="2147484568" r:id="rId8"/>
    <p:sldLayoutId id="2147484569" r:id="rId9"/>
    <p:sldLayoutId id="2147484570" r:id="rId10"/>
    <p:sldLayoutId id="2147484571" r:id="rId11"/>
  </p:sldLayoutIdLst>
  <p:txStyles>
    <p:titleStyle>
      <a:lvl1pPr algn="ctr" rtl="0" eaLnBrk="0" fontAlgn="base" hangingPunct="0">
        <a:spcBef>
          <a:spcPct val="0"/>
        </a:spcBef>
        <a:spcAft>
          <a:spcPct val="0"/>
        </a:spcAft>
        <a:defRPr sz="5001">
          <a:solidFill>
            <a:schemeClr val="bg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1">
          <a:solidFill>
            <a:schemeClr val="bg1"/>
          </a:solidFill>
          <a:effectLst>
            <a:outerShdw blurRad="38100" dist="38100" dir="2700000" algn="tl">
              <a:srgbClr val="C0C0C0"/>
            </a:outerShdw>
          </a:effectLst>
          <a:latin typeface="Arial Black" pitchFamily="34" charset="0"/>
        </a:defRPr>
      </a:lvl2pPr>
      <a:lvl3pPr algn="ctr" rtl="0" eaLnBrk="0" fontAlgn="base" hangingPunct="0">
        <a:spcBef>
          <a:spcPct val="0"/>
        </a:spcBef>
        <a:spcAft>
          <a:spcPct val="0"/>
        </a:spcAft>
        <a:defRPr sz="5001">
          <a:solidFill>
            <a:schemeClr val="bg1"/>
          </a:solidFill>
          <a:effectLst>
            <a:outerShdw blurRad="38100" dist="38100" dir="2700000" algn="tl">
              <a:srgbClr val="C0C0C0"/>
            </a:outerShdw>
          </a:effectLst>
          <a:latin typeface="Arial Black" pitchFamily="34" charset="0"/>
        </a:defRPr>
      </a:lvl3pPr>
      <a:lvl4pPr algn="ctr" rtl="0" eaLnBrk="0" fontAlgn="base" hangingPunct="0">
        <a:spcBef>
          <a:spcPct val="0"/>
        </a:spcBef>
        <a:spcAft>
          <a:spcPct val="0"/>
        </a:spcAft>
        <a:defRPr sz="5001">
          <a:solidFill>
            <a:schemeClr val="bg1"/>
          </a:solidFill>
          <a:effectLst>
            <a:outerShdw blurRad="38100" dist="38100" dir="2700000" algn="tl">
              <a:srgbClr val="C0C0C0"/>
            </a:outerShdw>
          </a:effectLst>
          <a:latin typeface="Arial Black" pitchFamily="34" charset="0"/>
        </a:defRPr>
      </a:lvl4pPr>
      <a:lvl5pPr algn="ctr" rtl="0" eaLnBrk="0" fontAlgn="base" hangingPunct="0">
        <a:spcBef>
          <a:spcPct val="0"/>
        </a:spcBef>
        <a:spcAft>
          <a:spcPct val="0"/>
        </a:spcAft>
        <a:defRPr sz="5001">
          <a:solidFill>
            <a:schemeClr val="bg1"/>
          </a:solidFill>
          <a:effectLst>
            <a:outerShdw blurRad="38100" dist="38100" dir="2700000" algn="tl">
              <a:srgbClr val="C0C0C0"/>
            </a:outerShdw>
          </a:effectLst>
          <a:latin typeface="Arial Black" pitchFamily="34" charset="0"/>
        </a:defRPr>
      </a:lvl5pPr>
      <a:lvl6pPr marL="457211" algn="ctr" rtl="0" fontAlgn="base">
        <a:spcBef>
          <a:spcPct val="0"/>
        </a:spcBef>
        <a:spcAft>
          <a:spcPct val="0"/>
        </a:spcAft>
        <a:defRPr sz="5001">
          <a:solidFill>
            <a:schemeClr val="bg1"/>
          </a:solidFill>
          <a:effectLst>
            <a:outerShdw blurRad="38100" dist="38100" dir="2700000" algn="tl">
              <a:srgbClr val="C0C0C0"/>
            </a:outerShdw>
          </a:effectLst>
          <a:latin typeface="Arial Black" pitchFamily="34" charset="0"/>
        </a:defRPr>
      </a:lvl6pPr>
      <a:lvl7pPr marL="914422" algn="ctr" rtl="0" fontAlgn="base">
        <a:spcBef>
          <a:spcPct val="0"/>
        </a:spcBef>
        <a:spcAft>
          <a:spcPct val="0"/>
        </a:spcAft>
        <a:defRPr sz="5001">
          <a:solidFill>
            <a:schemeClr val="bg1"/>
          </a:solidFill>
          <a:effectLst>
            <a:outerShdw blurRad="38100" dist="38100" dir="2700000" algn="tl">
              <a:srgbClr val="C0C0C0"/>
            </a:outerShdw>
          </a:effectLst>
          <a:latin typeface="Arial Black" pitchFamily="34" charset="0"/>
        </a:defRPr>
      </a:lvl7pPr>
      <a:lvl8pPr marL="1371635" algn="ctr" rtl="0" fontAlgn="base">
        <a:spcBef>
          <a:spcPct val="0"/>
        </a:spcBef>
        <a:spcAft>
          <a:spcPct val="0"/>
        </a:spcAft>
        <a:defRPr sz="5001">
          <a:solidFill>
            <a:schemeClr val="bg1"/>
          </a:solidFill>
          <a:effectLst>
            <a:outerShdw blurRad="38100" dist="38100" dir="2700000" algn="tl">
              <a:srgbClr val="C0C0C0"/>
            </a:outerShdw>
          </a:effectLst>
          <a:latin typeface="Arial Black" pitchFamily="34" charset="0"/>
        </a:defRPr>
      </a:lvl8pPr>
      <a:lvl9pPr marL="1828846" algn="ctr" rtl="0" fontAlgn="base">
        <a:spcBef>
          <a:spcPct val="0"/>
        </a:spcBef>
        <a:spcAft>
          <a:spcPct val="0"/>
        </a:spcAft>
        <a:defRPr sz="5001">
          <a:solidFill>
            <a:schemeClr val="bg1"/>
          </a:solidFill>
          <a:effectLst>
            <a:outerShdw blurRad="38100" dist="38100" dir="2700000" algn="tl">
              <a:srgbClr val="C0C0C0"/>
            </a:outerShdw>
          </a:effectLst>
          <a:latin typeface="Arial Black" pitchFamily="34" charset="0"/>
        </a:defRPr>
      </a:lvl9pPr>
    </p:titleStyle>
    <p:bodyStyle>
      <a:lvl1pPr marL="342909" indent="-342909" algn="l" rtl="0" eaLnBrk="0" fontAlgn="base" hangingPunct="0">
        <a:spcBef>
          <a:spcPct val="20000"/>
        </a:spcBef>
        <a:spcAft>
          <a:spcPct val="0"/>
        </a:spcAft>
        <a:defRPr sz="5001">
          <a:solidFill>
            <a:schemeClr val="bg1"/>
          </a:solidFill>
          <a:latin typeface="+mn-lt"/>
          <a:ea typeface="+mn-ea"/>
          <a:cs typeface="+mn-cs"/>
        </a:defRPr>
      </a:lvl1pPr>
      <a:lvl2pPr marL="742969" indent="-285756" algn="l" rtl="0" eaLnBrk="0" fontAlgn="base" hangingPunct="0">
        <a:spcBef>
          <a:spcPct val="20000"/>
        </a:spcBef>
        <a:spcAft>
          <a:spcPct val="0"/>
        </a:spcAft>
        <a:buChar char="–"/>
        <a:defRPr sz="5001">
          <a:solidFill>
            <a:schemeClr val="tx1"/>
          </a:solidFill>
          <a:latin typeface="+mn-lt"/>
        </a:defRPr>
      </a:lvl2pPr>
      <a:lvl3pPr marL="1143028" indent="-228606" algn="l" rtl="0" eaLnBrk="0" fontAlgn="base" hangingPunct="0">
        <a:spcBef>
          <a:spcPct val="20000"/>
        </a:spcBef>
        <a:spcAft>
          <a:spcPct val="0"/>
        </a:spcAft>
        <a:buChar char="•"/>
        <a:defRPr sz="5001">
          <a:solidFill>
            <a:schemeClr val="tx1"/>
          </a:solidFill>
          <a:latin typeface="+mn-lt"/>
        </a:defRPr>
      </a:lvl3pPr>
      <a:lvl4pPr marL="1600240" indent="-228606" algn="l" rtl="0" eaLnBrk="0" fontAlgn="base" hangingPunct="0">
        <a:spcBef>
          <a:spcPct val="20000"/>
        </a:spcBef>
        <a:spcAft>
          <a:spcPct val="0"/>
        </a:spcAft>
        <a:buChar char="–"/>
        <a:defRPr sz="5001">
          <a:solidFill>
            <a:schemeClr val="tx1"/>
          </a:solidFill>
          <a:latin typeface="+mn-lt"/>
        </a:defRPr>
      </a:lvl4pPr>
      <a:lvl5pPr marL="2057451" indent="-228606" algn="l" rtl="0" eaLnBrk="0" fontAlgn="base" hangingPunct="0">
        <a:spcBef>
          <a:spcPct val="20000"/>
        </a:spcBef>
        <a:spcAft>
          <a:spcPct val="0"/>
        </a:spcAft>
        <a:buChar char="»"/>
        <a:defRPr sz="5001">
          <a:solidFill>
            <a:schemeClr val="tx1"/>
          </a:solidFill>
          <a:latin typeface="+mn-lt"/>
        </a:defRPr>
      </a:lvl5pPr>
      <a:lvl6pPr marL="2514664" indent="-228606" algn="l" rtl="0" fontAlgn="base">
        <a:spcBef>
          <a:spcPct val="20000"/>
        </a:spcBef>
        <a:spcAft>
          <a:spcPct val="0"/>
        </a:spcAft>
        <a:buChar char="»"/>
        <a:defRPr sz="5001">
          <a:solidFill>
            <a:schemeClr val="tx1"/>
          </a:solidFill>
          <a:latin typeface="+mn-lt"/>
        </a:defRPr>
      </a:lvl6pPr>
      <a:lvl7pPr marL="2971874" indent="-228606" algn="l" rtl="0" fontAlgn="base">
        <a:spcBef>
          <a:spcPct val="20000"/>
        </a:spcBef>
        <a:spcAft>
          <a:spcPct val="0"/>
        </a:spcAft>
        <a:buChar char="»"/>
        <a:defRPr sz="5001">
          <a:solidFill>
            <a:schemeClr val="tx1"/>
          </a:solidFill>
          <a:latin typeface="+mn-lt"/>
        </a:defRPr>
      </a:lvl7pPr>
      <a:lvl8pPr marL="3429086" indent="-228606" algn="l" rtl="0" fontAlgn="base">
        <a:spcBef>
          <a:spcPct val="20000"/>
        </a:spcBef>
        <a:spcAft>
          <a:spcPct val="0"/>
        </a:spcAft>
        <a:buChar char="»"/>
        <a:defRPr sz="5001">
          <a:solidFill>
            <a:schemeClr val="tx1"/>
          </a:solidFill>
          <a:latin typeface="+mn-lt"/>
        </a:defRPr>
      </a:lvl8pPr>
      <a:lvl9pPr marL="3886297" indent="-228606" algn="l" rtl="0" fontAlgn="base">
        <a:spcBef>
          <a:spcPct val="20000"/>
        </a:spcBef>
        <a:spcAft>
          <a:spcPct val="0"/>
        </a:spcAft>
        <a:buChar char="»"/>
        <a:defRPr sz="5001">
          <a:solidFill>
            <a:schemeClr val="tx1"/>
          </a:solidFill>
          <a:latin typeface="+mn-lt"/>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1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7155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atin typeface="+mn-lt"/>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atin typeface="+mn-lt"/>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atin typeface="+mn-lt"/>
              </a:defRPr>
            </a:lvl1pPr>
          </a:lstStyle>
          <a:p>
            <a:pPr fontAlgn="base">
              <a:spcBef>
                <a:spcPct val="0"/>
              </a:spcBef>
              <a:spcAft>
                <a:spcPct val="0"/>
              </a:spcAft>
              <a:defRPr/>
            </a:pPr>
            <a:fld id="{3B39EBB8-B2FB-4ECC-A52B-32FAE820A8FE}"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668221737"/>
      </p:ext>
    </p:extLst>
  </p:cSld>
  <p:clrMap bg1="lt1" tx1="dk1" bg2="lt2" tx2="dk2" accent1="accent1" accent2="accent2" accent3="accent3" accent4="accent4" accent5="accent5" accent6="accent6" hlink="hlink" folHlink="folHlink"/>
  <p:sldLayoutIdLst>
    <p:sldLayoutId id="2147490622" r:id="rId1"/>
    <p:sldLayoutId id="2147490623" r:id="rId2"/>
    <p:sldLayoutId id="2147490624" r:id="rId3"/>
    <p:sldLayoutId id="2147490625" r:id="rId4"/>
    <p:sldLayoutId id="2147490626" r:id="rId5"/>
    <p:sldLayoutId id="2147490627" r:id="rId6"/>
    <p:sldLayoutId id="2147490628" r:id="rId7"/>
    <p:sldLayoutId id="2147490629" r:id="rId8"/>
    <p:sldLayoutId id="2147490630" r:id="rId9"/>
    <p:sldLayoutId id="2147490631" r:id="rId10"/>
    <p:sldLayoutId id="2147490632" r:id="rId11"/>
  </p:sldLayoutIdLst>
  <p:txStyles>
    <p:titleStyle>
      <a:lvl1pPr algn="ctr" rtl="0" eaLnBrk="0" fontAlgn="base" hangingPunct="0">
        <a:spcBef>
          <a:spcPct val="0"/>
        </a:spcBef>
        <a:spcAft>
          <a:spcPct val="0"/>
        </a:spcAft>
        <a:defRPr sz="5000" kern="1200">
          <a:solidFill>
            <a:srgbClr val="FFFF00"/>
          </a:solidFill>
          <a:latin typeface="+mj-lt"/>
          <a:ea typeface="+mj-ea"/>
          <a:cs typeface="+mj-cs"/>
        </a:defRPr>
      </a:lvl1pPr>
      <a:lvl2pPr algn="ctr" rtl="0" eaLnBrk="0" fontAlgn="base" hangingPunct="0">
        <a:spcBef>
          <a:spcPct val="0"/>
        </a:spcBef>
        <a:spcAft>
          <a:spcPct val="0"/>
        </a:spcAft>
        <a:defRPr sz="5000">
          <a:solidFill>
            <a:srgbClr val="FFFF00"/>
          </a:solidFill>
          <a:latin typeface="Arial Black" panose="020B0A04020102020204" pitchFamily="34" charset="0"/>
        </a:defRPr>
      </a:lvl2pPr>
      <a:lvl3pPr algn="ctr" rtl="0" eaLnBrk="0" fontAlgn="base" hangingPunct="0">
        <a:spcBef>
          <a:spcPct val="0"/>
        </a:spcBef>
        <a:spcAft>
          <a:spcPct val="0"/>
        </a:spcAft>
        <a:defRPr sz="5000">
          <a:solidFill>
            <a:srgbClr val="FFFF00"/>
          </a:solidFill>
          <a:latin typeface="Arial Black" panose="020B0A04020102020204" pitchFamily="34" charset="0"/>
        </a:defRPr>
      </a:lvl3pPr>
      <a:lvl4pPr algn="ctr" rtl="0" eaLnBrk="0" fontAlgn="base" hangingPunct="0">
        <a:spcBef>
          <a:spcPct val="0"/>
        </a:spcBef>
        <a:spcAft>
          <a:spcPct val="0"/>
        </a:spcAft>
        <a:defRPr sz="5000">
          <a:solidFill>
            <a:srgbClr val="FFFF00"/>
          </a:solidFill>
          <a:latin typeface="Arial Black" panose="020B0A04020102020204" pitchFamily="34" charset="0"/>
        </a:defRPr>
      </a:lvl4pPr>
      <a:lvl5pPr algn="ctr" rtl="0" eaLnBrk="0" fontAlgn="base" hangingPunct="0">
        <a:spcBef>
          <a:spcPct val="0"/>
        </a:spcBef>
        <a:spcAft>
          <a:spcPct val="0"/>
        </a:spcAft>
        <a:defRPr sz="5000">
          <a:solidFill>
            <a:srgbClr val="FFFF00"/>
          </a:solidFill>
          <a:latin typeface="Arial Black" panose="020B0A04020102020204" pitchFamily="34" charset="0"/>
        </a:defRPr>
      </a:lvl5pPr>
      <a:lvl6pPr marL="457200" algn="ctr" rtl="0" fontAlgn="base">
        <a:spcBef>
          <a:spcPct val="0"/>
        </a:spcBef>
        <a:spcAft>
          <a:spcPct val="0"/>
        </a:spcAft>
        <a:defRPr sz="5000">
          <a:solidFill>
            <a:srgbClr val="FFFF00"/>
          </a:solidFill>
          <a:latin typeface="Arial Black" panose="020B0A04020102020204" pitchFamily="34" charset="0"/>
        </a:defRPr>
      </a:lvl6pPr>
      <a:lvl7pPr marL="914400" algn="ctr" rtl="0" fontAlgn="base">
        <a:spcBef>
          <a:spcPct val="0"/>
        </a:spcBef>
        <a:spcAft>
          <a:spcPct val="0"/>
        </a:spcAft>
        <a:defRPr sz="5000">
          <a:solidFill>
            <a:srgbClr val="FFFF00"/>
          </a:solidFill>
          <a:latin typeface="Arial Black" panose="020B0A04020102020204" pitchFamily="34" charset="0"/>
        </a:defRPr>
      </a:lvl7pPr>
      <a:lvl8pPr marL="1371600" algn="ctr" rtl="0" fontAlgn="base">
        <a:spcBef>
          <a:spcPct val="0"/>
        </a:spcBef>
        <a:spcAft>
          <a:spcPct val="0"/>
        </a:spcAft>
        <a:defRPr sz="5000">
          <a:solidFill>
            <a:srgbClr val="FFFF00"/>
          </a:solidFill>
          <a:latin typeface="Arial Black" panose="020B0A04020102020204" pitchFamily="34" charset="0"/>
        </a:defRPr>
      </a:lvl8pPr>
      <a:lvl9pPr marL="1828800" algn="ctr" rtl="0" fontAlgn="base">
        <a:spcBef>
          <a:spcPct val="0"/>
        </a:spcBef>
        <a:spcAft>
          <a:spcPct val="0"/>
        </a:spcAft>
        <a:defRPr sz="5000">
          <a:solidFill>
            <a:srgbClr val="FFFF00"/>
          </a:solidFill>
          <a:latin typeface="Arial Black" panose="020B0A040201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9" descr="5427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2052"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defRPr>
            </a:lvl1pPr>
          </a:lstStyle>
          <a:p>
            <a:pPr fontAlgn="base">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latin typeface="Arial" panose="020B0604020202020204" pitchFamily="34" charset="0"/>
              </a:defRPr>
            </a:lvl1pPr>
          </a:lstStyle>
          <a:p>
            <a:pPr fontAlgn="base">
              <a:spcBef>
                <a:spcPct val="0"/>
              </a:spcBef>
              <a:spcAft>
                <a:spcPct val="0"/>
              </a:spcAft>
              <a:defRPr/>
            </a:pPr>
            <a:fld id="{C03901BE-EE49-44A1-8FF7-AE436DF52F55}"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4285607278"/>
      </p:ext>
    </p:extLst>
  </p:cSld>
  <p:clrMap bg1="lt1" tx1="dk1" bg2="lt2" tx2="dk2" accent1="accent1" accent2="accent2" accent3="accent3" accent4="accent4" accent5="accent5" accent6="accent6" hlink="hlink" folHlink="folHlink"/>
  <p:sldLayoutIdLst>
    <p:sldLayoutId id="2147490730" r:id="rId1"/>
    <p:sldLayoutId id="2147490731" r:id="rId2"/>
    <p:sldLayoutId id="2147490732" r:id="rId3"/>
    <p:sldLayoutId id="2147490733" r:id="rId4"/>
    <p:sldLayoutId id="2147490734" r:id="rId5"/>
    <p:sldLayoutId id="2147490735" r:id="rId6"/>
    <p:sldLayoutId id="2147490736" r:id="rId7"/>
    <p:sldLayoutId id="2147490737" r:id="rId8"/>
    <p:sldLayoutId id="2147490738" r:id="rId9"/>
    <p:sldLayoutId id="2147490739" r:id="rId10"/>
    <p:sldLayoutId id="2147490740" r:id="rId11"/>
  </p:sldLayoutIdLst>
  <p:txStyles>
    <p:titleStyle>
      <a:lvl1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2pPr>
      <a:lvl3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3pPr>
      <a:lvl4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4pPr>
      <a:lvl5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5pPr>
      <a:lvl6pPr marL="457200" algn="ctr" rtl="0" fontAlgn="base">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6pPr>
      <a:lvl7pPr marL="914400" algn="ctr" rtl="0" fontAlgn="base">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7pPr>
      <a:lvl8pPr marL="1371600" algn="ctr" rtl="0" fontAlgn="base">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8pPr>
      <a:lvl9pPr marL="1828800" algn="ctr" rtl="0" fontAlgn="base">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9pPr>
    </p:titleStyle>
    <p:bodyStyle>
      <a:lvl1pPr marL="342900" indent="-342900" algn="l" rtl="0" eaLnBrk="0" fontAlgn="base" hangingPunct="0">
        <a:spcBef>
          <a:spcPct val="20000"/>
        </a:spcBef>
        <a:spcAft>
          <a:spcPct val="0"/>
        </a:spcAft>
        <a:defRPr sz="50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5000">
          <a:solidFill>
            <a:schemeClr val="tx1"/>
          </a:solidFill>
          <a:latin typeface="+mn-lt"/>
        </a:defRPr>
      </a:lvl2pPr>
      <a:lvl3pPr marL="1143000" indent="-228600" algn="l" rtl="0" eaLnBrk="0" fontAlgn="base" hangingPunct="0">
        <a:spcBef>
          <a:spcPct val="20000"/>
        </a:spcBef>
        <a:spcAft>
          <a:spcPct val="0"/>
        </a:spcAft>
        <a:buChar char="•"/>
        <a:defRPr sz="5000">
          <a:solidFill>
            <a:schemeClr val="tx1"/>
          </a:solidFill>
          <a:latin typeface="+mn-lt"/>
        </a:defRPr>
      </a:lvl3pPr>
      <a:lvl4pPr marL="1600200" indent="-228600" algn="l" rtl="0" eaLnBrk="0" fontAlgn="base" hangingPunct="0">
        <a:spcBef>
          <a:spcPct val="20000"/>
        </a:spcBef>
        <a:spcAft>
          <a:spcPct val="0"/>
        </a:spcAft>
        <a:buChar char="–"/>
        <a:defRPr sz="5000">
          <a:solidFill>
            <a:schemeClr val="tx1"/>
          </a:solidFill>
          <a:latin typeface="+mn-lt"/>
        </a:defRPr>
      </a:lvl4pPr>
      <a:lvl5pPr marL="2057400" indent="-228600" algn="l" rtl="0" eaLnBrk="0" fontAlgn="base" hangingPunct="0">
        <a:spcBef>
          <a:spcPct val="20000"/>
        </a:spcBef>
        <a:spcAft>
          <a:spcPct val="0"/>
        </a:spcAft>
        <a:buChar char="»"/>
        <a:defRPr sz="5000">
          <a:solidFill>
            <a:schemeClr val="tx1"/>
          </a:solidFill>
          <a:latin typeface="+mn-lt"/>
        </a:defRPr>
      </a:lvl5pPr>
      <a:lvl6pPr marL="2514600" indent="-228600" algn="l" rtl="0" fontAlgn="base">
        <a:spcBef>
          <a:spcPct val="20000"/>
        </a:spcBef>
        <a:spcAft>
          <a:spcPct val="0"/>
        </a:spcAft>
        <a:buChar char="»"/>
        <a:defRPr sz="5000">
          <a:solidFill>
            <a:schemeClr val="tx1"/>
          </a:solidFill>
          <a:latin typeface="+mn-lt"/>
        </a:defRPr>
      </a:lvl6pPr>
      <a:lvl7pPr marL="2971800" indent="-228600" algn="l" rtl="0" fontAlgn="base">
        <a:spcBef>
          <a:spcPct val="20000"/>
        </a:spcBef>
        <a:spcAft>
          <a:spcPct val="0"/>
        </a:spcAft>
        <a:buChar char="»"/>
        <a:defRPr sz="5000">
          <a:solidFill>
            <a:schemeClr val="tx1"/>
          </a:solidFill>
          <a:latin typeface="+mn-lt"/>
        </a:defRPr>
      </a:lvl7pPr>
      <a:lvl8pPr marL="3429000" indent="-228600" algn="l" rtl="0" fontAlgn="base">
        <a:spcBef>
          <a:spcPct val="20000"/>
        </a:spcBef>
        <a:spcAft>
          <a:spcPct val="0"/>
        </a:spcAft>
        <a:buChar char="»"/>
        <a:defRPr sz="5000">
          <a:solidFill>
            <a:schemeClr val="tx1"/>
          </a:solidFill>
          <a:latin typeface="+mn-lt"/>
        </a:defRPr>
      </a:lvl8pPr>
      <a:lvl9pPr marL="3886200" indent="-228600" algn="l" rtl="0" fontAlgn="base">
        <a:spcBef>
          <a:spcPct val="20000"/>
        </a:spcBef>
        <a:spcAft>
          <a:spcPct val="0"/>
        </a:spcAft>
        <a:buChar char="»"/>
        <a:defRPr sz="5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88" name="Picture 64" descr="798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FFFF00"/>
                </a:solidFill>
                <a:latin typeface="Arial" panose="020B0604020202020204" pitchFamily="34" charset="0"/>
              </a:defRPr>
            </a:lvl1pPr>
          </a:lstStyle>
          <a:p>
            <a:pPr fontAlgn="base">
              <a:spcBef>
                <a:spcPct val="0"/>
              </a:spcBef>
              <a:spcAft>
                <a:spcPct val="0"/>
              </a:spcAft>
            </a:pPr>
            <a:endParaRPr lang="en-US" altLang="en-US" smtClean="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FFFF00"/>
                </a:solidFill>
                <a:latin typeface="Arial" panose="020B0604020202020204" pitchFamily="34" charset="0"/>
              </a:defRPr>
            </a:lvl1pPr>
          </a:lstStyle>
          <a:p>
            <a:pPr fontAlgn="base">
              <a:spcBef>
                <a:spcPct val="0"/>
              </a:spcBef>
              <a:spcAft>
                <a:spcPct val="0"/>
              </a:spcAft>
            </a:pPr>
            <a:fld id="{18C451D1-AD3E-4509-8A39-29F977B2FD97}" type="slidenum">
              <a:rPr lang="en-US" altLang="en-US" smtClean="0"/>
              <a:pPr fontAlgn="base">
                <a:spcBef>
                  <a:spcPct val="0"/>
                </a:spcBef>
                <a:spcAft>
                  <a:spcPct val="0"/>
                </a:spcAft>
              </a:pPr>
              <a:t>‹#›</a:t>
            </a:fld>
            <a:endParaRPr lang="en-US" altLang="en-US" smtClean="0"/>
          </a:p>
        </p:txBody>
      </p:sp>
    </p:spTree>
    <p:extLst>
      <p:ext uri="{BB962C8B-B14F-4D97-AF65-F5344CB8AC3E}">
        <p14:creationId xmlns:p14="http://schemas.microsoft.com/office/powerpoint/2010/main" val="90980842"/>
      </p:ext>
    </p:extLst>
  </p:cSld>
  <p:clrMap bg1="lt1" tx1="dk1" bg2="lt2" tx2="dk2" accent1="accent1" accent2="accent2" accent3="accent3" accent4="accent4" accent5="accent5" accent6="accent6" hlink="hlink" folHlink="folHlink"/>
  <p:sldLayoutIdLst>
    <p:sldLayoutId id="2147490742" r:id="rId1"/>
    <p:sldLayoutId id="2147490743" r:id="rId2"/>
    <p:sldLayoutId id="2147490744" r:id="rId3"/>
    <p:sldLayoutId id="2147490745" r:id="rId4"/>
    <p:sldLayoutId id="2147490746" r:id="rId5"/>
    <p:sldLayoutId id="2147490747" r:id="rId6"/>
    <p:sldLayoutId id="2147490748" r:id="rId7"/>
    <p:sldLayoutId id="2147490749" r:id="rId8"/>
    <p:sldLayoutId id="2147490750" r:id="rId9"/>
    <p:sldLayoutId id="2147490751" r:id="rId10"/>
    <p:sldLayoutId id="2147490752" r:id="rId11"/>
  </p:sldLayoutIdLst>
  <p:txStyles>
    <p:titleStyle>
      <a:lvl1pPr algn="ctr" rtl="0" fontAlgn="base">
        <a:spcBef>
          <a:spcPct val="0"/>
        </a:spcBef>
        <a:spcAft>
          <a:spcPct val="0"/>
        </a:spcAft>
        <a:defRPr sz="5000" kern="1200">
          <a:solidFill>
            <a:srgbClr val="FFFF00"/>
          </a:solidFill>
          <a:latin typeface="+mj-lt"/>
          <a:ea typeface="+mj-ea"/>
          <a:cs typeface="+mj-cs"/>
        </a:defRPr>
      </a:lvl1pPr>
      <a:lvl2pPr algn="ctr" rtl="0" fontAlgn="base">
        <a:spcBef>
          <a:spcPct val="0"/>
        </a:spcBef>
        <a:spcAft>
          <a:spcPct val="0"/>
        </a:spcAft>
        <a:defRPr sz="5000">
          <a:solidFill>
            <a:srgbClr val="FFFF00"/>
          </a:solidFill>
          <a:latin typeface="Arial Black" panose="020B0A04020102020204" pitchFamily="34" charset="0"/>
        </a:defRPr>
      </a:lvl2pPr>
      <a:lvl3pPr algn="ctr" rtl="0" fontAlgn="base">
        <a:spcBef>
          <a:spcPct val="0"/>
        </a:spcBef>
        <a:spcAft>
          <a:spcPct val="0"/>
        </a:spcAft>
        <a:defRPr sz="5000">
          <a:solidFill>
            <a:srgbClr val="FFFF00"/>
          </a:solidFill>
          <a:latin typeface="Arial Black" panose="020B0A04020102020204" pitchFamily="34" charset="0"/>
        </a:defRPr>
      </a:lvl3pPr>
      <a:lvl4pPr algn="ctr" rtl="0" fontAlgn="base">
        <a:spcBef>
          <a:spcPct val="0"/>
        </a:spcBef>
        <a:spcAft>
          <a:spcPct val="0"/>
        </a:spcAft>
        <a:defRPr sz="5000">
          <a:solidFill>
            <a:srgbClr val="FFFF00"/>
          </a:solidFill>
          <a:latin typeface="Arial Black" panose="020B0A04020102020204" pitchFamily="34" charset="0"/>
        </a:defRPr>
      </a:lvl4pPr>
      <a:lvl5pPr algn="ctr" rtl="0" fontAlgn="base">
        <a:spcBef>
          <a:spcPct val="0"/>
        </a:spcBef>
        <a:spcAft>
          <a:spcPct val="0"/>
        </a:spcAft>
        <a:defRPr sz="5000">
          <a:solidFill>
            <a:srgbClr val="FFFF00"/>
          </a:solidFill>
          <a:latin typeface="Arial Black" panose="020B0A04020102020204" pitchFamily="34" charset="0"/>
        </a:defRPr>
      </a:lvl5pPr>
      <a:lvl6pPr marL="457200" algn="ctr" rtl="0" fontAlgn="base">
        <a:spcBef>
          <a:spcPct val="0"/>
        </a:spcBef>
        <a:spcAft>
          <a:spcPct val="0"/>
        </a:spcAft>
        <a:defRPr sz="5000">
          <a:solidFill>
            <a:srgbClr val="FFFF00"/>
          </a:solidFill>
          <a:latin typeface="Arial Black" panose="020B0A04020102020204" pitchFamily="34" charset="0"/>
        </a:defRPr>
      </a:lvl6pPr>
      <a:lvl7pPr marL="914400" algn="ctr" rtl="0" fontAlgn="base">
        <a:spcBef>
          <a:spcPct val="0"/>
        </a:spcBef>
        <a:spcAft>
          <a:spcPct val="0"/>
        </a:spcAft>
        <a:defRPr sz="5000">
          <a:solidFill>
            <a:srgbClr val="FFFF00"/>
          </a:solidFill>
          <a:latin typeface="Arial Black" panose="020B0A04020102020204" pitchFamily="34" charset="0"/>
        </a:defRPr>
      </a:lvl7pPr>
      <a:lvl8pPr marL="1371600" algn="ctr" rtl="0" fontAlgn="base">
        <a:spcBef>
          <a:spcPct val="0"/>
        </a:spcBef>
        <a:spcAft>
          <a:spcPct val="0"/>
        </a:spcAft>
        <a:defRPr sz="5000">
          <a:solidFill>
            <a:srgbClr val="FFFF00"/>
          </a:solidFill>
          <a:latin typeface="Arial Black" panose="020B0A04020102020204" pitchFamily="34" charset="0"/>
        </a:defRPr>
      </a:lvl8pPr>
      <a:lvl9pPr marL="1828800" algn="ctr" rtl="0" fontAlgn="base">
        <a:spcBef>
          <a:spcPct val="0"/>
        </a:spcBef>
        <a:spcAft>
          <a:spcPct val="0"/>
        </a:spcAft>
        <a:defRPr sz="5000">
          <a:solidFill>
            <a:srgbClr val="FFFF00"/>
          </a:solidFill>
          <a:latin typeface="Arial Black" panose="020B0A04020102020204" pitchFamily="34" charset="0"/>
        </a:defRPr>
      </a:lvl9pPr>
    </p:titleStyle>
    <p:bodyStyle>
      <a:lvl1pPr marL="342900" indent="-342900" algn="l" rtl="0" fontAlgn="base">
        <a:spcBef>
          <a:spcPct val="20000"/>
        </a:spcBef>
        <a:spcAft>
          <a:spcPct val="0"/>
        </a:spcAft>
        <a:defRPr sz="5000" kern="1200">
          <a:solidFill>
            <a:srgbClr val="FFFF00"/>
          </a:solidFill>
          <a:latin typeface="+mn-lt"/>
          <a:ea typeface="+mn-ea"/>
          <a:cs typeface="+mn-cs"/>
        </a:defRPr>
      </a:lvl1pPr>
      <a:lvl2pPr marL="742950" indent="-285750" algn="l" rtl="0" fontAlgn="base">
        <a:spcBef>
          <a:spcPct val="20000"/>
        </a:spcBef>
        <a:spcAft>
          <a:spcPct val="0"/>
        </a:spcAft>
        <a:buChar char="–"/>
        <a:defRPr sz="5000" kern="1200">
          <a:solidFill>
            <a:schemeClr val="tx1"/>
          </a:solidFill>
          <a:latin typeface="+mn-lt"/>
          <a:ea typeface="+mn-ea"/>
          <a:cs typeface="+mn-cs"/>
        </a:defRPr>
      </a:lvl2pPr>
      <a:lvl3pPr marL="1143000" indent="-228600" algn="l" rtl="0" fontAlgn="base">
        <a:spcBef>
          <a:spcPct val="20000"/>
        </a:spcBef>
        <a:spcAft>
          <a:spcPct val="0"/>
        </a:spcAft>
        <a:buChar char="•"/>
        <a:defRPr sz="5000" kern="1200">
          <a:solidFill>
            <a:schemeClr val="tx1"/>
          </a:solidFill>
          <a:latin typeface="+mn-lt"/>
          <a:ea typeface="+mn-ea"/>
          <a:cs typeface="+mn-cs"/>
        </a:defRPr>
      </a:lvl3pPr>
      <a:lvl4pPr marL="1600200" indent="-228600" algn="l" rtl="0" fontAlgn="base">
        <a:spcBef>
          <a:spcPct val="20000"/>
        </a:spcBef>
        <a:spcAft>
          <a:spcPct val="0"/>
        </a:spcAft>
        <a:buChar char="–"/>
        <a:defRPr sz="5000" kern="1200">
          <a:solidFill>
            <a:schemeClr val="tx1"/>
          </a:solidFill>
          <a:latin typeface="+mn-lt"/>
          <a:ea typeface="+mn-ea"/>
          <a:cs typeface="+mn-cs"/>
        </a:defRPr>
      </a:lvl4pPr>
      <a:lvl5pPr marL="2057400" indent="-228600" algn="l" rtl="0" fontAlgn="base">
        <a:spcBef>
          <a:spcPct val="20000"/>
        </a:spcBef>
        <a:spcAft>
          <a:spcPct val="0"/>
        </a:spcAft>
        <a:buChar char="»"/>
        <a:defRPr sz="5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81" name="Picture 57" descr="5426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FFFF00"/>
                </a:solidFill>
                <a:latin typeface="Arial" panose="020B0604020202020204" pitchFamily="34" charset="0"/>
              </a:defRPr>
            </a:lvl1pPr>
          </a:lstStyle>
          <a:p>
            <a:pPr fontAlgn="base">
              <a:spcBef>
                <a:spcPct val="0"/>
              </a:spcBef>
              <a:spcAft>
                <a:spcPct val="0"/>
              </a:spcAft>
            </a:pPr>
            <a:endParaRPr lang="en-US" altLang="en-US" smtClean="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FFFF00"/>
                </a:solidFill>
                <a:latin typeface="Arial" panose="020B0604020202020204" pitchFamily="34" charset="0"/>
              </a:defRPr>
            </a:lvl1pPr>
          </a:lstStyle>
          <a:p>
            <a:pPr fontAlgn="base">
              <a:spcBef>
                <a:spcPct val="0"/>
              </a:spcBef>
              <a:spcAft>
                <a:spcPct val="0"/>
              </a:spcAft>
            </a:pPr>
            <a:fld id="{4238D9D1-6B01-4496-BA31-64A3123B967E}" type="slidenum">
              <a:rPr lang="en-US" altLang="en-US" smtClean="0"/>
              <a:pPr fontAlgn="base">
                <a:spcBef>
                  <a:spcPct val="0"/>
                </a:spcBef>
                <a:spcAft>
                  <a:spcPct val="0"/>
                </a:spcAft>
              </a:pPr>
              <a:t>‹#›</a:t>
            </a:fld>
            <a:endParaRPr lang="en-US" altLang="en-US" smtClean="0"/>
          </a:p>
        </p:txBody>
      </p:sp>
    </p:spTree>
    <p:extLst>
      <p:ext uri="{BB962C8B-B14F-4D97-AF65-F5344CB8AC3E}">
        <p14:creationId xmlns:p14="http://schemas.microsoft.com/office/powerpoint/2010/main" val="1232351528"/>
      </p:ext>
    </p:extLst>
  </p:cSld>
  <p:clrMap bg1="lt1" tx1="dk1" bg2="lt2" tx2="dk2" accent1="accent1" accent2="accent2" accent3="accent3" accent4="accent4" accent5="accent5" accent6="accent6" hlink="hlink" folHlink="folHlink"/>
  <p:sldLayoutIdLst>
    <p:sldLayoutId id="2147490754" r:id="rId1"/>
    <p:sldLayoutId id="2147490755" r:id="rId2"/>
    <p:sldLayoutId id="2147490756" r:id="rId3"/>
    <p:sldLayoutId id="2147490757" r:id="rId4"/>
    <p:sldLayoutId id="2147490758" r:id="rId5"/>
    <p:sldLayoutId id="2147490759" r:id="rId6"/>
    <p:sldLayoutId id="2147490760" r:id="rId7"/>
    <p:sldLayoutId id="2147490761" r:id="rId8"/>
    <p:sldLayoutId id="2147490762" r:id="rId9"/>
    <p:sldLayoutId id="2147490763" r:id="rId10"/>
    <p:sldLayoutId id="2147490764" r:id="rId11"/>
  </p:sldLayoutIdLst>
  <p:txStyles>
    <p:titleStyle>
      <a:lvl1pPr algn="ctr" rtl="0" fontAlgn="base">
        <a:spcBef>
          <a:spcPct val="0"/>
        </a:spcBef>
        <a:spcAft>
          <a:spcPct val="0"/>
        </a:spcAft>
        <a:defRPr sz="5000" kern="1200">
          <a:solidFill>
            <a:srgbClr val="FFFF00"/>
          </a:solidFill>
          <a:latin typeface="+mj-lt"/>
          <a:ea typeface="+mj-ea"/>
          <a:cs typeface="+mj-cs"/>
        </a:defRPr>
      </a:lvl1pPr>
      <a:lvl2pPr algn="ctr" rtl="0" fontAlgn="base">
        <a:spcBef>
          <a:spcPct val="0"/>
        </a:spcBef>
        <a:spcAft>
          <a:spcPct val="0"/>
        </a:spcAft>
        <a:defRPr sz="5000">
          <a:solidFill>
            <a:srgbClr val="FFFF00"/>
          </a:solidFill>
          <a:latin typeface="Arial Black" panose="020B0A04020102020204" pitchFamily="34" charset="0"/>
        </a:defRPr>
      </a:lvl2pPr>
      <a:lvl3pPr algn="ctr" rtl="0" fontAlgn="base">
        <a:spcBef>
          <a:spcPct val="0"/>
        </a:spcBef>
        <a:spcAft>
          <a:spcPct val="0"/>
        </a:spcAft>
        <a:defRPr sz="5000">
          <a:solidFill>
            <a:srgbClr val="FFFF00"/>
          </a:solidFill>
          <a:latin typeface="Arial Black" panose="020B0A04020102020204" pitchFamily="34" charset="0"/>
        </a:defRPr>
      </a:lvl3pPr>
      <a:lvl4pPr algn="ctr" rtl="0" fontAlgn="base">
        <a:spcBef>
          <a:spcPct val="0"/>
        </a:spcBef>
        <a:spcAft>
          <a:spcPct val="0"/>
        </a:spcAft>
        <a:defRPr sz="5000">
          <a:solidFill>
            <a:srgbClr val="FFFF00"/>
          </a:solidFill>
          <a:latin typeface="Arial Black" panose="020B0A04020102020204" pitchFamily="34" charset="0"/>
        </a:defRPr>
      </a:lvl4pPr>
      <a:lvl5pPr algn="ctr" rtl="0" fontAlgn="base">
        <a:spcBef>
          <a:spcPct val="0"/>
        </a:spcBef>
        <a:spcAft>
          <a:spcPct val="0"/>
        </a:spcAft>
        <a:defRPr sz="5000">
          <a:solidFill>
            <a:srgbClr val="FFFF00"/>
          </a:solidFill>
          <a:latin typeface="Arial Black" panose="020B0A04020102020204" pitchFamily="34" charset="0"/>
        </a:defRPr>
      </a:lvl5pPr>
      <a:lvl6pPr marL="457200" algn="ctr" rtl="0" fontAlgn="base">
        <a:spcBef>
          <a:spcPct val="0"/>
        </a:spcBef>
        <a:spcAft>
          <a:spcPct val="0"/>
        </a:spcAft>
        <a:defRPr sz="5000">
          <a:solidFill>
            <a:srgbClr val="FFFF00"/>
          </a:solidFill>
          <a:latin typeface="Arial Black" panose="020B0A04020102020204" pitchFamily="34" charset="0"/>
        </a:defRPr>
      </a:lvl6pPr>
      <a:lvl7pPr marL="914400" algn="ctr" rtl="0" fontAlgn="base">
        <a:spcBef>
          <a:spcPct val="0"/>
        </a:spcBef>
        <a:spcAft>
          <a:spcPct val="0"/>
        </a:spcAft>
        <a:defRPr sz="5000">
          <a:solidFill>
            <a:srgbClr val="FFFF00"/>
          </a:solidFill>
          <a:latin typeface="Arial Black" panose="020B0A04020102020204" pitchFamily="34" charset="0"/>
        </a:defRPr>
      </a:lvl7pPr>
      <a:lvl8pPr marL="1371600" algn="ctr" rtl="0" fontAlgn="base">
        <a:spcBef>
          <a:spcPct val="0"/>
        </a:spcBef>
        <a:spcAft>
          <a:spcPct val="0"/>
        </a:spcAft>
        <a:defRPr sz="5000">
          <a:solidFill>
            <a:srgbClr val="FFFF00"/>
          </a:solidFill>
          <a:latin typeface="Arial Black" panose="020B0A04020102020204" pitchFamily="34" charset="0"/>
        </a:defRPr>
      </a:lvl8pPr>
      <a:lvl9pPr marL="1828800" algn="ctr" rtl="0" fontAlgn="base">
        <a:spcBef>
          <a:spcPct val="0"/>
        </a:spcBef>
        <a:spcAft>
          <a:spcPct val="0"/>
        </a:spcAft>
        <a:defRPr sz="5000">
          <a:solidFill>
            <a:srgbClr val="FFFF00"/>
          </a:solidFill>
          <a:latin typeface="Arial Black" panose="020B0A04020102020204" pitchFamily="34" charset="0"/>
        </a:defRPr>
      </a:lvl9pPr>
    </p:titleStyle>
    <p:bodyStyle>
      <a:lvl1pPr marL="342900" indent="-342900" algn="l" rtl="0" fontAlgn="base">
        <a:spcBef>
          <a:spcPct val="20000"/>
        </a:spcBef>
        <a:spcAft>
          <a:spcPct val="0"/>
        </a:spcAft>
        <a:defRPr sz="5000" kern="1200">
          <a:solidFill>
            <a:srgbClr val="FFFF00"/>
          </a:solidFill>
          <a:latin typeface="+mn-lt"/>
          <a:ea typeface="+mn-ea"/>
          <a:cs typeface="+mn-cs"/>
        </a:defRPr>
      </a:lvl1pPr>
      <a:lvl2pPr marL="742950" indent="-285750" algn="l" rtl="0" fontAlgn="base">
        <a:spcBef>
          <a:spcPct val="20000"/>
        </a:spcBef>
        <a:spcAft>
          <a:spcPct val="0"/>
        </a:spcAft>
        <a:buChar char="–"/>
        <a:defRPr sz="5000" kern="1200">
          <a:solidFill>
            <a:schemeClr val="tx1"/>
          </a:solidFill>
          <a:latin typeface="+mn-lt"/>
          <a:ea typeface="+mn-ea"/>
          <a:cs typeface="+mn-cs"/>
        </a:defRPr>
      </a:lvl2pPr>
      <a:lvl3pPr marL="1143000" indent="-228600" algn="l" rtl="0" fontAlgn="base">
        <a:spcBef>
          <a:spcPct val="20000"/>
        </a:spcBef>
        <a:spcAft>
          <a:spcPct val="0"/>
        </a:spcAft>
        <a:buChar char="•"/>
        <a:defRPr sz="5000" kern="1200">
          <a:solidFill>
            <a:schemeClr val="tx1"/>
          </a:solidFill>
          <a:latin typeface="+mn-lt"/>
          <a:ea typeface="+mn-ea"/>
          <a:cs typeface="+mn-cs"/>
        </a:defRPr>
      </a:lvl3pPr>
      <a:lvl4pPr marL="1600200" indent="-228600" algn="l" rtl="0" fontAlgn="base">
        <a:spcBef>
          <a:spcPct val="20000"/>
        </a:spcBef>
        <a:spcAft>
          <a:spcPct val="0"/>
        </a:spcAft>
        <a:buChar char="–"/>
        <a:defRPr sz="5000" kern="1200">
          <a:solidFill>
            <a:schemeClr val="tx1"/>
          </a:solidFill>
          <a:latin typeface="+mn-lt"/>
          <a:ea typeface="+mn-ea"/>
          <a:cs typeface="+mn-cs"/>
        </a:defRPr>
      </a:lvl4pPr>
      <a:lvl5pPr marL="2057400" indent="-228600" algn="l" rtl="0" fontAlgn="base">
        <a:spcBef>
          <a:spcPct val="20000"/>
        </a:spcBef>
        <a:spcAft>
          <a:spcPct val="0"/>
        </a:spcAft>
        <a:buChar char="»"/>
        <a:defRPr sz="5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57" descr="5426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solidFill>
                  <a:srgbClr val="FFFF00"/>
                </a:solidFill>
                <a:latin typeface="Arial" panose="020B0604020202020204" pitchFamily="34" charset="0"/>
              </a:defRPr>
            </a:lvl1pPr>
          </a:lstStyle>
          <a:p>
            <a:pPr fontAlgn="base">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solidFill>
                  <a:srgbClr val="FFFF00"/>
                </a:solidFill>
                <a:latin typeface="Arial" panose="020B0604020202020204" pitchFamily="34" charset="0"/>
              </a:defRPr>
            </a:lvl1pPr>
          </a:lstStyle>
          <a:p>
            <a:pPr fontAlgn="base">
              <a:spcBef>
                <a:spcPct val="0"/>
              </a:spcBef>
              <a:spcAft>
                <a:spcPct val="0"/>
              </a:spcAft>
              <a:defRPr/>
            </a:pPr>
            <a:fld id="{08FFD437-1749-4043-AA35-4F22E2B76930}"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2074163129"/>
      </p:ext>
    </p:extLst>
  </p:cSld>
  <p:clrMap bg1="lt1" tx1="dk1" bg2="lt2" tx2="dk2" accent1="accent1" accent2="accent2" accent3="accent3" accent4="accent4" accent5="accent5" accent6="accent6" hlink="hlink" folHlink="folHlink"/>
  <p:sldLayoutIdLst>
    <p:sldLayoutId id="2147490766" r:id="rId1"/>
    <p:sldLayoutId id="2147490767" r:id="rId2"/>
    <p:sldLayoutId id="2147490768" r:id="rId3"/>
    <p:sldLayoutId id="2147490769" r:id="rId4"/>
    <p:sldLayoutId id="2147490770" r:id="rId5"/>
    <p:sldLayoutId id="2147490771" r:id="rId6"/>
    <p:sldLayoutId id="2147490772" r:id="rId7"/>
    <p:sldLayoutId id="2147490773" r:id="rId8"/>
    <p:sldLayoutId id="2147490774" r:id="rId9"/>
    <p:sldLayoutId id="2147490775" r:id="rId10"/>
    <p:sldLayoutId id="2147490776" r:id="rId11"/>
  </p:sldLayoutIdLst>
  <p:txStyles>
    <p:titleStyle>
      <a:lvl1pPr algn="ctr" rtl="0" eaLnBrk="0" fontAlgn="base" hangingPunct="0">
        <a:spcBef>
          <a:spcPct val="0"/>
        </a:spcBef>
        <a:spcAft>
          <a:spcPct val="0"/>
        </a:spcAft>
        <a:defRPr sz="5000" kern="1200">
          <a:solidFill>
            <a:srgbClr val="FFFF00"/>
          </a:solidFill>
          <a:latin typeface="+mj-lt"/>
          <a:ea typeface="+mj-ea"/>
          <a:cs typeface="+mj-cs"/>
        </a:defRPr>
      </a:lvl1pPr>
      <a:lvl2pPr algn="ctr" rtl="0" eaLnBrk="0" fontAlgn="base" hangingPunct="0">
        <a:spcBef>
          <a:spcPct val="0"/>
        </a:spcBef>
        <a:spcAft>
          <a:spcPct val="0"/>
        </a:spcAft>
        <a:defRPr sz="5000">
          <a:solidFill>
            <a:srgbClr val="FFFF00"/>
          </a:solidFill>
          <a:latin typeface="Arial Black" panose="020B0A04020102020204" pitchFamily="34" charset="0"/>
        </a:defRPr>
      </a:lvl2pPr>
      <a:lvl3pPr algn="ctr" rtl="0" eaLnBrk="0" fontAlgn="base" hangingPunct="0">
        <a:spcBef>
          <a:spcPct val="0"/>
        </a:spcBef>
        <a:spcAft>
          <a:spcPct val="0"/>
        </a:spcAft>
        <a:defRPr sz="5000">
          <a:solidFill>
            <a:srgbClr val="FFFF00"/>
          </a:solidFill>
          <a:latin typeface="Arial Black" panose="020B0A04020102020204" pitchFamily="34" charset="0"/>
        </a:defRPr>
      </a:lvl3pPr>
      <a:lvl4pPr algn="ctr" rtl="0" eaLnBrk="0" fontAlgn="base" hangingPunct="0">
        <a:spcBef>
          <a:spcPct val="0"/>
        </a:spcBef>
        <a:spcAft>
          <a:spcPct val="0"/>
        </a:spcAft>
        <a:defRPr sz="5000">
          <a:solidFill>
            <a:srgbClr val="FFFF00"/>
          </a:solidFill>
          <a:latin typeface="Arial Black" panose="020B0A04020102020204" pitchFamily="34" charset="0"/>
        </a:defRPr>
      </a:lvl4pPr>
      <a:lvl5pPr algn="ctr" rtl="0" eaLnBrk="0" fontAlgn="base" hangingPunct="0">
        <a:spcBef>
          <a:spcPct val="0"/>
        </a:spcBef>
        <a:spcAft>
          <a:spcPct val="0"/>
        </a:spcAft>
        <a:defRPr sz="5000">
          <a:solidFill>
            <a:srgbClr val="FFFF00"/>
          </a:solidFill>
          <a:latin typeface="Arial Black" panose="020B0A04020102020204" pitchFamily="34" charset="0"/>
        </a:defRPr>
      </a:lvl5pPr>
      <a:lvl6pPr marL="457200" algn="ctr" rtl="0" fontAlgn="base">
        <a:spcBef>
          <a:spcPct val="0"/>
        </a:spcBef>
        <a:spcAft>
          <a:spcPct val="0"/>
        </a:spcAft>
        <a:defRPr sz="5000">
          <a:solidFill>
            <a:srgbClr val="FFFF00"/>
          </a:solidFill>
          <a:latin typeface="Arial Black" panose="020B0A04020102020204" pitchFamily="34" charset="0"/>
        </a:defRPr>
      </a:lvl6pPr>
      <a:lvl7pPr marL="914400" algn="ctr" rtl="0" fontAlgn="base">
        <a:spcBef>
          <a:spcPct val="0"/>
        </a:spcBef>
        <a:spcAft>
          <a:spcPct val="0"/>
        </a:spcAft>
        <a:defRPr sz="5000">
          <a:solidFill>
            <a:srgbClr val="FFFF00"/>
          </a:solidFill>
          <a:latin typeface="Arial Black" panose="020B0A04020102020204" pitchFamily="34" charset="0"/>
        </a:defRPr>
      </a:lvl7pPr>
      <a:lvl8pPr marL="1371600" algn="ctr" rtl="0" fontAlgn="base">
        <a:spcBef>
          <a:spcPct val="0"/>
        </a:spcBef>
        <a:spcAft>
          <a:spcPct val="0"/>
        </a:spcAft>
        <a:defRPr sz="5000">
          <a:solidFill>
            <a:srgbClr val="FFFF00"/>
          </a:solidFill>
          <a:latin typeface="Arial Black" panose="020B0A04020102020204" pitchFamily="34" charset="0"/>
        </a:defRPr>
      </a:lvl8pPr>
      <a:lvl9pPr marL="1828800" algn="ctr" rtl="0" fontAlgn="base">
        <a:spcBef>
          <a:spcPct val="0"/>
        </a:spcBef>
        <a:spcAft>
          <a:spcPct val="0"/>
        </a:spcAft>
        <a:defRPr sz="5000">
          <a:solidFill>
            <a:srgbClr val="FFFF00"/>
          </a:solidFill>
          <a:latin typeface="Arial Black" panose="020B0A04020102020204" pitchFamily="34" charset="0"/>
        </a:defRPr>
      </a:lvl9pPr>
    </p:titleStyle>
    <p:bodyStyle>
      <a:lvl1pPr marL="342900" indent="-342900" algn="l" rtl="0" eaLnBrk="0" fontAlgn="base" hangingPunct="0">
        <a:spcBef>
          <a:spcPct val="20000"/>
        </a:spcBef>
        <a:spcAft>
          <a:spcPct val="0"/>
        </a:spcAft>
        <a:defRPr sz="5000" kern="12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5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5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5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5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8" name="Picture 54" descr="1371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FFFF00"/>
                </a:solidFill>
                <a:latin typeface="Arial" panose="020B0604020202020204" pitchFamily="34" charset="0"/>
              </a:defRPr>
            </a:lvl1pPr>
          </a:lstStyle>
          <a:p>
            <a:pPr fontAlgn="base">
              <a:spcBef>
                <a:spcPct val="0"/>
              </a:spcBef>
              <a:spcAft>
                <a:spcPct val="0"/>
              </a:spcAft>
            </a:pPr>
            <a:endParaRPr lang="en-US" altLang="en-US" smtClean="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FFFF00"/>
                </a:solidFill>
                <a:latin typeface="Arial" panose="020B0604020202020204" pitchFamily="34" charset="0"/>
              </a:defRPr>
            </a:lvl1pPr>
          </a:lstStyle>
          <a:p>
            <a:pPr fontAlgn="base">
              <a:spcBef>
                <a:spcPct val="0"/>
              </a:spcBef>
              <a:spcAft>
                <a:spcPct val="0"/>
              </a:spcAft>
            </a:pPr>
            <a:fld id="{F69E5933-D062-4DFE-8AB9-B2D09133F707}" type="slidenum">
              <a:rPr lang="en-US" altLang="en-US" smtClean="0"/>
              <a:pPr fontAlgn="base">
                <a:spcBef>
                  <a:spcPct val="0"/>
                </a:spcBef>
                <a:spcAft>
                  <a:spcPct val="0"/>
                </a:spcAft>
              </a:pPr>
              <a:t>‹#›</a:t>
            </a:fld>
            <a:endParaRPr lang="en-US" altLang="en-US" smtClean="0"/>
          </a:p>
        </p:txBody>
      </p:sp>
      <p:pic>
        <p:nvPicPr>
          <p:cNvPr id="1079" name="Picture 55" descr="rrlig-crs-pixsta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892800" y="3200400"/>
            <a:ext cx="730251"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685741"/>
      </p:ext>
    </p:extLst>
  </p:cSld>
  <p:clrMap bg1="lt1" tx1="dk1" bg2="lt2" tx2="dk2" accent1="accent1" accent2="accent2" accent3="accent3" accent4="accent4" accent5="accent5" accent6="accent6" hlink="hlink" folHlink="folHlink"/>
  <p:sldLayoutIdLst>
    <p:sldLayoutId id="2147490790" r:id="rId1"/>
    <p:sldLayoutId id="2147490791" r:id="rId2"/>
    <p:sldLayoutId id="2147490792" r:id="rId3"/>
    <p:sldLayoutId id="2147490793" r:id="rId4"/>
    <p:sldLayoutId id="2147490794" r:id="rId5"/>
    <p:sldLayoutId id="2147490795" r:id="rId6"/>
    <p:sldLayoutId id="2147490796" r:id="rId7"/>
    <p:sldLayoutId id="2147490797" r:id="rId8"/>
    <p:sldLayoutId id="2147490798" r:id="rId9"/>
    <p:sldLayoutId id="2147490799" r:id="rId10"/>
    <p:sldLayoutId id="2147490800" r:id="rId11"/>
  </p:sldLayoutIdLst>
  <p:txStyles>
    <p:titleStyle>
      <a:lvl1pPr algn="ctr" rtl="0" fontAlgn="base">
        <a:spcBef>
          <a:spcPct val="0"/>
        </a:spcBef>
        <a:spcAft>
          <a:spcPct val="0"/>
        </a:spcAft>
        <a:defRPr sz="5000" kern="1200">
          <a:solidFill>
            <a:srgbClr val="FFFF00"/>
          </a:solidFill>
          <a:latin typeface="+mj-lt"/>
          <a:ea typeface="+mj-ea"/>
          <a:cs typeface="+mj-cs"/>
        </a:defRPr>
      </a:lvl1pPr>
      <a:lvl2pPr algn="ctr" rtl="0" fontAlgn="base">
        <a:spcBef>
          <a:spcPct val="0"/>
        </a:spcBef>
        <a:spcAft>
          <a:spcPct val="0"/>
        </a:spcAft>
        <a:defRPr sz="5000">
          <a:solidFill>
            <a:srgbClr val="FFFF00"/>
          </a:solidFill>
          <a:latin typeface="Arial Black" panose="020B0A04020102020204" pitchFamily="34" charset="0"/>
        </a:defRPr>
      </a:lvl2pPr>
      <a:lvl3pPr algn="ctr" rtl="0" fontAlgn="base">
        <a:spcBef>
          <a:spcPct val="0"/>
        </a:spcBef>
        <a:spcAft>
          <a:spcPct val="0"/>
        </a:spcAft>
        <a:defRPr sz="5000">
          <a:solidFill>
            <a:srgbClr val="FFFF00"/>
          </a:solidFill>
          <a:latin typeface="Arial Black" panose="020B0A04020102020204" pitchFamily="34" charset="0"/>
        </a:defRPr>
      </a:lvl3pPr>
      <a:lvl4pPr algn="ctr" rtl="0" fontAlgn="base">
        <a:spcBef>
          <a:spcPct val="0"/>
        </a:spcBef>
        <a:spcAft>
          <a:spcPct val="0"/>
        </a:spcAft>
        <a:defRPr sz="5000">
          <a:solidFill>
            <a:srgbClr val="FFFF00"/>
          </a:solidFill>
          <a:latin typeface="Arial Black" panose="020B0A04020102020204" pitchFamily="34" charset="0"/>
        </a:defRPr>
      </a:lvl4pPr>
      <a:lvl5pPr algn="ctr" rtl="0" fontAlgn="base">
        <a:spcBef>
          <a:spcPct val="0"/>
        </a:spcBef>
        <a:spcAft>
          <a:spcPct val="0"/>
        </a:spcAft>
        <a:defRPr sz="5000">
          <a:solidFill>
            <a:srgbClr val="FFFF00"/>
          </a:solidFill>
          <a:latin typeface="Arial Black" panose="020B0A04020102020204" pitchFamily="34" charset="0"/>
        </a:defRPr>
      </a:lvl5pPr>
      <a:lvl6pPr marL="457200" algn="ctr" rtl="0" fontAlgn="base">
        <a:spcBef>
          <a:spcPct val="0"/>
        </a:spcBef>
        <a:spcAft>
          <a:spcPct val="0"/>
        </a:spcAft>
        <a:defRPr sz="5000">
          <a:solidFill>
            <a:srgbClr val="FFFF00"/>
          </a:solidFill>
          <a:latin typeface="Arial Black" panose="020B0A04020102020204" pitchFamily="34" charset="0"/>
        </a:defRPr>
      </a:lvl6pPr>
      <a:lvl7pPr marL="914400" algn="ctr" rtl="0" fontAlgn="base">
        <a:spcBef>
          <a:spcPct val="0"/>
        </a:spcBef>
        <a:spcAft>
          <a:spcPct val="0"/>
        </a:spcAft>
        <a:defRPr sz="5000">
          <a:solidFill>
            <a:srgbClr val="FFFF00"/>
          </a:solidFill>
          <a:latin typeface="Arial Black" panose="020B0A04020102020204" pitchFamily="34" charset="0"/>
        </a:defRPr>
      </a:lvl7pPr>
      <a:lvl8pPr marL="1371600" algn="ctr" rtl="0" fontAlgn="base">
        <a:spcBef>
          <a:spcPct val="0"/>
        </a:spcBef>
        <a:spcAft>
          <a:spcPct val="0"/>
        </a:spcAft>
        <a:defRPr sz="5000">
          <a:solidFill>
            <a:srgbClr val="FFFF00"/>
          </a:solidFill>
          <a:latin typeface="Arial Black" panose="020B0A04020102020204" pitchFamily="34" charset="0"/>
        </a:defRPr>
      </a:lvl8pPr>
      <a:lvl9pPr marL="1828800" algn="ctr" rtl="0" fontAlgn="base">
        <a:spcBef>
          <a:spcPct val="0"/>
        </a:spcBef>
        <a:spcAft>
          <a:spcPct val="0"/>
        </a:spcAft>
        <a:defRPr sz="5000">
          <a:solidFill>
            <a:srgbClr val="FFFF00"/>
          </a:solidFill>
          <a:latin typeface="Arial Black" panose="020B0A04020102020204" pitchFamily="34" charset="0"/>
        </a:defRPr>
      </a:lvl9pPr>
    </p:titleStyle>
    <p:bodyStyle>
      <a:lvl1pPr marL="342900" indent="-342900" algn="l" rtl="0" fontAlgn="base">
        <a:spcBef>
          <a:spcPct val="20000"/>
        </a:spcBef>
        <a:spcAft>
          <a:spcPct val="0"/>
        </a:spcAft>
        <a:defRPr sz="5000" kern="1200">
          <a:solidFill>
            <a:srgbClr val="FFFF00"/>
          </a:solidFill>
          <a:latin typeface="+mn-lt"/>
          <a:ea typeface="+mn-ea"/>
          <a:cs typeface="+mn-cs"/>
        </a:defRPr>
      </a:lvl1pPr>
      <a:lvl2pPr marL="742950" indent="-285750" algn="l" rtl="0" fontAlgn="base">
        <a:spcBef>
          <a:spcPct val="20000"/>
        </a:spcBef>
        <a:spcAft>
          <a:spcPct val="0"/>
        </a:spcAft>
        <a:buChar char="–"/>
        <a:defRPr sz="5000" kern="1200">
          <a:solidFill>
            <a:schemeClr val="tx1"/>
          </a:solidFill>
          <a:latin typeface="+mn-lt"/>
          <a:ea typeface="+mn-ea"/>
          <a:cs typeface="+mn-cs"/>
        </a:defRPr>
      </a:lvl2pPr>
      <a:lvl3pPr marL="1143000" indent="-228600" algn="l" rtl="0" fontAlgn="base">
        <a:spcBef>
          <a:spcPct val="20000"/>
        </a:spcBef>
        <a:spcAft>
          <a:spcPct val="0"/>
        </a:spcAft>
        <a:buChar char="•"/>
        <a:defRPr sz="5000" kern="1200">
          <a:solidFill>
            <a:schemeClr val="tx1"/>
          </a:solidFill>
          <a:latin typeface="+mn-lt"/>
          <a:ea typeface="+mn-ea"/>
          <a:cs typeface="+mn-cs"/>
        </a:defRPr>
      </a:lvl3pPr>
      <a:lvl4pPr marL="1600200" indent="-228600" algn="l" rtl="0" fontAlgn="base">
        <a:spcBef>
          <a:spcPct val="20000"/>
        </a:spcBef>
        <a:spcAft>
          <a:spcPct val="0"/>
        </a:spcAft>
        <a:buChar char="–"/>
        <a:defRPr sz="5000" kern="1200">
          <a:solidFill>
            <a:schemeClr val="tx1"/>
          </a:solidFill>
          <a:latin typeface="+mn-lt"/>
          <a:ea typeface="+mn-ea"/>
          <a:cs typeface="+mn-cs"/>
        </a:defRPr>
      </a:lvl4pPr>
      <a:lvl5pPr marL="2057400" indent="-228600" algn="l" rtl="0" fontAlgn="base">
        <a:spcBef>
          <a:spcPct val="20000"/>
        </a:spcBef>
        <a:spcAft>
          <a:spcPct val="0"/>
        </a:spcAft>
        <a:buChar char="»"/>
        <a:defRPr sz="5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57" descr="5748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FFFF00"/>
                </a:solidFill>
                <a:latin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FFFF00"/>
                </a:solidFill>
                <a:latin typeface="Arial" panose="020B0604020202020204" pitchFamily="34" charset="0"/>
              </a:defRPr>
            </a:lvl1pPr>
          </a:lstStyle>
          <a:p>
            <a:pPr fontAlgn="base">
              <a:spcBef>
                <a:spcPct val="0"/>
              </a:spcBef>
              <a:spcAft>
                <a:spcPct val="0"/>
              </a:spcAft>
              <a:defRPr/>
            </a:pPr>
            <a:fld id="{6C150A73-9E2D-47F3-A39A-1D0F71CF55E6}"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1447909363"/>
      </p:ext>
    </p:extLst>
  </p:cSld>
  <p:clrMap bg1="lt1" tx1="dk1" bg2="lt2" tx2="dk2" accent1="accent1" accent2="accent2" accent3="accent3" accent4="accent4" accent5="accent5" accent6="accent6" hlink="hlink" folHlink="folHlink"/>
  <p:sldLayoutIdLst>
    <p:sldLayoutId id="2147490814" r:id="rId1"/>
    <p:sldLayoutId id="2147490815" r:id="rId2"/>
    <p:sldLayoutId id="2147490816" r:id="rId3"/>
    <p:sldLayoutId id="2147490817" r:id="rId4"/>
    <p:sldLayoutId id="2147490818" r:id="rId5"/>
    <p:sldLayoutId id="2147490819" r:id="rId6"/>
    <p:sldLayoutId id="2147490820" r:id="rId7"/>
    <p:sldLayoutId id="2147490821" r:id="rId8"/>
    <p:sldLayoutId id="2147490822" r:id="rId9"/>
    <p:sldLayoutId id="2147490823" r:id="rId10"/>
    <p:sldLayoutId id="2147490824" r:id="rId11"/>
  </p:sldLayoutIdLst>
  <p:txStyles>
    <p:titleStyle>
      <a:lvl1pPr algn="ctr" rtl="0" eaLnBrk="0" fontAlgn="base" hangingPunct="0">
        <a:spcBef>
          <a:spcPct val="0"/>
        </a:spcBef>
        <a:spcAft>
          <a:spcPct val="0"/>
        </a:spcAft>
        <a:defRPr sz="5000">
          <a:solidFill>
            <a:srgbClr val="FFFF00"/>
          </a:solidFill>
          <a:latin typeface="+mj-lt"/>
          <a:ea typeface="+mj-ea"/>
          <a:cs typeface="+mj-cs"/>
        </a:defRPr>
      </a:lvl1pPr>
      <a:lvl2pPr algn="ctr" rtl="0" eaLnBrk="0" fontAlgn="base" hangingPunct="0">
        <a:spcBef>
          <a:spcPct val="0"/>
        </a:spcBef>
        <a:spcAft>
          <a:spcPct val="0"/>
        </a:spcAft>
        <a:defRPr sz="5000">
          <a:solidFill>
            <a:srgbClr val="FFFF00"/>
          </a:solidFill>
          <a:latin typeface="Arial Black" pitchFamily="34" charset="0"/>
        </a:defRPr>
      </a:lvl2pPr>
      <a:lvl3pPr algn="ctr" rtl="0" eaLnBrk="0" fontAlgn="base" hangingPunct="0">
        <a:spcBef>
          <a:spcPct val="0"/>
        </a:spcBef>
        <a:spcAft>
          <a:spcPct val="0"/>
        </a:spcAft>
        <a:defRPr sz="5000">
          <a:solidFill>
            <a:srgbClr val="FFFF00"/>
          </a:solidFill>
          <a:latin typeface="Arial Black" pitchFamily="34" charset="0"/>
        </a:defRPr>
      </a:lvl3pPr>
      <a:lvl4pPr algn="ctr" rtl="0" eaLnBrk="0" fontAlgn="base" hangingPunct="0">
        <a:spcBef>
          <a:spcPct val="0"/>
        </a:spcBef>
        <a:spcAft>
          <a:spcPct val="0"/>
        </a:spcAft>
        <a:defRPr sz="5000">
          <a:solidFill>
            <a:srgbClr val="FFFF00"/>
          </a:solidFill>
          <a:latin typeface="Arial Black" pitchFamily="34" charset="0"/>
        </a:defRPr>
      </a:lvl4pPr>
      <a:lvl5pPr algn="ctr" rtl="0" eaLnBrk="0" fontAlgn="base" hangingPunct="0">
        <a:spcBef>
          <a:spcPct val="0"/>
        </a:spcBef>
        <a:spcAft>
          <a:spcPct val="0"/>
        </a:spcAft>
        <a:defRPr sz="5000">
          <a:solidFill>
            <a:srgbClr val="FFFF00"/>
          </a:solidFill>
          <a:latin typeface="Arial Black" pitchFamily="34" charset="0"/>
        </a:defRPr>
      </a:lvl5pPr>
      <a:lvl6pPr marL="457200" algn="ctr" rtl="0" fontAlgn="base">
        <a:spcBef>
          <a:spcPct val="0"/>
        </a:spcBef>
        <a:spcAft>
          <a:spcPct val="0"/>
        </a:spcAft>
        <a:defRPr sz="5000">
          <a:solidFill>
            <a:srgbClr val="FFFF00"/>
          </a:solidFill>
          <a:latin typeface="Arial Black" pitchFamily="34" charset="0"/>
        </a:defRPr>
      </a:lvl6pPr>
      <a:lvl7pPr marL="914400" algn="ctr" rtl="0" fontAlgn="base">
        <a:spcBef>
          <a:spcPct val="0"/>
        </a:spcBef>
        <a:spcAft>
          <a:spcPct val="0"/>
        </a:spcAft>
        <a:defRPr sz="5000">
          <a:solidFill>
            <a:srgbClr val="FFFF00"/>
          </a:solidFill>
          <a:latin typeface="Arial Black" pitchFamily="34" charset="0"/>
        </a:defRPr>
      </a:lvl7pPr>
      <a:lvl8pPr marL="1371600" algn="ctr" rtl="0" fontAlgn="base">
        <a:spcBef>
          <a:spcPct val="0"/>
        </a:spcBef>
        <a:spcAft>
          <a:spcPct val="0"/>
        </a:spcAft>
        <a:defRPr sz="5000">
          <a:solidFill>
            <a:srgbClr val="FFFF00"/>
          </a:solidFill>
          <a:latin typeface="Arial Black" pitchFamily="34" charset="0"/>
        </a:defRPr>
      </a:lvl8pPr>
      <a:lvl9pPr marL="1828800" algn="ctr" rtl="0" fontAlgn="base">
        <a:spcBef>
          <a:spcPct val="0"/>
        </a:spcBef>
        <a:spcAft>
          <a:spcPct val="0"/>
        </a:spcAft>
        <a:defRPr sz="5000">
          <a:solidFill>
            <a:srgbClr val="FFFF00"/>
          </a:solidFill>
          <a:latin typeface="Arial Black" pitchFamily="34" charset="0"/>
        </a:defRPr>
      </a:lvl9pPr>
    </p:titleStyle>
    <p:bodyStyle>
      <a:lvl1pPr marL="342900" indent="-342900" algn="l" rtl="0" eaLnBrk="0" fontAlgn="base" hangingPunct="0">
        <a:spcBef>
          <a:spcPct val="20000"/>
        </a:spcBef>
        <a:spcAft>
          <a:spcPct val="0"/>
        </a:spcAft>
        <a:defRPr sz="50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5000">
          <a:solidFill>
            <a:schemeClr val="tx1"/>
          </a:solidFill>
          <a:latin typeface="+mn-lt"/>
        </a:defRPr>
      </a:lvl2pPr>
      <a:lvl3pPr marL="1143000" indent="-228600" algn="l" rtl="0" eaLnBrk="0" fontAlgn="base" hangingPunct="0">
        <a:spcBef>
          <a:spcPct val="20000"/>
        </a:spcBef>
        <a:spcAft>
          <a:spcPct val="0"/>
        </a:spcAft>
        <a:buChar char="•"/>
        <a:defRPr sz="5000">
          <a:solidFill>
            <a:schemeClr val="tx1"/>
          </a:solidFill>
          <a:latin typeface="+mn-lt"/>
        </a:defRPr>
      </a:lvl3pPr>
      <a:lvl4pPr marL="1600200" indent="-228600" algn="l" rtl="0" eaLnBrk="0" fontAlgn="base" hangingPunct="0">
        <a:spcBef>
          <a:spcPct val="20000"/>
        </a:spcBef>
        <a:spcAft>
          <a:spcPct val="0"/>
        </a:spcAft>
        <a:buChar char="–"/>
        <a:defRPr sz="5000">
          <a:solidFill>
            <a:schemeClr val="tx1"/>
          </a:solidFill>
          <a:latin typeface="+mn-lt"/>
        </a:defRPr>
      </a:lvl4pPr>
      <a:lvl5pPr marL="2057400" indent="-228600" algn="l" rtl="0" eaLnBrk="0" fontAlgn="base" hangingPunct="0">
        <a:spcBef>
          <a:spcPct val="20000"/>
        </a:spcBef>
        <a:spcAft>
          <a:spcPct val="0"/>
        </a:spcAft>
        <a:buChar char="»"/>
        <a:defRPr sz="5000">
          <a:solidFill>
            <a:schemeClr val="tx1"/>
          </a:solidFill>
          <a:latin typeface="+mn-lt"/>
        </a:defRPr>
      </a:lvl5pPr>
      <a:lvl6pPr marL="2514600" indent="-228600" algn="l" rtl="0" fontAlgn="base">
        <a:spcBef>
          <a:spcPct val="20000"/>
        </a:spcBef>
        <a:spcAft>
          <a:spcPct val="0"/>
        </a:spcAft>
        <a:buChar char="»"/>
        <a:defRPr sz="5000">
          <a:solidFill>
            <a:schemeClr val="tx1"/>
          </a:solidFill>
          <a:latin typeface="+mn-lt"/>
        </a:defRPr>
      </a:lvl6pPr>
      <a:lvl7pPr marL="2971800" indent="-228600" algn="l" rtl="0" fontAlgn="base">
        <a:spcBef>
          <a:spcPct val="20000"/>
        </a:spcBef>
        <a:spcAft>
          <a:spcPct val="0"/>
        </a:spcAft>
        <a:buChar char="»"/>
        <a:defRPr sz="5000">
          <a:solidFill>
            <a:schemeClr val="tx1"/>
          </a:solidFill>
          <a:latin typeface="+mn-lt"/>
        </a:defRPr>
      </a:lvl7pPr>
      <a:lvl8pPr marL="3429000" indent="-228600" algn="l" rtl="0" fontAlgn="base">
        <a:spcBef>
          <a:spcPct val="20000"/>
        </a:spcBef>
        <a:spcAft>
          <a:spcPct val="0"/>
        </a:spcAft>
        <a:buChar char="»"/>
        <a:defRPr sz="5000">
          <a:solidFill>
            <a:schemeClr val="tx1"/>
          </a:solidFill>
          <a:latin typeface="+mn-lt"/>
        </a:defRPr>
      </a:lvl8pPr>
      <a:lvl9pPr marL="3886200" indent="-228600" algn="l" rtl="0" fontAlgn="base">
        <a:spcBef>
          <a:spcPct val="20000"/>
        </a:spcBef>
        <a:spcAft>
          <a:spcPct val="0"/>
        </a:spcAft>
        <a:buChar char="»"/>
        <a:defRPr sz="5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4" descr="5172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FFFF00"/>
                </a:solidFill>
                <a:latin typeface="Arial" panose="020B0604020202020204" pitchFamily="34" charset="0"/>
              </a:defRPr>
            </a:lvl1pPr>
          </a:lstStyle>
          <a:p>
            <a:pPr fontAlgn="base">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FFFF00"/>
                </a:solidFill>
                <a:latin typeface="Arial" panose="020B0604020202020204" pitchFamily="34" charset="0"/>
              </a:defRPr>
            </a:lvl1pPr>
          </a:lstStyle>
          <a:p>
            <a:pPr fontAlgn="base">
              <a:spcBef>
                <a:spcPct val="0"/>
              </a:spcBef>
              <a:spcAft>
                <a:spcPct val="0"/>
              </a:spcAft>
              <a:defRPr/>
            </a:pPr>
            <a:fld id="{B5B6EDCD-AE9E-41EC-BC82-451EB3CC7BD8}"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2319782775"/>
      </p:ext>
    </p:extLst>
  </p:cSld>
  <p:clrMap bg1="lt1" tx1="dk1" bg2="lt2" tx2="dk2" accent1="accent1" accent2="accent2" accent3="accent3" accent4="accent4" accent5="accent5" accent6="accent6" hlink="hlink" folHlink="folHlink"/>
  <p:sldLayoutIdLst>
    <p:sldLayoutId id="2147490838" r:id="rId1"/>
    <p:sldLayoutId id="2147490839" r:id="rId2"/>
    <p:sldLayoutId id="2147490840" r:id="rId3"/>
    <p:sldLayoutId id="2147490841" r:id="rId4"/>
    <p:sldLayoutId id="2147490842" r:id="rId5"/>
    <p:sldLayoutId id="2147490843" r:id="rId6"/>
    <p:sldLayoutId id="2147490844" r:id="rId7"/>
    <p:sldLayoutId id="2147490845" r:id="rId8"/>
    <p:sldLayoutId id="2147490846" r:id="rId9"/>
    <p:sldLayoutId id="2147490847" r:id="rId10"/>
    <p:sldLayoutId id="2147490848" r:id="rId11"/>
  </p:sldLayoutIdLst>
  <p:txStyles>
    <p:titleStyle>
      <a:lvl1pPr algn="ctr" rtl="0" eaLnBrk="0" fontAlgn="base" hangingPunct="0">
        <a:spcBef>
          <a:spcPct val="0"/>
        </a:spcBef>
        <a:spcAft>
          <a:spcPct val="0"/>
        </a:spcAft>
        <a:defRPr sz="5000" kern="1200">
          <a:solidFill>
            <a:srgbClr val="FFFF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2pPr>
      <a:lvl3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3pPr>
      <a:lvl4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4pPr>
      <a:lvl5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5pPr>
      <a:lvl6pPr marL="4572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6pPr>
      <a:lvl7pPr marL="9144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7pPr>
      <a:lvl8pPr marL="13716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8pPr>
      <a:lvl9pPr marL="18288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9pPr>
    </p:titleStyle>
    <p:bodyStyle>
      <a:lvl1pPr marL="342900" indent="-342900" algn="l" rtl="0" eaLnBrk="0" fontAlgn="base" hangingPunct="0">
        <a:spcBef>
          <a:spcPct val="20000"/>
        </a:spcBef>
        <a:spcAft>
          <a:spcPct val="0"/>
        </a:spcAft>
        <a:defRPr sz="5000" kern="12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5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5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5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5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55" descr="5885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solidFill>
                  <a:srgbClr val="FFFF00"/>
                </a:solidFill>
                <a:latin typeface="Arial" panose="020B0604020202020204" pitchFamily="34" charset="0"/>
              </a:defRPr>
            </a:lvl1pPr>
          </a:lstStyle>
          <a:p>
            <a:pPr fontAlgn="base">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solidFill>
                  <a:srgbClr val="FFFF00"/>
                </a:solidFill>
                <a:latin typeface="Arial" panose="020B0604020202020204" pitchFamily="34" charset="0"/>
              </a:defRPr>
            </a:lvl1pPr>
          </a:lstStyle>
          <a:p>
            <a:pPr fontAlgn="base">
              <a:spcBef>
                <a:spcPct val="0"/>
              </a:spcBef>
              <a:spcAft>
                <a:spcPct val="0"/>
              </a:spcAft>
              <a:defRPr/>
            </a:pPr>
            <a:fld id="{4B245E8F-45BC-4C32-8ADD-C7D04821EB9B}"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605003224"/>
      </p:ext>
    </p:extLst>
  </p:cSld>
  <p:clrMap bg1="lt1" tx1="dk1" bg2="lt2" tx2="dk2" accent1="accent1" accent2="accent2" accent3="accent3" accent4="accent4" accent5="accent5" accent6="accent6" hlink="hlink" folHlink="folHlink"/>
  <p:sldLayoutIdLst>
    <p:sldLayoutId id="2147490850" r:id="rId1"/>
    <p:sldLayoutId id="2147490851" r:id="rId2"/>
    <p:sldLayoutId id="2147490852" r:id="rId3"/>
    <p:sldLayoutId id="2147490853" r:id="rId4"/>
    <p:sldLayoutId id="2147490854" r:id="rId5"/>
    <p:sldLayoutId id="2147490855" r:id="rId6"/>
    <p:sldLayoutId id="2147490856" r:id="rId7"/>
    <p:sldLayoutId id="2147490857" r:id="rId8"/>
    <p:sldLayoutId id="2147490858" r:id="rId9"/>
    <p:sldLayoutId id="2147490859" r:id="rId10"/>
    <p:sldLayoutId id="2147490860" r:id="rId11"/>
  </p:sldLayoutIdLst>
  <p:txStyles>
    <p:titleStyle>
      <a:lvl1pPr algn="ctr" rtl="0" eaLnBrk="0" fontAlgn="base" hangingPunct="0">
        <a:spcBef>
          <a:spcPct val="0"/>
        </a:spcBef>
        <a:spcAft>
          <a:spcPct val="0"/>
        </a:spcAft>
        <a:defRPr sz="5000" kern="1200">
          <a:solidFill>
            <a:srgbClr val="FFFF00"/>
          </a:solidFill>
          <a:latin typeface="+mj-lt"/>
          <a:ea typeface="+mj-ea"/>
          <a:cs typeface="+mj-cs"/>
        </a:defRPr>
      </a:lvl1pPr>
      <a:lvl2pPr algn="ctr" rtl="0" eaLnBrk="0" fontAlgn="base" hangingPunct="0">
        <a:spcBef>
          <a:spcPct val="0"/>
        </a:spcBef>
        <a:spcAft>
          <a:spcPct val="0"/>
        </a:spcAft>
        <a:defRPr sz="5000">
          <a:solidFill>
            <a:srgbClr val="FFFF00"/>
          </a:solidFill>
          <a:latin typeface="Arial Black" panose="020B0A04020102020204" pitchFamily="34" charset="0"/>
        </a:defRPr>
      </a:lvl2pPr>
      <a:lvl3pPr algn="ctr" rtl="0" eaLnBrk="0" fontAlgn="base" hangingPunct="0">
        <a:spcBef>
          <a:spcPct val="0"/>
        </a:spcBef>
        <a:spcAft>
          <a:spcPct val="0"/>
        </a:spcAft>
        <a:defRPr sz="5000">
          <a:solidFill>
            <a:srgbClr val="FFFF00"/>
          </a:solidFill>
          <a:latin typeface="Arial Black" panose="020B0A04020102020204" pitchFamily="34" charset="0"/>
        </a:defRPr>
      </a:lvl3pPr>
      <a:lvl4pPr algn="ctr" rtl="0" eaLnBrk="0" fontAlgn="base" hangingPunct="0">
        <a:spcBef>
          <a:spcPct val="0"/>
        </a:spcBef>
        <a:spcAft>
          <a:spcPct val="0"/>
        </a:spcAft>
        <a:defRPr sz="5000">
          <a:solidFill>
            <a:srgbClr val="FFFF00"/>
          </a:solidFill>
          <a:latin typeface="Arial Black" panose="020B0A04020102020204" pitchFamily="34" charset="0"/>
        </a:defRPr>
      </a:lvl4pPr>
      <a:lvl5pPr algn="ctr" rtl="0" eaLnBrk="0" fontAlgn="base" hangingPunct="0">
        <a:spcBef>
          <a:spcPct val="0"/>
        </a:spcBef>
        <a:spcAft>
          <a:spcPct val="0"/>
        </a:spcAft>
        <a:defRPr sz="5000">
          <a:solidFill>
            <a:srgbClr val="FFFF00"/>
          </a:solidFill>
          <a:latin typeface="Arial Black" panose="020B0A04020102020204" pitchFamily="34" charset="0"/>
        </a:defRPr>
      </a:lvl5pPr>
      <a:lvl6pPr marL="457200" algn="ctr" rtl="0" fontAlgn="base">
        <a:spcBef>
          <a:spcPct val="0"/>
        </a:spcBef>
        <a:spcAft>
          <a:spcPct val="0"/>
        </a:spcAft>
        <a:defRPr sz="5000">
          <a:solidFill>
            <a:srgbClr val="FFFF00"/>
          </a:solidFill>
          <a:latin typeface="Arial Black" panose="020B0A04020102020204" pitchFamily="34" charset="0"/>
        </a:defRPr>
      </a:lvl6pPr>
      <a:lvl7pPr marL="914400" algn="ctr" rtl="0" fontAlgn="base">
        <a:spcBef>
          <a:spcPct val="0"/>
        </a:spcBef>
        <a:spcAft>
          <a:spcPct val="0"/>
        </a:spcAft>
        <a:defRPr sz="5000">
          <a:solidFill>
            <a:srgbClr val="FFFF00"/>
          </a:solidFill>
          <a:latin typeface="Arial Black" panose="020B0A04020102020204" pitchFamily="34" charset="0"/>
        </a:defRPr>
      </a:lvl7pPr>
      <a:lvl8pPr marL="1371600" algn="ctr" rtl="0" fontAlgn="base">
        <a:spcBef>
          <a:spcPct val="0"/>
        </a:spcBef>
        <a:spcAft>
          <a:spcPct val="0"/>
        </a:spcAft>
        <a:defRPr sz="5000">
          <a:solidFill>
            <a:srgbClr val="FFFF00"/>
          </a:solidFill>
          <a:latin typeface="Arial Black" panose="020B0A04020102020204" pitchFamily="34" charset="0"/>
        </a:defRPr>
      </a:lvl8pPr>
      <a:lvl9pPr marL="1828800" algn="ctr" rtl="0" fontAlgn="base">
        <a:spcBef>
          <a:spcPct val="0"/>
        </a:spcBef>
        <a:spcAft>
          <a:spcPct val="0"/>
        </a:spcAft>
        <a:defRPr sz="5000">
          <a:solidFill>
            <a:srgbClr val="FFFF00"/>
          </a:solidFill>
          <a:latin typeface="Arial Black" panose="020B0A04020102020204" pitchFamily="34" charset="0"/>
        </a:defRPr>
      </a:lvl9pPr>
    </p:titleStyle>
    <p:bodyStyle>
      <a:lvl1pPr marL="342900" indent="-342900" algn="l" rtl="0" eaLnBrk="0" fontAlgn="base" hangingPunct="0">
        <a:spcBef>
          <a:spcPct val="20000"/>
        </a:spcBef>
        <a:spcAft>
          <a:spcPct val="0"/>
        </a:spcAft>
        <a:defRPr sz="5000" kern="12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5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5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5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5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6" descr="67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smtClean="0"/>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FFFF00"/>
                </a:solidFill>
                <a:latin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solidFill>
                  <a:srgbClr val="FFFF00"/>
                </a:solidFill>
                <a:latin typeface="Arial" panose="020B0604020202020204" pitchFamily="34" charset="0"/>
              </a:defRPr>
            </a:lvl1pPr>
          </a:lstStyle>
          <a:p>
            <a:pPr fontAlgn="base">
              <a:spcBef>
                <a:spcPct val="0"/>
              </a:spcBef>
              <a:spcAft>
                <a:spcPct val="0"/>
              </a:spcAft>
              <a:defRPr/>
            </a:pPr>
            <a:fld id="{7938F181-4DDF-4747-942B-EDD9C198D38B}"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1087434103"/>
      </p:ext>
    </p:extLst>
  </p:cSld>
  <p:clrMap bg1="lt1" tx1="dk1" bg2="lt2" tx2="dk2" accent1="accent1" accent2="accent2" accent3="accent3" accent4="accent4" accent5="accent5" accent6="accent6" hlink="hlink" folHlink="folHlink"/>
  <p:sldLayoutIdLst>
    <p:sldLayoutId id="2147490862" r:id="rId1"/>
    <p:sldLayoutId id="2147490863" r:id="rId2"/>
    <p:sldLayoutId id="2147490864" r:id="rId3"/>
    <p:sldLayoutId id="2147490865" r:id="rId4"/>
    <p:sldLayoutId id="2147490866" r:id="rId5"/>
    <p:sldLayoutId id="2147490867" r:id="rId6"/>
    <p:sldLayoutId id="2147490868" r:id="rId7"/>
    <p:sldLayoutId id="2147490869" r:id="rId8"/>
    <p:sldLayoutId id="2147490870" r:id="rId9"/>
    <p:sldLayoutId id="2147490871" r:id="rId10"/>
    <p:sldLayoutId id="2147490872" r:id="rId11"/>
  </p:sldLayoutIdLst>
  <p:txStyles>
    <p:titleStyle>
      <a:lvl1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2pPr>
      <a:lvl3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3pPr>
      <a:lvl4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4pPr>
      <a:lvl5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5pPr>
      <a:lvl6pPr marL="457200" algn="ctr" rtl="0" fontAlgn="base">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6pPr>
      <a:lvl7pPr marL="914400" algn="ctr" rtl="0" fontAlgn="base">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7pPr>
      <a:lvl8pPr marL="1371600" algn="ctr" rtl="0" fontAlgn="base">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8pPr>
      <a:lvl9pPr marL="1828800" algn="ctr" rtl="0" fontAlgn="base">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9pPr>
    </p:titleStyle>
    <p:bodyStyle>
      <a:lvl1pPr marL="342900" indent="-342900" algn="l" rtl="0" eaLnBrk="0" fontAlgn="base" hangingPunct="0">
        <a:spcBef>
          <a:spcPct val="20000"/>
        </a:spcBef>
        <a:spcAft>
          <a:spcPct val="0"/>
        </a:spcAft>
        <a:defRPr sz="50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5000">
          <a:solidFill>
            <a:schemeClr val="tx1"/>
          </a:solidFill>
          <a:latin typeface="+mn-lt"/>
        </a:defRPr>
      </a:lvl2pPr>
      <a:lvl3pPr marL="1143000" indent="-228600" algn="l" rtl="0" eaLnBrk="0" fontAlgn="base" hangingPunct="0">
        <a:spcBef>
          <a:spcPct val="20000"/>
        </a:spcBef>
        <a:spcAft>
          <a:spcPct val="0"/>
        </a:spcAft>
        <a:buChar char="•"/>
        <a:defRPr sz="5000">
          <a:solidFill>
            <a:schemeClr val="tx1"/>
          </a:solidFill>
          <a:latin typeface="+mn-lt"/>
        </a:defRPr>
      </a:lvl3pPr>
      <a:lvl4pPr marL="1600200" indent="-228600" algn="l" rtl="0" eaLnBrk="0" fontAlgn="base" hangingPunct="0">
        <a:spcBef>
          <a:spcPct val="20000"/>
        </a:spcBef>
        <a:spcAft>
          <a:spcPct val="0"/>
        </a:spcAft>
        <a:buChar char="–"/>
        <a:defRPr sz="5000">
          <a:solidFill>
            <a:schemeClr val="tx1"/>
          </a:solidFill>
          <a:latin typeface="+mn-lt"/>
        </a:defRPr>
      </a:lvl4pPr>
      <a:lvl5pPr marL="2057400" indent="-228600" algn="l" rtl="0" eaLnBrk="0" fontAlgn="base" hangingPunct="0">
        <a:spcBef>
          <a:spcPct val="20000"/>
        </a:spcBef>
        <a:spcAft>
          <a:spcPct val="0"/>
        </a:spcAft>
        <a:buChar char="»"/>
        <a:defRPr sz="5000">
          <a:solidFill>
            <a:schemeClr val="tx1"/>
          </a:solidFill>
          <a:latin typeface="+mn-lt"/>
        </a:defRPr>
      </a:lvl5pPr>
      <a:lvl6pPr marL="2514600" indent="-228600" algn="l" rtl="0" fontAlgn="base">
        <a:spcBef>
          <a:spcPct val="20000"/>
        </a:spcBef>
        <a:spcAft>
          <a:spcPct val="0"/>
        </a:spcAft>
        <a:buChar char="»"/>
        <a:defRPr sz="5000">
          <a:solidFill>
            <a:schemeClr val="tx1"/>
          </a:solidFill>
          <a:latin typeface="+mn-lt"/>
        </a:defRPr>
      </a:lvl6pPr>
      <a:lvl7pPr marL="2971800" indent="-228600" algn="l" rtl="0" fontAlgn="base">
        <a:spcBef>
          <a:spcPct val="20000"/>
        </a:spcBef>
        <a:spcAft>
          <a:spcPct val="0"/>
        </a:spcAft>
        <a:buChar char="»"/>
        <a:defRPr sz="5000">
          <a:solidFill>
            <a:schemeClr val="tx1"/>
          </a:solidFill>
          <a:latin typeface="+mn-lt"/>
        </a:defRPr>
      </a:lvl7pPr>
      <a:lvl8pPr marL="3429000" indent="-228600" algn="l" rtl="0" fontAlgn="base">
        <a:spcBef>
          <a:spcPct val="20000"/>
        </a:spcBef>
        <a:spcAft>
          <a:spcPct val="0"/>
        </a:spcAft>
        <a:buChar char="»"/>
        <a:defRPr sz="5000">
          <a:solidFill>
            <a:schemeClr val="tx1"/>
          </a:solidFill>
          <a:latin typeface="+mn-lt"/>
        </a:defRPr>
      </a:lvl8pPr>
      <a:lvl9pPr marL="3886200" indent="-228600" algn="l" rtl="0" fontAlgn="base">
        <a:spcBef>
          <a:spcPct val="20000"/>
        </a:spcBef>
        <a:spcAft>
          <a:spcPct val="0"/>
        </a:spcAft>
        <a:buChar char="»"/>
        <a:defRPr sz="5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08" name="Picture 84" descr="567100"/>
          <p:cNvPicPr>
            <a:picLocks noChangeAspect="1" noChangeArrowheads="1"/>
          </p:cNvPicPr>
          <p:nvPr userDrawn="1"/>
        </p:nvPicPr>
        <p:blipFill>
          <a:blip>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1">
                <a:latin typeface="Arial" panose="020B0604020202020204" pitchFamily="34" charset="0"/>
              </a:defRPr>
            </a:lvl1pPr>
          </a:lstStyle>
          <a:p>
            <a:pPr fontAlgn="base">
              <a:spcBef>
                <a:spcPct val="0"/>
              </a:spcBef>
              <a:spcAft>
                <a:spcPct val="0"/>
              </a:spcAft>
            </a:pPr>
            <a:endParaRPr lang="en-US" altLang="en-US" dirty="0">
              <a:solidFill>
                <a:srgbClr val="FFFFFF"/>
              </a:solidFill>
            </a:endParaRPr>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1">
                <a:latin typeface="Arial" panose="020B0604020202020204" pitchFamily="34" charset="0"/>
              </a:defRPr>
            </a:lvl1pPr>
          </a:lstStyle>
          <a:p>
            <a:pPr fontAlgn="base">
              <a:spcBef>
                <a:spcPct val="0"/>
              </a:spcBef>
              <a:spcAft>
                <a:spcPct val="0"/>
              </a:spcAft>
            </a:pPr>
            <a:fld id="{58C055B3-7AED-45C4-BE61-DDC88176E3CA}" type="slidenum">
              <a:rPr lang="en-US" altLang="en-US" smtClean="0">
                <a:solidFill>
                  <a:srgbClr val="FFFFFF"/>
                </a:solidFill>
              </a:rPr>
              <a:pPr fontAlgn="base">
                <a:spcBef>
                  <a:spcPct val="0"/>
                </a:spcBef>
                <a:spcAft>
                  <a:spcPct val="0"/>
                </a:spcAft>
              </a:pPr>
              <a:t>‹#›</a:t>
            </a:fld>
            <a:endParaRPr lang="en-US" altLang="en-US" dirty="0">
              <a:solidFill>
                <a:srgbClr val="FFFFFF"/>
              </a:solidFill>
            </a:endParaRPr>
          </a:p>
        </p:txBody>
      </p:sp>
    </p:spTree>
    <p:extLst>
      <p:ext uri="{BB962C8B-B14F-4D97-AF65-F5344CB8AC3E}">
        <p14:creationId xmlns:p14="http://schemas.microsoft.com/office/powerpoint/2010/main" val="930902275"/>
      </p:ext>
    </p:extLst>
  </p:cSld>
  <p:clrMap bg1="lt1" tx1="dk1" bg2="lt2" tx2="dk2" accent1="accent1" accent2="accent2" accent3="accent3" accent4="accent4" accent5="accent5" accent6="accent6" hlink="hlink" folHlink="folHlink"/>
  <p:sldLayoutIdLst>
    <p:sldLayoutId id="2147484585" r:id="rId1"/>
    <p:sldLayoutId id="2147484586" r:id="rId2"/>
    <p:sldLayoutId id="2147484587" r:id="rId3"/>
    <p:sldLayoutId id="2147484588" r:id="rId4"/>
    <p:sldLayoutId id="2147484589" r:id="rId5"/>
    <p:sldLayoutId id="2147484590" r:id="rId6"/>
    <p:sldLayoutId id="2147484591" r:id="rId7"/>
    <p:sldLayoutId id="2147484592" r:id="rId8"/>
    <p:sldLayoutId id="2147484593" r:id="rId9"/>
    <p:sldLayoutId id="2147484594" r:id="rId10"/>
    <p:sldLayoutId id="2147484595" r:id="rId11"/>
  </p:sldLayoutIdLst>
  <p:txStyles>
    <p:titleStyle>
      <a:lvl1pPr algn="ctr" rtl="0" fontAlgn="base">
        <a:spcBef>
          <a:spcPct val="0"/>
        </a:spcBef>
        <a:spcAft>
          <a:spcPct val="0"/>
        </a:spcAft>
        <a:defRPr sz="5001" kern="1200">
          <a:solidFill>
            <a:srgbClr val="000099"/>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5001">
          <a:solidFill>
            <a:srgbClr val="000099"/>
          </a:solidFill>
          <a:effectLst>
            <a:outerShdw blurRad="38100" dist="38100" dir="2700000" algn="tl">
              <a:srgbClr val="C0C0C0"/>
            </a:outerShdw>
          </a:effectLst>
          <a:latin typeface="Arial Black" panose="020B0A04020102020204" pitchFamily="34" charset="0"/>
        </a:defRPr>
      </a:lvl2pPr>
      <a:lvl3pPr algn="ctr" rtl="0" fontAlgn="base">
        <a:spcBef>
          <a:spcPct val="0"/>
        </a:spcBef>
        <a:spcAft>
          <a:spcPct val="0"/>
        </a:spcAft>
        <a:defRPr sz="5001">
          <a:solidFill>
            <a:srgbClr val="000099"/>
          </a:solidFill>
          <a:effectLst>
            <a:outerShdw blurRad="38100" dist="38100" dir="2700000" algn="tl">
              <a:srgbClr val="C0C0C0"/>
            </a:outerShdw>
          </a:effectLst>
          <a:latin typeface="Arial Black" panose="020B0A04020102020204" pitchFamily="34" charset="0"/>
        </a:defRPr>
      </a:lvl3pPr>
      <a:lvl4pPr algn="ctr" rtl="0" fontAlgn="base">
        <a:spcBef>
          <a:spcPct val="0"/>
        </a:spcBef>
        <a:spcAft>
          <a:spcPct val="0"/>
        </a:spcAft>
        <a:defRPr sz="5001">
          <a:solidFill>
            <a:srgbClr val="000099"/>
          </a:solidFill>
          <a:effectLst>
            <a:outerShdw blurRad="38100" dist="38100" dir="2700000" algn="tl">
              <a:srgbClr val="C0C0C0"/>
            </a:outerShdw>
          </a:effectLst>
          <a:latin typeface="Arial Black" panose="020B0A04020102020204" pitchFamily="34" charset="0"/>
        </a:defRPr>
      </a:lvl4pPr>
      <a:lvl5pPr algn="ctr" rtl="0" fontAlgn="base">
        <a:spcBef>
          <a:spcPct val="0"/>
        </a:spcBef>
        <a:spcAft>
          <a:spcPct val="0"/>
        </a:spcAft>
        <a:defRPr sz="5001">
          <a:solidFill>
            <a:srgbClr val="000099"/>
          </a:solidFill>
          <a:effectLst>
            <a:outerShdw blurRad="38100" dist="38100" dir="2700000" algn="tl">
              <a:srgbClr val="C0C0C0"/>
            </a:outerShdw>
          </a:effectLst>
          <a:latin typeface="Arial Black" panose="020B0A04020102020204" pitchFamily="34" charset="0"/>
        </a:defRPr>
      </a:lvl5pPr>
      <a:lvl6pPr marL="457211" algn="ctr" rtl="0" fontAlgn="base">
        <a:spcBef>
          <a:spcPct val="0"/>
        </a:spcBef>
        <a:spcAft>
          <a:spcPct val="0"/>
        </a:spcAft>
        <a:defRPr sz="5001">
          <a:solidFill>
            <a:srgbClr val="000099"/>
          </a:solidFill>
          <a:effectLst>
            <a:outerShdw blurRad="38100" dist="38100" dir="2700000" algn="tl">
              <a:srgbClr val="C0C0C0"/>
            </a:outerShdw>
          </a:effectLst>
          <a:latin typeface="Arial Black" panose="020B0A04020102020204" pitchFamily="34" charset="0"/>
        </a:defRPr>
      </a:lvl6pPr>
      <a:lvl7pPr marL="914422" algn="ctr" rtl="0" fontAlgn="base">
        <a:spcBef>
          <a:spcPct val="0"/>
        </a:spcBef>
        <a:spcAft>
          <a:spcPct val="0"/>
        </a:spcAft>
        <a:defRPr sz="5001">
          <a:solidFill>
            <a:srgbClr val="000099"/>
          </a:solidFill>
          <a:effectLst>
            <a:outerShdw blurRad="38100" dist="38100" dir="2700000" algn="tl">
              <a:srgbClr val="C0C0C0"/>
            </a:outerShdw>
          </a:effectLst>
          <a:latin typeface="Arial Black" panose="020B0A04020102020204" pitchFamily="34" charset="0"/>
        </a:defRPr>
      </a:lvl7pPr>
      <a:lvl8pPr marL="1371635" algn="ctr" rtl="0" fontAlgn="base">
        <a:spcBef>
          <a:spcPct val="0"/>
        </a:spcBef>
        <a:spcAft>
          <a:spcPct val="0"/>
        </a:spcAft>
        <a:defRPr sz="5001">
          <a:solidFill>
            <a:srgbClr val="000099"/>
          </a:solidFill>
          <a:effectLst>
            <a:outerShdw blurRad="38100" dist="38100" dir="2700000" algn="tl">
              <a:srgbClr val="C0C0C0"/>
            </a:outerShdw>
          </a:effectLst>
          <a:latin typeface="Arial Black" panose="020B0A04020102020204" pitchFamily="34" charset="0"/>
        </a:defRPr>
      </a:lvl8pPr>
      <a:lvl9pPr marL="1828846" algn="ctr" rtl="0" fontAlgn="base">
        <a:spcBef>
          <a:spcPct val="0"/>
        </a:spcBef>
        <a:spcAft>
          <a:spcPct val="0"/>
        </a:spcAft>
        <a:defRPr sz="5001">
          <a:solidFill>
            <a:srgbClr val="000099"/>
          </a:solidFill>
          <a:effectLst>
            <a:outerShdw blurRad="38100" dist="38100" dir="2700000" algn="tl">
              <a:srgbClr val="C0C0C0"/>
            </a:outerShdw>
          </a:effectLst>
          <a:latin typeface="Arial Black" panose="020B0A04020102020204" pitchFamily="34" charset="0"/>
        </a:defRPr>
      </a:lvl9pPr>
    </p:titleStyle>
    <p:bodyStyle>
      <a:lvl1pPr marL="342909" indent="-342909" algn="l" rtl="0" fontAlgn="base">
        <a:spcBef>
          <a:spcPct val="20000"/>
        </a:spcBef>
        <a:spcAft>
          <a:spcPct val="0"/>
        </a:spcAft>
        <a:defRPr sz="5001" kern="1200">
          <a:solidFill>
            <a:srgbClr val="000099"/>
          </a:solidFill>
          <a:latin typeface="+mn-lt"/>
          <a:ea typeface="+mn-ea"/>
          <a:cs typeface="+mn-cs"/>
        </a:defRPr>
      </a:lvl1pPr>
      <a:lvl2pPr marL="742969" indent="-285756" algn="l" rtl="0" fontAlgn="base">
        <a:spcBef>
          <a:spcPct val="20000"/>
        </a:spcBef>
        <a:spcAft>
          <a:spcPct val="0"/>
        </a:spcAft>
        <a:buChar char="–"/>
        <a:defRPr sz="5001" kern="1200">
          <a:solidFill>
            <a:schemeClr val="tx1"/>
          </a:solidFill>
          <a:latin typeface="+mn-lt"/>
          <a:ea typeface="+mn-ea"/>
          <a:cs typeface="+mn-cs"/>
        </a:defRPr>
      </a:lvl2pPr>
      <a:lvl3pPr marL="1143028" indent="-228606" algn="l" rtl="0" fontAlgn="base">
        <a:spcBef>
          <a:spcPct val="20000"/>
        </a:spcBef>
        <a:spcAft>
          <a:spcPct val="0"/>
        </a:spcAft>
        <a:buChar char="•"/>
        <a:defRPr sz="5001" kern="1200">
          <a:solidFill>
            <a:schemeClr val="tx1"/>
          </a:solidFill>
          <a:latin typeface="+mn-lt"/>
          <a:ea typeface="+mn-ea"/>
          <a:cs typeface="+mn-cs"/>
        </a:defRPr>
      </a:lvl3pPr>
      <a:lvl4pPr marL="1600240" indent="-228606" algn="l" rtl="0" fontAlgn="base">
        <a:spcBef>
          <a:spcPct val="20000"/>
        </a:spcBef>
        <a:spcAft>
          <a:spcPct val="0"/>
        </a:spcAft>
        <a:buChar char="–"/>
        <a:defRPr sz="5001" kern="1200">
          <a:solidFill>
            <a:schemeClr val="tx1"/>
          </a:solidFill>
          <a:latin typeface="+mn-lt"/>
          <a:ea typeface="+mn-ea"/>
          <a:cs typeface="+mn-cs"/>
        </a:defRPr>
      </a:lvl4pPr>
      <a:lvl5pPr marL="2057451" indent="-228606" algn="l" rtl="0" fontAlgn="base">
        <a:spcBef>
          <a:spcPct val="20000"/>
        </a:spcBef>
        <a:spcAft>
          <a:spcPct val="0"/>
        </a:spcAft>
        <a:buChar char="»"/>
        <a:defRPr sz="5001" kern="1200">
          <a:solidFill>
            <a:schemeClr val="tx1"/>
          </a:solidFill>
          <a:latin typeface="+mn-lt"/>
          <a:ea typeface="+mn-ea"/>
          <a:cs typeface="+mn-cs"/>
        </a:defRPr>
      </a:lvl5pPr>
      <a:lvl6pPr marL="251466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1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4" descr="5172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FFFF00"/>
                </a:solidFill>
                <a:latin typeface="Arial" panose="020B0604020202020204" pitchFamily="34" charset="0"/>
              </a:defRPr>
            </a:lvl1pPr>
          </a:lstStyle>
          <a:p>
            <a:pPr fontAlgn="base">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FFFF00"/>
                </a:solidFill>
                <a:latin typeface="Arial" panose="020B0604020202020204" pitchFamily="34" charset="0"/>
              </a:defRPr>
            </a:lvl1pPr>
          </a:lstStyle>
          <a:p>
            <a:pPr fontAlgn="base">
              <a:spcBef>
                <a:spcPct val="0"/>
              </a:spcBef>
              <a:spcAft>
                <a:spcPct val="0"/>
              </a:spcAft>
              <a:defRPr/>
            </a:pPr>
            <a:fld id="{A9E9C4B5-D867-4AE4-8706-F8188335A8FB}"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1971754954"/>
      </p:ext>
    </p:extLst>
  </p:cSld>
  <p:clrMap bg1="lt1" tx1="dk1" bg2="lt2" tx2="dk2" accent1="accent1" accent2="accent2" accent3="accent3" accent4="accent4" accent5="accent5" accent6="accent6" hlink="hlink" folHlink="folHlink"/>
  <p:sldLayoutIdLst>
    <p:sldLayoutId id="2147490886" r:id="rId1"/>
    <p:sldLayoutId id="2147490887" r:id="rId2"/>
    <p:sldLayoutId id="2147490888" r:id="rId3"/>
    <p:sldLayoutId id="2147490889" r:id="rId4"/>
    <p:sldLayoutId id="2147490890" r:id="rId5"/>
    <p:sldLayoutId id="2147490891" r:id="rId6"/>
    <p:sldLayoutId id="2147490892" r:id="rId7"/>
    <p:sldLayoutId id="2147490893" r:id="rId8"/>
    <p:sldLayoutId id="2147490894" r:id="rId9"/>
    <p:sldLayoutId id="2147490895" r:id="rId10"/>
    <p:sldLayoutId id="2147490896" r:id="rId11"/>
  </p:sldLayoutIdLst>
  <p:txStyles>
    <p:titleStyle>
      <a:lvl1pPr algn="ctr" rtl="0" eaLnBrk="0" fontAlgn="base" hangingPunct="0">
        <a:spcBef>
          <a:spcPct val="0"/>
        </a:spcBef>
        <a:spcAft>
          <a:spcPct val="0"/>
        </a:spcAft>
        <a:defRPr sz="5000" kern="1200">
          <a:solidFill>
            <a:srgbClr val="FFFF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2pPr>
      <a:lvl3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3pPr>
      <a:lvl4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4pPr>
      <a:lvl5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5pPr>
      <a:lvl6pPr marL="4572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6pPr>
      <a:lvl7pPr marL="9144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7pPr>
      <a:lvl8pPr marL="13716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8pPr>
      <a:lvl9pPr marL="18288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9pPr>
    </p:titleStyle>
    <p:bodyStyle>
      <a:lvl1pPr marL="342900" indent="-342900" algn="l" rtl="0" eaLnBrk="0" fontAlgn="base" hangingPunct="0">
        <a:spcBef>
          <a:spcPct val="20000"/>
        </a:spcBef>
        <a:spcAft>
          <a:spcPct val="0"/>
        </a:spcAft>
        <a:defRPr sz="5000" kern="12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5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5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5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5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98" name="Picture 74" descr="6669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defRPr>
            </a:lvl1pPr>
          </a:lstStyle>
          <a:p>
            <a:pPr fontAlgn="base">
              <a:spcBef>
                <a:spcPct val="0"/>
              </a:spcBef>
              <a:spcAft>
                <a:spcPct val="0"/>
              </a:spcAft>
            </a:pPr>
            <a:endParaRPr lang="en-US" altLang="en-US" smtClean="0">
              <a:solidFill>
                <a:srgbClr val="FFFFFF"/>
              </a:solidFill>
            </a:endParaRPr>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F0147610-910E-4E9F-97EC-EA18CFBB19B9}" type="slidenum">
              <a:rPr lang="en-US" altLang="en-US" smtClean="0">
                <a:solidFill>
                  <a:srgbClr val="FFFFFF"/>
                </a:solidFill>
              </a:rPr>
              <a:pPr fontAlgn="base">
                <a:spcBef>
                  <a:spcPct val="0"/>
                </a:spcBef>
                <a:spcAft>
                  <a:spcPct val="0"/>
                </a:spcAft>
              </a:pPr>
              <a:t>‹#›</a:t>
            </a:fld>
            <a:endParaRPr lang="en-US" altLang="en-US" smtClean="0">
              <a:solidFill>
                <a:srgbClr val="FFFFFF"/>
              </a:solidFill>
            </a:endParaRPr>
          </a:p>
        </p:txBody>
      </p:sp>
    </p:spTree>
    <p:extLst>
      <p:ext uri="{BB962C8B-B14F-4D97-AF65-F5344CB8AC3E}">
        <p14:creationId xmlns:p14="http://schemas.microsoft.com/office/powerpoint/2010/main" val="2169622550"/>
      </p:ext>
    </p:extLst>
  </p:cSld>
  <p:clrMap bg1="lt1" tx1="dk1" bg2="lt2" tx2="dk2" accent1="accent1" accent2="accent2" accent3="accent3" accent4="accent4" accent5="accent5" accent6="accent6" hlink="hlink" folHlink="folHlink"/>
  <p:sldLayoutIdLst>
    <p:sldLayoutId id="2147490910" r:id="rId1"/>
    <p:sldLayoutId id="2147490911" r:id="rId2"/>
    <p:sldLayoutId id="2147490912" r:id="rId3"/>
    <p:sldLayoutId id="2147490913" r:id="rId4"/>
    <p:sldLayoutId id="2147490914" r:id="rId5"/>
    <p:sldLayoutId id="2147490915" r:id="rId6"/>
    <p:sldLayoutId id="2147490916" r:id="rId7"/>
    <p:sldLayoutId id="2147490917" r:id="rId8"/>
    <p:sldLayoutId id="2147490918" r:id="rId9"/>
    <p:sldLayoutId id="2147490919" r:id="rId10"/>
    <p:sldLayoutId id="2147490920" r:id="rId11"/>
  </p:sldLayoutIdLst>
  <p:txStyles>
    <p:titleStyle>
      <a:lvl1pPr algn="ctr" rtl="0" fontAlgn="base">
        <a:spcBef>
          <a:spcPct val="0"/>
        </a:spcBef>
        <a:spcAft>
          <a:spcPct val="0"/>
        </a:spcAft>
        <a:defRPr sz="5000" kern="1200">
          <a:solidFill>
            <a:srgbClr val="FFFF00"/>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2pPr>
      <a:lvl3pPr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3pPr>
      <a:lvl4pPr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4pPr>
      <a:lvl5pPr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5pPr>
      <a:lvl6pPr marL="4572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6pPr>
      <a:lvl7pPr marL="9144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7pPr>
      <a:lvl8pPr marL="13716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8pPr>
      <a:lvl9pPr marL="18288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9pPr>
    </p:titleStyle>
    <p:bodyStyle>
      <a:lvl1pPr marL="342900" indent="-342900" algn="l" rtl="0" fontAlgn="base">
        <a:spcBef>
          <a:spcPct val="20000"/>
        </a:spcBef>
        <a:spcAft>
          <a:spcPct val="0"/>
        </a:spcAft>
        <a:defRPr sz="5000" kern="1200">
          <a:solidFill>
            <a:srgbClr val="FFFF00"/>
          </a:solidFill>
          <a:latin typeface="+mn-lt"/>
          <a:ea typeface="+mn-ea"/>
          <a:cs typeface="+mn-cs"/>
        </a:defRPr>
      </a:lvl1pPr>
      <a:lvl2pPr marL="742950" indent="-285750" algn="l" rtl="0" fontAlgn="base">
        <a:spcBef>
          <a:spcPct val="20000"/>
        </a:spcBef>
        <a:spcAft>
          <a:spcPct val="0"/>
        </a:spcAft>
        <a:buChar char="–"/>
        <a:defRPr sz="5000" kern="1200">
          <a:solidFill>
            <a:schemeClr val="tx1"/>
          </a:solidFill>
          <a:latin typeface="+mn-lt"/>
          <a:ea typeface="+mn-ea"/>
          <a:cs typeface="+mn-cs"/>
        </a:defRPr>
      </a:lvl2pPr>
      <a:lvl3pPr marL="1143000" indent="-228600" algn="l" rtl="0" fontAlgn="base">
        <a:spcBef>
          <a:spcPct val="20000"/>
        </a:spcBef>
        <a:spcAft>
          <a:spcPct val="0"/>
        </a:spcAft>
        <a:buChar char="•"/>
        <a:defRPr sz="5000" kern="1200">
          <a:solidFill>
            <a:schemeClr val="tx1"/>
          </a:solidFill>
          <a:latin typeface="+mn-lt"/>
          <a:ea typeface="+mn-ea"/>
          <a:cs typeface="+mn-cs"/>
        </a:defRPr>
      </a:lvl3pPr>
      <a:lvl4pPr marL="1600200" indent="-228600" algn="l" rtl="0" fontAlgn="base">
        <a:spcBef>
          <a:spcPct val="20000"/>
        </a:spcBef>
        <a:spcAft>
          <a:spcPct val="0"/>
        </a:spcAft>
        <a:buChar char="–"/>
        <a:defRPr sz="5000" kern="1200">
          <a:solidFill>
            <a:schemeClr val="tx1"/>
          </a:solidFill>
          <a:latin typeface="+mn-lt"/>
          <a:ea typeface="+mn-ea"/>
          <a:cs typeface="+mn-cs"/>
        </a:defRPr>
      </a:lvl4pPr>
      <a:lvl5pPr marL="2057400" indent="-228600" algn="l" rtl="0" fontAlgn="base">
        <a:spcBef>
          <a:spcPct val="20000"/>
        </a:spcBef>
        <a:spcAft>
          <a:spcPct val="0"/>
        </a:spcAft>
        <a:buChar char="»"/>
        <a:defRPr sz="5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98" name="Picture 74" descr="6669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defRPr>
            </a:lvl1pPr>
          </a:lstStyle>
          <a:p>
            <a:pPr fontAlgn="base">
              <a:spcBef>
                <a:spcPct val="0"/>
              </a:spcBef>
              <a:spcAft>
                <a:spcPct val="0"/>
              </a:spcAft>
            </a:pPr>
            <a:endParaRPr lang="en-US" altLang="en-US" smtClean="0">
              <a:solidFill>
                <a:srgbClr val="FFFFFF"/>
              </a:solidFill>
            </a:endParaRPr>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28CF716B-E5AA-444B-A8E0-6EE37B8007FB}" type="slidenum">
              <a:rPr lang="en-US" altLang="en-US" smtClean="0">
                <a:solidFill>
                  <a:srgbClr val="FFFFFF"/>
                </a:solidFill>
              </a:rPr>
              <a:pPr fontAlgn="base">
                <a:spcBef>
                  <a:spcPct val="0"/>
                </a:spcBef>
                <a:spcAft>
                  <a:spcPct val="0"/>
                </a:spcAft>
              </a:pPr>
              <a:t>‹#›</a:t>
            </a:fld>
            <a:endParaRPr lang="en-US" altLang="en-US" smtClean="0">
              <a:solidFill>
                <a:srgbClr val="FFFFFF"/>
              </a:solidFill>
            </a:endParaRPr>
          </a:p>
        </p:txBody>
      </p:sp>
    </p:spTree>
    <p:extLst>
      <p:ext uri="{BB962C8B-B14F-4D97-AF65-F5344CB8AC3E}">
        <p14:creationId xmlns:p14="http://schemas.microsoft.com/office/powerpoint/2010/main" val="1556872209"/>
      </p:ext>
    </p:extLst>
  </p:cSld>
  <p:clrMap bg1="lt1" tx1="dk1" bg2="lt2" tx2="dk2" accent1="accent1" accent2="accent2" accent3="accent3" accent4="accent4" accent5="accent5" accent6="accent6" hlink="hlink" folHlink="folHlink"/>
  <p:sldLayoutIdLst>
    <p:sldLayoutId id="2147490934" r:id="rId1"/>
    <p:sldLayoutId id="2147490935" r:id="rId2"/>
    <p:sldLayoutId id="2147490936" r:id="rId3"/>
    <p:sldLayoutId id="2147490937" r:id="rId4"/>
    <p:sldLayoutId id="2147490938" r:id="rId5"/>
    <p:sldLayoutId id="2147490939" r:id="rId6"/>
    <p:sldLayoutId id="2147490940" r:id="rId7"/>
    <p:sldLayoutId id="2147490941" r:id="rId8"/>
    <p:sldLayoutId id="2147490942" r:id="rId9"/>
    <p:sldLayoutId id="2147490943" r:id="rId10"/>
    <p:sldLayoutId id="2147490944" r:id="rId11"/>
  </p:sldLayoutIdLst>
  <p:txStyles>
    <p:titleStyle>
      <a:lvl1pPr algn="ctr" rtl="0" fontAlgn="base">
        <a:spcBef>
          <a:spcPct val="0"/>
        </a:spcBef>
        <a:spcAft>
          <a:spcPct val="0"/>
        </a:spcAft>
        <a:defRPr sz="5000" kern="1200">
          <a:solidFill>
            <a:srgbClr val="FFFF00"/>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2pPr>
      <a:lvl3pPr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3pPr>
      <a:lvl4pPr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4pPr>
      <a:lvl5pPr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5pPr>
      <a:lvl6pPr marL="4572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6pPr>
      <a:lvl7pPr marL="9144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7pPr>
      <a:lvl8pPr marL="13716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8pPr>
      <a:lvl9pPr marL="18288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9pPr>
    </p:titleStyle>
    <p:bodyStyle>
      <a:lvl1pPr marL="342900" indent="-342900" algn="l" rtl="0" fontAlgn="base">
        <a:spcBef>
          <a:spcPct val="20000"/>
        </a:spcBef>
        <a:spcAft>
          <a:spcPct val="0"/>
        </a:spcAft>
        <a:defRPr sz="5000" kern="1200">
          <a:solidFill>
            <a:srgbClr val="FFFF00"/>
          </a:solidFill>
          <a:latin typeface="+mn-lt"/>
          <a:ea typeface="+mn-ea"/>
          <a:cs typeface="+mn-cs"/>
        </a:defRPr>
      </a:lvl1pPr>
      <a:lvl2pPr marL="742950" indent="-285750" algn="l" rtl="0" fontAlgn="base">
        <a:spcBef>
          <a:spcPct val="20000"/>
        </a:spcBef>
        <a:spcAft>
          <a:spcPct val="0"/>
        </a:spcAft>
        <a:buChar char="–"/>
        <a:defRPr sz="5000" kern="1200">
          <a:solidFill>
            <a:schemeClr val="tx1"/>
          </a:solidFill>
          <a:latin typeface="+mn-lt"/>
          <a:ea typeface="+mn-ea"/>
          <a:cs typeface="+mn-cs"/>
        </a:defRPr>
      </a:lvl2pPr>
      <a:lvl3pPr marL="1143000" indent="-228600" algn="l" rtl="0" fontAlgn="base">
        <a:spcBef>
          <a:spcPct val="20000"/>
        </a:spcBef>
        <a:spcAft>
          <a:spcPct val="0"/>
        </a:spcAft>
        <a:buChar char="•"/>
        <a:defRPr sz="5000" kern="1200">
          <a:solidFill>
            <a:schemeClr val="tx1"/>
          </a:solidFill>
          <a:latin typeface="+mn-lt"/>
          <a:ea typeface="+mn-ea"/>
          <a:cs typeface="+mn-cs"/>
        </a:defRPr>
      </a:lvl3pPr>
      <a:lvl4pPr marL="1600200" indent="-228600" algn="l" rtl="0" fontAlgn="base">
        <a:spcBef>
          <a:spcPct val="20000"/>
        </a:spcBef>
        <a:spcAft>
          <a:spcPct val="0"/>
        </a:spcAft>
        <a:buChar char="–"/>
        <a:defRPr sz="5000" kern="1200">
          <a:solidFill>
            <a:schemeClr val="tx1"/>
          </a:solidFill>
          <a:latin typeface="+mn-lt"/>
          <a:ea typeface="+mn-ea"/>
          <a:cs typeface="+mn-cs"/>
        </a:defRPr>
      </a:lvl4pPr>
      <a:lvl5pPr marL="2057400" indent="-228600" algn="l" rtl="0" fontAlgn="base">
        <a:spcBef>
          <a:spcPct val="20000"/>
        </a:spcBef>
        <a:spcAft>
          <a:spcPct val="0"/>
        </a:spcAft>
        <a:buChar char="»"/>
        <a:defRPr sz="5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57" name="Picture 33" descr="B65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FFFF00"/>
                </a:solidFill>
                <a:latin typeface="Arial" panose="020B0604020202020204" pitchFamily="34" charset="0"/>
              </a:defRPr>
            </a:lvl1pPr>
          </a:lstStyle>
          <a:p>
            <a:pPr fontAlgn="base">
              <a:spcBef>
                <a:spcPct val="0"/>
              </a:spcBef>
              <a:spcAft>
                <a:spcPct val="0"/>
              </a:spcAft>
            </a:pPr>
            <a:endParaRPr lang="en-US" altLang="en-US" smtClean="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FFFF00"/>
                </a:solidFill>
                <a:latin typeface="Arial" panose="020B0604020202020204" pitchFamily="34" charset="0"/>
              </a:defRPr>
            </a:lvl1pPr>
          </a:lstStyle>
          <a:p>
            <a:pPr fontAlgn="base">
              <a:spcBef>
                <a:spcPct val="0"/>
              </a:spcBef>
              <a:spcAft>
                <a:spcPct val="0"/>
              </a:spcAft>
            </a:pPr>
            <a:fld id="{31DEB804-1304-4B3F-BB54-88037D614D9A}" type="slidenum">
              <a:rPr lang="en-US" altLang="en-US" smtClean="0"/>
              <a:pPr fontAlgn="base">
                <a:spcBef>
                  <a:spcPct val="0"/>
                </a:spcBef>
                <a:spcAft>
                  <a:spcPct val="0"/>
                </a:spcAft>
              </a:pPr>
              <a:t>‹#›</a:t>
            </a:fld>
            <a:endParaRPr lang="en-US" altLang="en-US" smtClean="0"/>
          </a:p>
        </p:txBody>
      </p:sp>
    </p:spTree>
    <p:extLst>
      <p:ext uri="{BB962C8B-B14F-4D97-AF65-F5344CB8AC3E}">
        <p14:creationId xmlns:p14="http://schemas.microsoft.com/office/powerpoint/2010/main" val="770822294"/>
      </p:ext>
    </p:extLst>
  </p:cSld>
  <p:clrMap bg1="lt1" tx1="dk1" bg2="lt2" tx2="dk2" accent1="accent1" accent2="accent2" accent3="accent3" accent4="accent4" accent5="accent5" accent6="accent6" hlink="hlink" folHlink="folHlink"/>
  <p:sldLayoutIdLst>
    <p:sldLayoutId id="2147491030" r:id="rId1"/>
    <p:sldLayoutId id="2147491031" r:id="rId2"/>
    <p:sldLayoutId id="2147491032" r:id="rId3"/>
    <p:sldLayoutId id="2147491033" r:id="rId4"/>
    <p:sldLayoutId id="2147491034" r:id="rId5"/>
    <p:sldLayoutId id="2147491035" r:id="rId6"/>
    <p:sldLayoutId id="2147491036" r:id="rId7"/>
    <p:sldLayoutId id="2147491037" r:id="rId8"/>
    <p:sldLayoutId id="2147491038" r:id="rId9"/>
    <p:sldLayoutId id="2147491039" r:id="rId10"/>
    <p:sldLayoutId id="2147491040" r:id="rId11"/>
  </p:sldLayoutIdLst>
  <p:txStyles>
    <p:titleStyle>
      <a:lvl1pPr algn="ctr" rtl="0" fontAlgn="base">
        <a:spcBef>
          <a:spcPct val="0"/>
        </a:spcBef>
        <a:spcAft>
          <a:spcPct val="0"/>
        </a:spcAft>
        <a:defRPr sz="5000" kern="1200">
          <a:solidFill>
            <a:srgbClr val="FFFF00"/>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2pPr>
      <a:lvl3pPr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3pPr>
      <a:lvl4pPr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4pPr>
      <a:lvl5pPr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5pPr>
      <a:lvl6pPr marL="4572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6pPr>
      <a:lvl7pPr marL="9144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7pPr>
      <a:lvl8pPr marL="13716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8pPr>
      <a:lvl9pPr marL="18288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9pPr>
    </p:titleStyle>
    <p:bodyStyle>
      <a:lvl1pPr marL="342900" indent="-342900" algn="l" rtl="0" fontAlgn="base">
        <a:spcBef>
          <a:spcPct val="20000"/>
        </a:spcBef>
        <a:spcAft>
          <a:spcPct val="0"/>
        </a:spcAft>
        <a:defRPr sz="5000" kern="1200">
          <a:solidFill>
            <a:srgbClr val="FFFF00"/>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har char="–"/>
        <a:defRPr sz="5000" kern="1200">
          <a:solidFill>
            <a:schemeClr val="tx1"/>
          </a:solidFill>
          <a:latin typeface="+mn-lt"/>
          <a:ea typeface="+mn-ea"/>
          <a:cs typeface="+mn-cs"/>
        </a:defRPr>
      </a:lvl2pPr>
      <a:lvl3pPr marL="1143000" indent="-228600" algn="l" rtl="0" fontAlgn="base">
        <a:spcBef>
          <a:spcPct val="20000"/>
        </a:spcBef>
        <a:spcAft>
          <a:spcPct val="0"/>
        </a:spcAft>
        <a:buChar char="•"/>
        <a:defRPr sz="5000" kern="1200">
          <a:solidFill>
            <a:schemeClr val="tx1"/>
          </a:solidFill>
          <a:latin typeface="+mn-lt"/>
          <a:ea typeface="+mn-ea"/>
          <a:cs typeface="+mn-cs"/>
        </a:defRPr>
      </a:lvl3pPr>
      <a:lvl4pPr marL="1600200" indent="-228600" algn="l" rtl="0" fontAlgn="base">
        <a:spcBef>
          <a:spcPct val="20000"/>
        </a:spcBef>
        <a:spcAft>
          <a:spcPct val="0"/>
        </a:spcAft>
        <a:buChar char="–"/>
        <a:defRPr sz="5000" kern="1200">
          <a:solidFill>
            <a:schemeClr val="tx1"/>
          </a:solidFill>
          <a:latin typeface="+mn-lt"/>
          <a:ea typeface="+mn-ea"/>
          <a:cs typeface="+mn-cs"/>
        </a:defRPr>
      </a:lvl4pPr>
      <a:lvl5pPr marL="2057400" indent="-228600" algn="l" rtl="0" fontAlgn="base">
        <a:spcBef>
          <a:spcPct val="20000"/>
        </a:spcBef>
        <a:spcAft>
          <a:spcPct val="0"/>
        </a:spcAft>
        <a:buChar char="»"/>
        <a:defRPr sz="5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33" descr="6113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7" name="Rectangle 3"/>
          <p:cNvSpPr>
            <a:spLocks noGrp="1" noChangeArrowheads="1"/>
          </p:cNvSpPr>
          <p:nvPr>
            <p:ph type="body" idx="1"/>
          </p:nvPr>
        </p:nvSpPr>
        <p:spPr bwMode="auto">
          <a:xfrm>
            <a:off x="508000" y="15240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FFFF00"/>
                </a:solidFill>
                <a:latin typeface="Arial" charset="0"/>
              </a:defRPr>
            </a:lvl1pPr>
          </a:lstStyle>
          <a:p>
            <a:pPr fontAlgn="base">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FFFF00"/>
                </a:solidFill>
                <a:latin typeface="Arial" panose="020B0604020202020204" pitchFamily="34" charset="0"/>
              </a:defRPr>
            </a:lvl1pPr>
          </a:lstStyle>
          <a:p>
            <a:pPr fontAlgn="base">
              <a:spcBef>
                <a:spcPct val="0"/>
              </a:spcBef>
              <a:spcAft>
                <a:spcPct val="0"/>
              </a:spcAft>
              <a:defRPr/>
            </a:pPr>
            <a:fld id="{61746427-FCED-4A86-8C7D-E431AC0E4CCE}"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733916647"/>
      </p:ext>
    </p:extLst>
  </p:cSld>
  <p:clrMap bg1="lt1" tx1="dk1" bg2="lt2" tx2="dk2" accent1="accent1" accent2="accent2" accent3="accent3" accent4="accent4" accent5="accent5" accent6="accent6" hlink="hlink" folHlink="folHlink"/>
  <p:sldLayoutIdLst>
    <p:sldLayoutId id="2147491066" r:id="rId1"/>
    <p:sldLayoutId id="2147491067" r:id="rId2"/>
    <p:sldLayoutId id="2147491068" r:id="rId3"/>
    <p:sldLayoutId id="2147491069" r:id="rId4"/>
    <p:sldLayoutId id="2147491070" r:id="rId5"/>
    <p:sldLayoutId id="2147491071" r:id="rId6"/>
    <p:sldLayoutId id="2147491072" r:id="rId7"/>
    <p:sldLayoutId id="2147491073" r:id="rId8"/>
    <p:sldLayoutId id="2147491074" r:id="rId9"/>
    <p:sldLayoutId id="2147491075" r:id="rId10"/>
    <p:sldLayoutId id="2147491076" r:id="rId11"/>
  </p:sldLayoutIdLst>
  <p:txStyles>
    <p:titleStyle>
      <a:lvl1pPr algn="ctr" rtl="0" eaLnBrk="0" fontAlgn="base" hangingPunct="0">
        <a:spcBef>
          <a:spcPct val="0"/>
        </a:spcBef>
        <a:spcAft>
          <a:spcPct val="0"/>
        </a:spcAft>
        <a:defRPr sz="5000">
          <a:solidFill>
            <a:srgbClr val="000099"/>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2pPr>
      <a:lvl3pPr algn="ctr" rtl="0" eaLnBrk="0" fontAlgn="base" hangingPunct="0">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3pPr>
      <a:lvl4pPr algn="ctr" rtl="0" eaLnBrk="0" fontAlgn="base" hangingPunct="0">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4pPr>
      <a:lvl5pPr algn="ctr" rtl="0" eaLnBrk="0" fontAlgn="base" hangingPunct="0">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5pPr>
      <a:lvl6pPr marL="457200" algn="ctr" rtl="0" fontAlgn="base">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6pPr>
      <a:lvl7pPr marL="914400" algn="ctr" rtl="0" fontAlgn="base">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7pPr>
      <a:lvl8pPr marL="1371600" algn="ctr" rtl="0" fontAlgn="base">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8pPr>
      <a:lvl9pPr marL="1828800" algn="ctr" rtl="0" fontAlgn="base">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9pPr>
    </p:titleStyle>
    <p:bodyStyle>
      <a:lvl1pPr marL="342900" indent="-342900" algn="l" rtl="0" eaLnBrk="0" fontAlgn="base" hangingPunct="0">
        <a:spcBef>
          <a:spcPct val="20000"/>
        </a:spcBef>
        <a:spcAft>
          <a:spcPct val="0"/>
        </a:spcAft>
        <a:defRPr sz="5000">
          <a:solidFill>
            <a:srgbClr val="000099"/>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sz="5000">
          <a:solidFill>
            <a:schemeClr val="tx1"/>
          </a:solidFill>
          <a:latin typeface="+mn-lt"/>
        </a:defRPr>
      </a:lvl2pPr>
      <a:lvl3pPr marL="1143000" indent="-228600" algn="l" rtl="0" eaLnBrk="0" fontAlgn="base" hangingPunct="0">
        <a:spcBef>
          <a:spcPct val="20000"/>
        </a:spcBef>
        <a:spcAft>
          <a:spcPct val="0"/>
        </a:spcAft>
        <a:buChar char="•"/>
        <a:defRPr sz="5000">
          <a:solidFill>
            <a:schemeClr val="tx1"/>
          </a:solidFill>
          <a:latin typeface="+mn-lt"/>
        </a:defRPr>
      </a:lvl3pPr>
      <a:lvl4pPr marL="1600200" indent="-228600" algn="l" rtl="0" eaLnBrk="0" fontAlgn="base" hangingPunct="0">
        <a:spcBef>
          <a:spcPct val="20000"/>
        </a:spcBef>
        <a:spcAft>
          <a:spcPct val="0"/>
        </a:spcAft>
        <a:buChar char="–"/>
        <a:defRPr sz="5000">
          <a:solidFill>
            <a:schemeClr val="tx1"/>
          </a:solidFill>
          <a:latin typeface="+mn-lt"/>
        </a:defRPr>
      </a:lvl4pPr>
      <a:lvl5pPr marL="2057400" indent="-228600" algn="l" rtl="0" eaLnBrk="0" fontAlgn="base" hangingPunct="0">
        <a:spcBef>
          <a:spcPct val="20000"/>
        </a:spcBef>
        <a:spcAft>
          <a:spcPct val="0"/>
        </a:spcAft>
        <a:buChar char="»"/>
        <a:defRPr sz="5000">
          <a:solidFill>
            <a:schemeClr val="tx1"/>
          </a:solidFill>
          <a:latin typeface="+mn-lt"/>
        </a:defRPr>
      </a:lvl5pPr>
      <a:lvl6pPr marL="2514600" indent="-228600" algn="l" rtl="0" fontAlgn="base">
        <a:spcBef>
          <a:spcPct val="20000"/>
        </a:spcBef>
        <a:spcAft>
          <a:spcPct val="0"/>
        </a:spcAft>
        <a:buChar char="»"/>
        <a:defRPr sz="5000">
          <a:solidFill>
            <a:schemeClr val="tx1"/>
          </a:solidFill>
          <a:latin typeface="+mn-lt"/>
        </a:defRPr>
      </a:lvl6pPr>
      <a:lvl7pPr marL="2971800" indent="-228600" algn="l" rtl="0" fontAlgn="base">
        <a:spcBef>
          <a:spcPct val="20000"/>
        </a:spcBef>
        <a:spcAft>
          <a:spcPct val="0"/>
        </a:spcAft>
        <a:buChar char="»"/>
        <a:defRPr sz="5000">
          <a:solidFill>
            <a:schemeClr val="tx1"/>
          </a:solidFill>
          <a:latin typeface="+mn-lt"/>
        </a:defRPr>
      </a:lvl7pPr>
      <a:lvl8pPr marL="3429000" indent="-228600" algn="l" rtl="0" fontAlgn="base">
        <a:spcBef>
          <a:spcPct val="20000"/>
        </a:spcBef>
        <a:spcAft>
          <a:spcPct val="0"/>
        </a:spcAft>
        <a:buChar char="»"/>
        <a:defRPr sz="5000">
          <a:solidFill>
            <a:schemeClr val="tx1"/>
          </a:solidFill>
          <a:latin typeface="+mn-lt"/>
        </a:defRPr>
      </a:lvl8pPr>
      <a:lvl9pPr marL="3886200" indent="-228600" algn="l" rtl="0" fontAlgn="base">
        <a:spcBef>
          <a:spcPct val="20000"/>
        </a:spcBef>
        <a:spcAft>
          <a:spcPct val="0"/>
        </a:spcAft>
        <a:buChar char="»"/>
        <a:defRPr sz="5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33" descr="1585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FFFF00"/>
                </a:solidFill>
                <a:latin typeface="Arial" charset="0"/>
              </a:defRPr>
            </a:lvl1pPr>
          </a:lstStyle>
          <a:p>
            <a:pPr fontAlgn="base">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solidFill>
                  <a:srgbClr val="FFFF00"/>
                </a:solidFill>
                <a:latin typeface="Arial" panose="020B0604020202020204" pitchFamily="34" charset="0"/>
              </a:defRPr>
            </a:lvl1pPr>
          </a:lstStyle>
          <a:p>
            <a:pPr fontAlgn="base">
              <a:spcBef>
                <a:spcPct val="0"/>
              </a:spcBef>
              <a:spcAft>
                <a:spcPct val="0"/>
              </a:spcAft>
              <a:defRPr/>
            </a:pPr>
            <a:fld id="{4698DCD0-9624-44E3-94E1-4C74BFEABB4C}"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4161467134"/>
      </p:ext>
    </p:extLst>
  </p:cSld>
  <p:clrMap bg1="lt1" tx1="dk1" bg2="lt2" tx2="dk2" accent1="accent1" accent2="accent2" accent3="accent3" accent4="accent4" accent5="accent5" accent6="accent6" hlink="hlink" folHlink="folHlink"/>
  <p:sldLayoutIdLst>
    <p:sldLayoutId id="2147491114" r:id="rId1"/>
    <p:sldLayoutId id="2147491115" r:id="rId2"/>
    <p:sldLayoutId id="2147491116" r:id="rId3"/>
    <p:sldLayoutId id="2147491117" r:id="rId4"/>
    <p:sldLayoutId id="2147491118" r:id="rId5"/>
    <p:sldLayoutId id="2147491119" r:id="rId6"/>
    <p:sldLayoutId id="2147491120" r:id="rId7"/>
    <p:sldLayoutId id="2147491121" r:id="rId8"/>
    <p:sldLayoutId id="2147491122" r:id="rId9"/>
    <p:sldLayoutId id="2147491123" r:id="rId10"/>
    <p:sldLayoutId id="2147491124" r:id="rId11"/>
  </p:sldLayoutIdLst>
  <p:txStyles>
    <p:titleStyle>
      <a:lvl1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2pPr>
      <a:lvl3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3pPr>
      <a:lvl4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4pPr>
      <a:lvl5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5pPr>
      <a:lvl6pPr marL="457200" algn="ctr" rtl="0" fontAlgn="base">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6pPr>
      <a:lvl7pPr marL="914400" algn="ctr" rtl="0" fontAlgn="base">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7pPr>
      <a:lvl8pPr marL="1371600" algn="ctr" rtl="0" fontAlgn="base">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8pPr>
      <a:lvl9pPr marL="1828800" algn="ctr" rtl="0" fontAlgn="base">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9pPr>
    </p:titleStyle>
    <p:bodyStyle>
      <a:lvl1pPr marL="342900" indent="-342900" algn="l" rtl="0" eaLnBrk="0" fontAlgn="base" hangingPunct="0">
        <a:spcBef>
          <a:spcPct val="20000"/>
        </a:spcBef>
        <a:spcAft>
          <a:spcPct val="0"/>
        </a:spcAft>
        <a:defRPr sz="5000">
          <a:solidFill>
            <a:schemeClr val="bg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sz="5000">
          <a:solidFill>
            <a:schemeClr val="tx1"/>
          </a:solidFill>
          <a:latin typeface="+mn-lt"/>
        </a:defRPr>
      </a:lvl2pPr>
      <a:lvl3pPr marL="1143000" indent="-228600" algn="l" rtl="0" eaLnBrk="0" fontAlgn="base" hangingPunct="0">
        <a:spcBef>
          <a:spcPct val="20000"/>
        </a:spcBef>
        <a:spcAft>
          <a:spcPct val="0"/>
        </a:spcAft>
        <a:buChar char="•"/>
        <a:defRPr sz="5000">
          <a:solidFill>
            <a:schemeClr val="tx1"/>
          </a:solidFill>
          <a:latin typeface="+mn-lt"/>
        </a:defRPr>
      </a:lvl3pPr>
      <a:lvl4pPr marL="1600200" indent="-228600" algn="l" rtl="0" eaLnBrk="0" fontAlgn="base" hangingPunct="0">
        <a:spcBef>
          <a:spcPct val="20000"/>
        </a:spcBef>
        <a:spcAft>
          <a:spcPct val="0"/>
        </a:spcAft>
        <a:buChar char="–"/>
        <a:defRPr sz="5000">
          <a:solidFill>
            <a:schemeClr val="tx1"/>
          </a:solidFill>
          <a:latin typeface="+mn-lt"/>
        </a:defRPr>
      </a:lvl4pPr>
      <a:lvl5pPr marL="2057400" indent="-228600" algn="l" rtl="0" eaLnBrk="0" fontAlgn="base" hangingPunct="0">
        <a:spcBef>
          <a:spcPct val="20000"/>
        </a:spcBef>
        <a:spcAft>
          <a:spcPct val="0"/>
        </a:spcAft>
        <a:buChar char="»"/>
        <a:defRPr sz="5000">
          <a:solidFill>
            <a:schemeClr val="tx1"/>
          </a:solidFill>
          <a:latin typeface="+mn-lt"/>
        </a:defRPr>
      </a:lvl5pPr>
      <a:lvl6pPr marL="2514600" indent="-228600" algn="l" rtl="0" fontAlgn="base">
        <a:spcBef>
          <a:spcPct val="20000"/>
        </a:spcBef>
        <a:spcAft>
          <a:spcPct val="0"/>
        </a:spcAft>
        <a:buChar char="»"/>
        <a:defRPr sz="5000">
          <a:solidFill>
            <a:schemeClr val="tx1"/>
          </a:solidFill>
          <a:latin typeface="+mn-lt"/>
        </a:defRPr>
      </a:lvl6pPr>
      <a:lvl7pPr marL="2971800" indent="-228600" algn="l" rtl="0" fontAlgn="base">
        <a:spcBef>
          <a:spcPct val="20000"/>
        </a:spcBef>
        <a:spcAft>
          <a:spcPct val="0"/>
        </a:spcAft>
        <a:buChar char="»"/>
        <a:defRPr sz="5000">
          <a:solidFill>
            <a:schemeClr val="tx1"/>
          </a:solidFill>
          <a:latin typeface="+mn-lt"/>
        </a:defRPr>
      </a:lvl7pPr>
      <a:lvl8pPr marL="3429000" indent="-228600" algn="l" rtl="0" fontAlgn="base">
        <a:spcBef>
          <a:spcPct val="20000"/>
        </a:spcBef>
        <a:spcAft>
          <a:spcPct val="0"/>
        </a:spcAft>
        <a:buChar char="»"/>
        <a:defRPr sz="5000">
          <a:solidFill>
            <a:schemeClr val="tx1"/>
          </a:solidFill>
          <a:latin typeface="+mn-lt"/>
        </a:defRPr>
      </a:lvl8pPr>
      <a:lvl9pPr marL="3886200" indent="-228600" algn="l" rtl="0" fontAlgn="base">
        <a:spcBef>
          <a:spcPct val="20000"/>
        </a:spcBef>
        <a:spcAft>
          <a:spcPct val="0"/>
        </a:spcAft>
        <a:buChar char="»"/>
        <a:defRPr sz="5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33" descr="6113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7" name="Rectangle 3"/>
          <p:cNvSpPr>
            <a:spLocks noGrp="1" noChangeArrowheads="1"/>
          </p:cNvSpPr>
          <p:nvPr>
            <p:ph type="body" idx="1"/>
          </p:nvPr>
        </p:nvSpPr>
        <p:spPr bwMode="auto">
          <a:xfrm>
            <a:off x="508000" y="15240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FFFF00"/>
                </a:solidFill>
                <a:latin typeface="Arial" charset="0"/>
              </a:defRPr>
            </a:lvl1pPr>
          </a:lstStyle>
          <a:p>
            <a:pPr fontAlgn="base">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FFFF00"/>
                </a:solidFill>
                <a:latin typeface="Arial" panose="020B0604020202020204" pitchFamily="34" charset="0"/>
              </a:defRPr>
            </a:lvl1pPr>
          </a:lstStyle>
          <a:p>
            <a:pPr fontAlgn="base">
              <a:spcBef>
                <a:spcPct val="0"/>
              </a:spcBef>
              <a:spcAft>
                <a:spcPct val="0"/>
              </a:spcAft>
              <a:defRPr/>
            </a:pPr>
            <a:fld id="{3509D310-80B3-4BD2-B891-F7D58F48A62B}"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4099991519"/>
      </p:ext>
    </p:extLst>
  </p:cSld>
  <p:clrMap bg1="lt1" tx1="dk1" bg2="lt2" tx2="dk2" accent1="accent1" accent2="accent2" accent3="accent3" accent4="accent4" accent5="accent5" accent6="accent6" hlink="hlink" folHlink="folHlink"/>
  <p:sldLayoutIdLst>
    <p:sldLayoutId id="2147491138" r:id="rId1"/>
    <p:sldLayoutId id="2147491139" r:id="rId2"/>
    <p:sldLayoutId id="2147491140" r:id="rId3"/>
    <p:sldLayoutId id="2147491141" r:id="rId4"/>
    <p:sldLayoutId id="2147491142" r:id="rId5"/>
    <p:sldLayoutId id="2147491143" r:id="rId6"/>
    <p:sldLayoutId id="2147491144" r:id="rId7"/>
    <p:sldLayoutId id="2147491145" r:id="rId8"/>
    <p:sldLayoutId id="2147491146" r:id="rId9"/>
    <p:sldLayoutId id="2147491147" r:id="rId10"/>
    <p:sldLayoutId id="2147491148" r:id="rId11"/>
  </p:sldLayoutIdLst>
  <p:txStyles>
    <p:titleStyle>
      <a:lvl1pPr algn="ctr" rtl="0" eaLnBrk="0" fontAlgn="base" hangingPunct="0">
        <a:spcBef>
          <a:spcPct val="0"/>
        </a:spcBef>
        <a:spcAft>
          <a:spcPct val="0"/>
        </a:spcAft>
        <a:defRPr sz="5000">
          <a:solidFill>
            <a:srgbClr val="000099"/>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2pPr>
      <a:lvl3pPr algn="ctr" rtl="0" eaLnBrk="0" fontAlgn="base" hangingPunct="0">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3pPr>
      <a:lvl4pPr algn="ctr" rtl="0" eaLnBrk="0" fontAlgn="base" hangingPunct="0">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4pPr>
      <a:lvl5pPr algn="ctr" rtl="0" eaLnBrk="0" fontAlgn="base" hangingPunct="0">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5pPr>
      <a:lvl6pPr marL="457200" algn="ctr" rtl="0" fontAlgn="base">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6pPr>
      <a:lvl7pPr marL="914400" algn="ctr" rtl="0" fontAlgn="base">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7pPr>
      <a:lvl8pPr marL="1371600" algn="ctr" rtl="0" fontAlgn="base">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8pPr>
      <a:lvl9pPr marL="1828800" algn="ctr" rtl="0" fontAlgn="base">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9pPr>
    </p:titleStyle>
    <p:bodyStyle>
      <a:lvl1pPr marL="342900" indent="-342900" algn="l" rtl="0" eaLnBrk="0" fontAlgn="base" hangingPunct="0">
        <a:spcBef>
          <a:spcPct val="20000"/>
        </a:spcBef>
        <a:spcAft>
          <a:spcPct val="0"/>
        </a:spcAft>
        <a:defRPr sz="5000">
          <a:solidFill>
            <a:srgbClr val="000099"/>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sz="5000">
          <a:solidFill>
            <a:schemeClr val="tx1"/>
          </a:solidFill>
          <a:latin typeface="+mn-lt"/>
        </a:defRPr>
      </a:lvl2pPr>
      <a:lvl3pPr marL="1143000" indent="-228600" algn="l" rtl="0" eaLnBrk="0" fontAlgn="base" hangingPunct="0">
        <a:spcBef>
          <a:spcPct val="20000"/>
        </a:spcBef>
        <a:spcAft>
          <a:spcPct val="0"/>
        </a:spcAft>
        <a:buChar char="•"/>
        <a:defRPr sz="5000">
          <a:solidFill>
            <a:schemeClr val="tx1"/>
          </a:solidFill>
          <a:latin typeface="+mn-lt"/>
        </a:defRPr>
      </a:lvl3pPr>
      <a:lvl4pPr marL="1600200" indent="-228600" algn="l" rtl="0" eaLnBrk="0" fontAlgn="base" hangingPunct="0">
        <a:spcBef>
          <a:spcPct val="20000"/>
        </a:spcBef>
        <a:spcAft>
          <a:spcPct val="0"/>
        </a:spcAft>
        <a:buChar char="–"/>
        <a:defRPr sz="5000">
          <a:solidFill>
            <a:schemeClr val="tx1"/>
          </a:solidFill>
          <a:latin typeface="+mn-lt"/>
        </a:defRPr>
      </a:lvl4pPr>
      <a:lvl5pPr marL="2057400" indent="-228600" algn="l" rtl="0" eaLnBrk="0" fontAlgn="base" hangingPunct="0">
        <a:spcBef>
          <a:spcPct val="20000"/>
        </a:spcBef>
        <a:spcAft>
          <a:spcPct val="0"/>
        </a:spcAft>
        <a:buChar char="»"/>
        <a:defRPr sz="5000">
          <a:solidFill>
            <a:schemeClr val="tx1"/>
          </a:solidFill>
          <a:latin typeface="+mn-lt"/>
        </a:defRPr>
      </a:lvl5pPr>
      <a:lvl6pPr marL="2514600" indent="-228600" algn="l" rtl="0" fontAlgn="base">
        <a:spcBef>
          <a:spcPct val="20000"/>
        </a:spcBef>
        <a:spcAft>
          <a:spcPct val="0"/>
        </a:spcAft>
        <a:buChar char="»"/>
        <a:defRPr sz="5000">
          <a:solidFill>
            <a:schemeClr val="tx1"/>
          </a:solidFill>
          <a:latin typeface="+mn-lt"/>
        </a:defRPr>
      </a:lvl6pPr>
      <a:lvl7pPr marL="2971800" indent="-228600" algn="l" rtl="0" fontAlgn="base">
        <a:spcBef>
          <a:spcPct val="20000"/>
        </a:spcBef>
        <a:spcAft>
          <a:spcPct val="0"/>
        </a:spcAft>
        <a:buChar char="»"/>
        <a:defRPr sz="5000">
          <a:solidFill>
            <a:schemeClr val="tx1"/>
          </a:solidFill>
          <a:latin typeface="+mn-lt"/>
        </a:defRPr>
      </a:lvl7pPr>
      <a:lvl8pPr marL="3429000" indent="-228600" algn="l" rtl="0" fontAlgn="base">
        <a:spcBef>
          <a:spcPct val="20000"/>
        </a:spcBef>
        <a:spcAft>
          <a:spcPct val="0"/>
        </a:spcAft>
        <a:buChar char="»"/>
        <a:defRPr sz="5000">
          <a:solidFill>
            <a:schemeClr val="tx1"/>
          </a:solidFill>
          <a:latin typeface="+mn-lt"/>
        </a:defRPr>
      </a:lvl8pPr>
      <a:lvl9pPr marL="3886200" indent="-228600" algn="l" rtl="0" fontAlgn="base">
        <a:spcBef>
          <a:spcPct val="20000"/>
        </a:spcBef>
        <a:spcAft>
          <a:spcPct val="0"/>
        </a:spcAft>
        <a:buChar char="»"/>
        <a:defRPr sz="5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7155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atin typeface="+mn-lt"/>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atin typeface="+mn-lt"/>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atin typeface="+mn-lt"/>
              </a:defRPr>
            </a:lvl1pPr>
          </a:lstStyle>
          <a:p>
            <a:pPr fontAlgn="base">
              <a:spcBef>
                <a:spcPct val="0"/>
              </a:spcBef>
              <a:spcAft>
                <a:spcPct val="0"/>
              </a:spcAft>
              <a:defRPr/>
            </a:pPr>
            <a:fld id="{89FE445D-98BE-4E2E-8F09-9F6A0C0947C9}"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09840576"/>
      </p:ext>
    </p:extLst>
  </p:cSld>
  <p:clrMap bg1="lt1" tx1="dk1" bg2="lt2" tx2="dk2" accent1="accent1" accent2="accent2" accent3="accent3" accent4="accent4" accent5="accent5" accent6="accent6" hlink="hlink" folHlink="folHlink"/>
  <p:sldLayoutIdLst>
    <p:sldLayoutId id="2147491162" r:id="rId1"/>
    <p:sldLayoutId id="2147491163" r:id="rId2"/>
    <p:sldLayoutId id="2147491164" r:id="rId3"/>
    <p:sldLayoutId id="2147491165" r:id="rId4"/>
    <p:sldLayoutId id="2147491166" r:id="rId5"/>
    <p:sldLayoutId id="2147491167" r:id="rId6"/>
    <p:sldLayoutId id="2147491168" r:id="rId7"/>
    <p:sldLayoutId id="2147491169" r:id="rId8"/>
    <p:sldLayoutId id="2147491170" r:id="rId9"/>
    <p:sldLayoutId id="2147491171" r:id="rId10"/>
    <p:sldLayoutId id="2147491172" r:id="rId11"/>
  </p:sldLayoutIdLst>
  <p:txStyles>
    <p:titleStyle>
      <a:lvl1pPr algn="ctr" rtl="0" eaLnBrk="0" fontAlgn="base" hangingPunct="0">
        <a:spcBef>
          <a:spcPct val="0"/>
        </a:spcBef>
        <a:spcAft>
          <a:spcPct val="0"/>
        </a:spcAft>
        <a:defRPr sz="5000" kern="1200">
          <a:solidFill>
            <a:srgbClr val="FFFF00"/>
          </a:solidFill>
          <a:latin typeface="+mj-lt"/>
          <a:ea typeface="+mj-ea"/>
          <a:cs typeface="+mj-cs"/>
        </a:defRPr>
      </a:lvl1pPr>
      <a:lvl2pPr algn="ctr" rtl="0" eaLnBrk="0" fontAlgn="base" hangingPunct="0">
        <a:spcBef>
          <a:spcPct val="0"/>
        </a:spcBef>
        <a:spcAft>
          <a:spcPct val="0"/>
        </a:spcAft>
        <a:defRPr sz="5000">
          <a:solidFill>
            <a:srgbClr val="FFFF00"/>
          </a:solidFill>
          <a:latin typeface="Arial Black" panose="020B0A04020102020204" pitchFamily="34" charset="0"/>
        </a:defRPr>
      </a:lvl2pPr>
      <a:lvl3pPr algn="ctr" rtl="0" eaLnBrk="0" fontAlgn="base" hangingPunct="0">
        <a:spcBef>
          <a:spcPct val="0"/>
        </a:spcBef>
        <a:spcAft>
          <a:spcPct val="0"/>
        </a:spcAft>
        <a:defRPr sz="5000">
          <a:solidFill>
            <a:srgbClr val="FFFF00"/>
          </a:solidFill>
          <a:latin typeface="Arial Black" panose="020B0A04020102020204" pitchFamily="34" charset="0"/>
        </a:defRPr>
      </a:lvl3pPr>
      <a:lvl4pPr algn="ctr" rtl="0" eaLnBrk="0" fontAlgn="base" hangingPunct="0">
        <a:spcBef>
          <a:spcPct val="0"/>
        </a:spcBef>
        <a:spcAft>
          <a:spcPct val="0"/>
        </a:spcAft>
        <a:defRPr sz="5000">
          <a:solidFill>
            <a:srgbClr val="FFFF00"/>
          </a:solidFill>
          <a:latin typeface="Arial Black" panose="020B0A04020102020204" pitchFamily="34" charset="0"/>
        </a:defRPr>
      </a:lvl4pPr>
      <a:lvl5pPr algn="ctr" rtl="0" eaLnBrk="0" fontAlgn="base" hangingPunct="0">
        <a:spcBef>
          <a:spcPct val="0"/>
        </a:spcBef>
        <a:spcAft>
          <a:spcPct val="0"/>
        </a:spcAft>
        <a:defRPr sz="5000">
          <a:solidFill>
            <a:srgbClr val="FFFF00"/>
          </a:solidFill>
          <a:latin typeface="Arial Black" panose="020B0A04020102020204" pitchFamily="34" charset="0"/>
        </a:defRPr>
      </a:lvl5pPr>
      <a:lvl6pPr marL="457200" algn="ctr" rtl="0" fontAlgn="base">
        <a:spcBef>
          <a:spcPct val="0"/>
        </a:spcBef>
        <a:spcAft>
          <a:spcPct val="0"/>
        </a:spcAft>
        <a:defRPr sz="5000">
          <a:solidFill>
            <a:srgbClr val="FFFF00"/>
          </a:solidFill>
          <a:latin typeface="Arial Black" panose="020B0A04020102020204" pitchFamily="34" charset="0"/>
        </a:defRPr>
      </a:lvl6pPr>
      <a:lvl7pPr marL="914400" algn="ctr" rtl="0" fontAlgn="base">
        <a:spcBef>
          <a:spcPct val="0"/>
        </a:spcBef>
        <a:spcAft>
          <a:spcPct val="0"/>
        </a:spcAft>
        <a:defRPr sz="5000">
          <a:solidFill>
            <a:srgbClr val="FFFF00"/>
          </a:solidFill>
          <a:latin typeface="Arial Black" panose="020B0A04020102020204" pitchFamily="34" charset="0"/>
        </a:defRPr>
      </a:lvl7pPr>
      <a:lvl8pPr marL="1371600" algn="ctr" rtl="0" fontAlgn="base">
        <a:spcBef>
          <a:spcPct val="0"/>
        </a:spcBef>
        <a:spcAft>
          <a:spcPct val="0"/>
        </a:spcAft>
        <a:defRPr sz="5000">
          <a:solidFill>
            <a:srgbClr val="FFFF00"/>
          </a:solidFill>
          <a:latin typeface="Arial Black" panose="020B0A04020102020204" pitchFamily="34" charset="0"/>
        </a:defRPr>
      </a:lvl8pPr>
      <a:lvl9pPr marL="1828800" algn="ctr" rtl="0" fontAlgn="base">
        <a:spcBef>
          <a:spcPct val="0"/>
        </a:spcBef>
        <a:spcAft>
          <a:spcPct val="0"/>
        </a:spcAft>
        <a:defRPr sz="5000">
          <a:solidFill>
            <a:srgbClr val="FFFF00"/>
          </a:solidFill>
          <a:latin typeface="Arial Black" panose="020B0A040201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1" descr="6781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solidFill>
                  <a:srgbClr val="FFFF00"/>
                </a:solidFill>
                <a:latin typeface="Arial" panose="020B0604020202020204" pitchFamily="34" charset="0"/>
              </a:defRPr>
            </a:lvl1pPr>
          </a:lstStyle>
          <a:p>
            <a:pPr fontAlgn="base">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solidFill>
                  <a:srgbClr val="FFFF00"/>
                </a:solidFill>
                <a:latin typeface="Arial" panose="020B0604020202020204" pitchFamily="34" charset="0"/>
              </a:defRPr>
            </a:lvl1pPr>
          </a:lstStyle>
          <a:p>
            <a:pPr fontAlgn="base">
              <a:spcBef>
                <a:spcPct val="0"/>
              </a:spcBef>
              <a:spcAft>
                <a:spcPct val="0"/>
              </a:spcAft>
              <a:defRPr/>
            </a:pPr>
            <a:fld id="{CD7E778F-A518-4A78-927C-9F07EC1A2216}"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3380095111"/>
      </p:ext>
    </p:extLst>
  </p:cSld>
  <p:clrMap bg1="lt1" tx1="dk1" bg2="lt2" tx2="dk2" accent1="accent1" accent2="accent2" accent3="accent3" accent4="accent4" accent5="accent5" accent6="accent6" hlink="hlink" folHlink="folHlink"/>
  <p:sldLayoutIdLst>
    <p:sldLayoutId id="2147491174" r:id="rId1"/>
    <p:sldLayoutId id="2147491175" r:id="rId2"/>
    <p:sldLayoutId id="2147491176" r:id="rId3"/>
    <p:sldLayoutId id="2147491177" r:id="rId4"/>
    <p:sldLayoutId id="2147491178" r:id="rId5"/>
    <p:sldLayoutId id="2147491179" r:id="rId6"/>
    <p:sldLayoutId id="2147491180" r:id="rId7"/>
    <p:sldLayoutId id="2147491181" r:id="rId8"/>
    <p:sldLayoutId id="2147491182" r:id="rId9"/>
    <p:sldLayoutId id="2147491183" r:id="rId10"/>
    <p:sldLayoutId id="2147491184" r:id="rId11"/>
  </p:sldLayoutIdLst>
  <p:txStyles>
    <p:titleStyle>
      <a:lvl1pPr algn="ctr" rtl="0" eaLnBrk="0" fontAlgn="base" hangingPunct="0">
        <a:spcBef>
          <a:spcPct val="0"/>
        </a:spcBef>
        <a:spcAft>
          <a:spcPct val="0"/>
        </a:spcAft>
        <a:defRPr sz="5000" kern="1200">
          <a:solidFill>
            <a:srgbClr val="FFFF00"/>
          </a:solidFill>
          <a:latin typeface="+mj-lt"/>
          <a:ea typeface="+mj-ea"/>
          <a:cs typeface="+mj-cs"/>
        </a:defRPr>
      </a:lvl1pPr>
      <a:lvl2pPr algn="ctr" rtl="0" eaLnBrk="0" fontAlgn="base" hangingPunct="0">
        <a:spcBef>
          <a:spcPct val="0"/>
        </a:spcBef>
        <a:spcAft>
          <a:spcPct val="0"/>
        </a:spcAft>
        <a:defRPr sz="5000">
          <a:solidFill>
            <a:srgbClr val="FFFF00"/>
          </a:solidFill>
          <a:latin typeface="Arial Black" panose="020B0A04020102020204" pitchFamily="34" charset="0"/>
        </a:defRPr>
      </a:lvl2pPr>
      <a:lvl3pPr algn="ctr" rtl="0" eaLnBrk="0" fontAlgn="base" hangingPunct="0">
        <a:spcBef>
          <a:spcPct val="0"/>
        </a:spcBef>
        <a:spcAft>
          <a:spcPct val="0"/>
        </a:spcAft>
        <a:defRPr sz="5000">
          <a:solidFill>
            <a:srgbClr val="FFFF00"/>
          </a:solidFill>
          <a:latin typeface="Arial Black" panose="020B0A04020102020204" pitchFamily="34" charset="0"/>
        </a:defRPr>
      </a:lvl3pPr>
      <a:lvl4pPr algn="ctr" rtl="0" eaLnBrk="0" fontAlgn="base" hangingPunct="0">
        <a:spcBef>
          <a:spcPct val="0"/>
        </a:spcBef>
        <a:spcAft>
          <a:spcPct val="0"/>
        </a:spcAft>
        <a:defRPr sz="5000">
          <a:solidFill>
            <a:srgbClr val="FFFF00"/>
          </a:solidFill>
          <a:latin typeface="Arial Black" panose="020B0A04020102020204" pitchFamily="34" charset="0"/>
        </a:defRPr>
      </a:lvl4pPr>
      <a:lvl5pPr algn="ctr" rtl="0" eaLnBrk="0" fontAlgn="base" hangingPunct="0">
        <a:spcBef>
          <a:spcPct val="0"/>
        </a:spcBef>
        <a:spcAft>
          <a:spcPct val="0"/>
        </a:spcAft>
        <a:defRPr sz="5000">
          <a:solidFill>
            <a:srgbClr val="FFFF00"/>
          </a:solidFill>
          <a:latin typeface="Arial Black" panose="020B0A04020102020204" pitchFamily="34" charset="0"/>
        </a:defRPr>
      </a:lvl5pPr>
      <a:lvl6pPr marL="457200" algn="ctr" rtl="0" fontAlgn="base">
        <a:spcBef>
          <a:spcPct val="0"/>
        </a:spcBef>
        <a:spcAft>
          <a:spcPct val="0"/>
        </a:spcAft>
        <a:defRPr sz="5000">
          <a:solidFill>
            <a:srgbClr val="FFFF00"/>
          </a:solidFill>
          <a:latin typeface="Arial Black" panose="020B0A04020102020204" pitchFamily="34" charset="0"/>
        </a:defRPr>
      </a:lvl6pPr>
      <a:lvl7pPr marL="914400" algn="ctr" rtl="0" fontAlgn="base">
        <a:spcBef>
          <a:spcPct val="0"/>
        </a:spcBef>
        <a:spcAft>
          <a:spcPct val="0"/>
        </a:spcAft>
        <a:defRPr sz="5000">
          <a:solidFill>
            <a:srgbClr val="FFFF00"/>
          </a:solidFill>
          <a:latin typeface="Arial Black" panose="020B0A04020102020204" pitchFamily="34" charset="0"/>
        </a:defRPr>
      </a:lvl7pPr>
      <a:lvl8pPr marL="1371600" algn="ctr" rtl="0" fontAlgn="base">
        <a:spcBef>
          <a:spcPct val="0"/>
        </a:spcBef>
        <a:spcAft>
          <a:spcPct val="0"/>
        </a:spcAft>
        <a:defRPr sz="5000">
          <a:solidFill>
            <a:srgbClr val="FFFF00"/>
          </a:solidFill>
          <a:latin typeface="Arial Black" panose="020B0A04020102020204" pitchFamily="34" charset="0"/>
        </a:defRPr>
      </a:lvl8pPr>
      <a:lvl9pPr marL="1828800" algn="ctr" rtl="0" fontAlgn="base">
        <a:spcBef>
          <a:spcPct val="0"/>
        </a:spcBef>
        <a:spcAft>
          <a:spcPct val="0"/>
        </a:spcAft>
        <a:defRPr sz="5000">
          <a:solidFill>
            <a:srgbClr val="FFFF00"/>
          </a:solidFill>
          <a:latin typeface="Arial Black" panose="020B0A04020102020204" pitchFamily="34" charset="0"/>
        </a:defRPr>
      </a:lvl9pPr>
    </p:titleStyle>
    <p:bodyStyle>
      <a:lvl1pPr marL="342900" indent="-342900" algn="l" rtl="0" eaLnBrk="0" fontAlgn="base" hangingPunct="0">
        <a:spcBef>
          <a:spcPct val="20000"/>
        </a:spcBef>
        <a:spcAft>
          <a:spcPct val="0"/>
        </a:spcAft>
        <a:defRPr sz="5000" kern="12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5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5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5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5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64" descr="Water lilies"/>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2"/>
          <p:cNvSpPr>
            <a:spLocks noGrp="1" noChangeArrowheads="1"/>
          </p:cNvSpPr>
          <p:nvPr>
            <p:ph type="title"/>
          </p:nvPr>
        </p:nvSpPr>
        <p:spPr bwMode="auto">
          <a:xfrm>
            <a:off x="0" y="685800"/>
            <a:ext cx="1219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3076" name="Rectangle 3"/>
          <p:cNvSpPr>
            <a:spLocks noGrp="1" noChangeArrowheads="1"/>
          </p:cNvSpPr>
          <p:nvPr>
            <p:ph type="body" idx="1"/>
          </p:nvPr>
        </p:nvSpPr>
        <p:spPr bwMode="auto">
          <a:xfrm>
            <a:off x="609600" y="19050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solidFill>
                  <a:srgbClr val="FFFF00"/>
                </a:solidFill>
                <a:latin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solidFill>
                  <a:srgbClr val="FFFF00"/>
                </a:solidFill>
                <a:latin typeface="Arial" panose="020B0604020202020204" pitchFamily="34" charset="0"/>
              </a:defRPr>
            </a:lvl1pPr>
          </a:lstStyle>
          <a:p>
            <a:pPr fontAlgn="base">
              <a:spcBef>
                <a:spcPct val="0"/>
              </a:spcBef>
              <a:spcAft>
                <a:spcPct val="0"/>
              </a:spcAft>
              <a:defRPr/>
            </a:pPr>
            <a:fld id="{ACDE3A2F-37F4-4E1D-8D2F-9D995CF8C236}"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4160863520"/>
      </p:ext>
    </p:extLst>
  </p:cSld>
  <p:clrMap bg1="lt1" tx1="dk1" bg2="lt2" tx2="dk2" accent1="accent1" accent2="accent2" accent3="accent3" accent4="accent4" accent5="accent5" accent6="accent6" hlink="hlink" folHlink="folHlink"/>
  <p:sldLayoutIdLst>
    <p:sldLayoutId id="2147491186" r:id="rId1"/>
    <p:sldLayoutId id="2147491187" r:id="rId2"/>
    <p:sldLayoutId id="2147491188" r:id="rId3"/>
    <p:sldLayoutId id="2147491189" r:id="rId4"/>
    <p:sldLayoutId id="2147491190" r:id="rId5"/>
    <p:sldLayoutId id="2147491191" r:id="rId6"/>
    <p:sldLayoutId id="2147491192" r:id="rId7"/>
    <p:sldLayoutId id="2147491193" r:id="rId8"/>
    <p:sldLayoutId id="2147491194" r:id="rId9"/>
    <p:sldLayoutId id="2147491195" r:id="rId10"/>
    <p:sldLayoutId id="2147491196" r:id="rId11"/>
  </p:sldLayoutIdLst>
  <p:txStyles>
    <p:titleStyle>
      <a:lvl1pPr algn="ctr" rtl="0" eaLnBrk="0" fontAlgn="base" hangingPunct="0">
        <a:spcBef>
          <a:spcPct val="0"/>
        </a:spcBef>
        <a:spcAft>
          <a:spcPct val="0"/>
        </a:spcAft>
        <a:defRPr sz="3700">
          <a:solidFill>
            <a:srgbClr val="FFFF00"/>
          </a:solidFill>
          <a:latin typeface="+mj-lt"/>
          <a:ea typeface="+mj-ea"/>
          <a:cs typeface="+mj-cs"/>
        </a:defRPr>
      </a:lvl1pPr>
      <a:lvl2pPr algn="ctr" rtl="0" eaLnBrk="0" fontAlgn="base" hangingPunct="0">
        <a:spcBef>
          <a:spcPct val="0"/>
        </a:spcBef>
        <a:spcAft>
          <a:spcPct val="0"/>
        </a:spcAft>
        <a:defRPr sz="3700">
          <a:solidFill>
            <a:srgbClr val="FFFF00"/>
          </a:solidFill>
          <a:latin typeface="Arial Black" pitchFamily="34" charset="0"/>
        </a:defRPr>
      </a:lvl2pPr>
      <a:lvl3pPr algn="ctr" rtl="0" eaLnBrk="0" fontAlgn="base" hangingPunct="0">
        <a:spcBef>
          <a:spcPct val="0"/>
        </a:spcBef>
        <a:spcAft>
          <a:spcPct val="0"/>
        </a:spcAft>
        <a:defRPr sz="3700">
          <a:solidFill>
            <a:srgbClr val="FFFF00"/>
          </a:solidFill>
          <a:latin typeface="Arial Black" pitchFamily="34" charset="0"/>
        </a:defRPr>
      </a:lvl3pPr>
      <a:lvl4pPr algn="ctr" rtl="0" eaLnBrk="0" fontAlgn="base" hangingPunct="0">
        <a:spcBef>
          <a:spcPct val="0"/>
        </a:spcBef>
        <a:spcAft>
          <a:spcPct val="0"/>
        </a:spcAft>
        <a:defRPr sz="3700">
          <a:solidFill>
            <a:srgbClr val="FFFF00"/>
          </a:solidFill>
          <a:latin typeface="Arial Black" pitchFamily="34" charset="0"/>
        </a:defRPr>
      </a:lvl4pPr>
      <a:lvl5pPr algn="ctr" rtl="0" eaLnBrk="0" fontAlgn="base" hangingPunct="0">
        <a:spcBef>
          <a:spcPct val="0"/>
        </a:spcBef>
        <a:spcAft>
          <a:spcPct val="0"/>
        </a:spcAft>
        <a:defRPr sz="3700">
          <a:solidFill>
            <a:srgbClr val="FFFF00"/>
          </a:solidFill>
          <a:latin typeface="Arial Black" pitchFamily="34" charset="0"/>
        </a:defRPr>
      </a:lvl5pPr>
      <a:lvl6pPr marL="342900" algn="ctr" rtl="0" fontAlgn="base">
        <a:spcBef>
          <a:spcPct val="0"/>
        </a:spcBef>
        <a:spcAft>
          <a:spcPct val="0"/>
        </a:spcAft>
        <a:defRPr sz="3750">
          <a:solidFill>
            <a:srgbClr val="FFFF00"/>
          </a:solidFill>
          <a:latin typeface="Arial Black" pitchFamily="34" charset="0"/>
        </a:defRPr>
      </a:lvl6pPr>
      <a:lvl7pPr marL="685800" algn="ctr" rtl="0" fontAlgn="base">
        <a:spcBef>
          <a:spcPct val="0"/>
        </a:spcBef>
        <a:spcAft>
          <a:spcPct val="0"/>
        </a:spcAft>
        <a:defRPr sz="3750">
          <a:solidFill>
            <a:srgbClr val="FFFF00"/>
          </a:solidFill>
          <a:latin typeface="Arial Black" pitchFamily="34" charset="0"/>
        </a:defRPr>
      </a:lvl7pPr>
      <a:lvl8pPr marL="1028700" algn="ctr" rtl="0" fontAlgn="base">
        <a:spcBef>
          <a:spcPct val="0"/>
        </a:spcBef>
        <a:spcAft>
          <a:spcPct val="0"/>
        </a:spcAft>
        <a:defRPr sz="3750">
          <a:solidFill>
            <a:srgbClr val="FFFF00"/>
          </a:solidFill>
          <a:latin typeface="Arial Black" pitchFamily="34" charset="0"/>
        </a:defRPr>
      </a:lvl8pPr>
      <a:lvl9pPr marL="1371600" algn="ctr" rtl="0" fontAlgn="base">
        <a:spcBef>
          <a:spcPct val="0"/>
        </a:spcBef>
        <a:spcAft>
          <a:spcPct val="0"/>
        </a:spcAft>
        <a:defRPr sz="3750">
          <a:solidFill>
            <a:srgbClr val="FFFF00"/>
          </a:solidFill>
          <a:latin typeface="Arial Black" pitchFamily="34" charset="0"/>
        </a:defRPr>
      </a:lvl9pPr>
    </p:titleStyle>
    <p:bodyStyle>
      <a:lvl1pPr marL="257175" indent="-257175" algn="l" rtl="0" eaLnBrk="0" fontAlgn="base" hangingPunct="0">
        <a:spcBef>
          <a:spcPct val="20000"/>
        </a:spcBef>
        <a:spcAft>
          <a:spcPct val="0"/>
        </a:spcAft>
        <a:defRPr sz="3700">
          <a:solidFill>
            <a:srgbClr val="FFFF00"/>
          </a:solidFill>
          <a:latin typeface="+mn-lt"/>
          <a:ea typeface="+mn-ea"/>
          <a:cs typeface="+mn-cs"/>
        </a:defRPr>
      </a:lvl1pPr>
      <a:lvl2pPr marL="557213" indent="-214313" algn="l" rtl="0" eaLnBrk="0" fontAlgn="base" hangingPunct="0">
        <a:spcBef>
          <a:spcPct val="20000"/>
        </a:spcBef>
        <a:spcAft>
          <a:spcPct val="0"/>
        </a:spcAft>
        <a:buChar char="–"/>
        <a:defRPr sz="3700">
          <a:solidFill>
            <a:schemeClr val="tx1"/>
          </a:solidFill>
          <a:latin typeface="+mn-lt"/>
        </a:defRPr>
      </a:lvl2pPr>
      <a:lvl3pPr marL="857250" indent="-171450" algn="l" rtl="0" eaLnBrk="0" fontAlgn="base" hangingPunct="0">
        <a:spcBef>
          <a:spcPct val="20000"/>
        </a:spcBef>
        <a:spcAft>
          <a:spcPct val="0"/>
        </a:spcAft>
        <a:buChar char="•"/>
        <a:defRPr sz="3700">
          <a:solidFill>
            <a:schemeClr val="tx1"/>
          </a:solidFill>
          <a:latin typeface="+mn-lt"/>
        </a:defRPr>
      </a:lvl3pPr>
      <a:lvl4pPr marL="1200150" indent="-171450" algn="l" rtl="0" eaLnBrk="0" fontAlgn="base" hangingPunct="0">
        <a:spcBef>
          <a:spcPct val="20000"/>
        </a:spcBef>
        <a:spcAft>
          <a:spcPct val="0"/>
        </a:spcAft>
        <a:buChar char="–"/>
        <a:defRPr sz="3700">
          <a:solidFill>
            <a:schemeClr val="tx1"/>
          </a:solidFill>
          <a:latin typeface="+mn-lt"/>
        </a:defRPr>
      </a:lvl4pPr>
      <a:lvl5pPr marL="1543050" indent="-171450" algn="l" rtl="0" eaLnBrk="0" fontAlgn="base" hangingPunct="0">
        <a:spcBef>
          <a:spcPct val="20000"/>
        </a:spcBef>
        <a:spcAft>
          <a:spcPct val="0"/>
        </a:spcAft>
        <a:buChar char="»"/>
        <a:defRPr sz="3700">
          <a:solidFill>
            <a:schemeClr val="tx1"/>
          </a:solidFill>
          <a:latin typeface="+mn-lt"/>
        </a:defRPr>
      </a:lvl5pPr>
      <a:lvl6pPr marL="1885950" indent="-171450" algn="l" rtl="0" fontAlgn="base">
        <a:spcBef>
          <a:spcPct val="20000"/>
        </a:spcBef>
        <a:spcAft>
          <a:spcPct val="0"/>
        </a:spcAft>
        <a:buChar char="»"/>
        <a:defRPr sz="3750">
          <a:solidFill>
            <a:schemeClr val="tx1"/>
          </a:solidFill>
          <a:latin typeface="+mn-lt"/>
        </a:defRPr>
      </a:lvl6pPr>
      <a:lvl7pPr marL="2228850" indent="-171450" algn="l" rtl="0" fontAlgn="base">
        <a:spcBef>
          <a:spcPct val="20000"/>
        </a:spcBef>
        <a:spcAft>
          <a:spcPct val="0"/>
        </a:spcAft>
        <a:buChar char="»"/>
        <a:defRPr sz="3750">
          <a:solidFill>
            <a:schemeClr val="tx1"/>
          </a:solidFill>
          <a:latin typeface="+mn-lt"/>
        </a:defRPr>
      </a:lvl7pPr>
      <a:lvl8pPr marL="2571750" indent="-171450" algn="l" rtl="0" fontAlgn="base">
        <a:spcBef>
          <a:spcPct val="20000"/>
        </a:spcBef>
        <a:spcAft>
          <a:spcPct val="0"/>
        </a:spcAft>
        <a:buChar char="»"/>
        <a:defRPr sz="3750">
          <a:solidFill>
            <a:schemeClr val="tx1"/>
          </a:solidFill>
          <a:latin typeface="+mn-lt"/>
        </a:defRPr>
      </a:lvl8pPr>
      <a:lvl9pPr marL="2914650" indent="-171450" algn="l" rtl="0" fontAlgn="base">
        <a:spcBef>
          <a:spcPct val="20000"/>
        </a:spcBef>
        <a:spcAft>
          <a:spcPct val="0"/>
        </a:spcAft>
        <a:buChar char="»"/>
        <a:defRPr sz="375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31" descr="520300"/>
          <p:cNvPicPr>
            <a:picLocks noChangeAspect="1" noChangeArrowheads="1"/>
          </p:cNvPicPr>
          <p:nvPr userDrawn="1"/>
        </p:nvPicPr>
        <p:blipFill>
          <a:blip>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1" smtClean="0">
                <a:solidFill>
                  <a:srgbClr val="FFFF00"/>
                </a:solidFill>
                <a:latin typeface="Arial" charset="0"/>
              </a:defRPr>
            </a:lvl1pPr>
          </a:lstStyle>
          <a:p>
            <a:pPr fontAlgn="base">
              <a:spcBef>
                <a:spcPct val="0"/>
              </a:spcBef>
              <a:spcAft>
                <a:spcPct val="0"/>
              </a:spcAft>
              <a:defRPr/>
            </a:pPr>
            <a:endParaRPr lang="en-US" alt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1">
                <a:solidFill>
                  <a:srgbClr val="FFFF00"/>
                </a:solidFill>
                <a:latin typeface="Arial" panose="020B0604020202020204" pitchFamily="34" charset="0"/>
              </a:defRPr>
            </a:lvl1pPr>
          </a:lstStyle>
          <a:p>
            <a:pPr fontAlgn="base">
              <a:spcBef>
                <a:spcPct val="0"/>
              </a:spcBef>
              <a:spcAft>
                <a:spcPct val="0"/>
              </a:spcAft>
            </a:pPr>
            <a:fld id="{F9EFDE8A-42C3-4B93-811C-E0D008A50197}" type="slidenum">
              <a:rPr lang="en-US" altLang="en-US" smtClean="0"/>
              <a:pPr fontAlgn="base">
                <a:spcBef>
                  <a:spcPct val="0"/>
                </a:spcBef>
                <a:spcAft>
                  <a:spcPct val="0"/>
                </a:spcAft>
              </a:pPr>
              <a:t>‹#›</a:t>
            </a:fld>
            <a:endParaRPr lang="en-US" altLang="en-US" dirty="0"/>
          </a:p>
        </p:txBody>
      </p:sp>
    </p:spTree>
    <p:extLst>
      <p:ext uri="{BB962C8B-B14F-4D97-AF65-F5344CB8AC3E}">
        <p14:creationId xmlns:p14="http://schemas.microsoft.com/office/powerpoint/2010/main" val="1430059459"/>
      </p:ext>
    </p:extLst>
  </p:cSld>
  <p:clrMap bg1="lt1" tx1="dk1" bg2="lt2" tx2="dk2" accent1="accent1" accent2="accent2" accent3="accent3" accent4="accent4" accent5="accent5" accent6="accent6" hlink="hlink" folHlink="folHlink"/>
  <p:sldLayoutIdLst>
    <p:sldLayoutId id="2147484657" r:id="rId1"/>
    <p:sldLayoutId id="2147484658" r:id="rId2"/>
    <p:sldLayoutId id="2147484659" r:id="rId3"/>
    <p:sldLayoutId id="2147484660" r:id="rId4"/>
    <p:sldLayoutId id="2147484661" r:id="rId5"/>
    <p:sldLayoutId id="2147484662" r:id="rId6"/>
    <p:sldLayoutId id="2147484663" r:id="rId7"/>
    <p:sldLayoutId id="2147484664" r:id="rId8"/>
    <p:sldLayoutId id="2147484665" r:id="rId9"/>
    <p:sldLayoutId id="2147484666" r:id="rId10"/>
    <p:sldLayoutId id="2147484667" r:id="rId11"/>
  </p:sldLayoutIdLst>
  <p:txStyles>
    <p:titleStyle>
      <a:lvl1pPr algn="ctr" rtl="0" eaLnBrk="0" fontAlgn="base" hangingPunct="0">
        <a:spcBef>
          <a:spcPct val="0"/>
        </a:spcBef>
        <a:spcAft>
          <a:spcPct val="0"/>
        </a:spcAft>
        <a:defRPr sz="5001">
          <a:solidFill>
            <a:srgbClr val="FFFF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1">
          <a:solidFill>
            <a:srgbClr val="FFFF00"/>
          </a:solidFill>
          <a:effectLst>
            <a:outerShdw blurRad="38100" dist="38100" dir="2700000" algn="tl">
              <a:srgbClr val="C0C0C0"/>
            </a:outerShdw>
          </a:effectLst>
          <a:latin typeface="Arial Black" pitchFamily="34" charset="0"/>
        </a:defRPr>
      </a:lvl2pPr>
      <a:lvl3pPr algn="ctr" rtl="0" eaLnBrk="0" fontAlgn="base" hangingPunct="0">
        <a:spcBef>
          <a:spcPct val="0"/>
        </a:spcBef>
        <a:spcAft>
          <a:spcPct val="0"/>
        </a:spcAft>
        <a:defRPr sz="5001">
          <a:solidFill>
            <a:srgbClr val="FFFF00"/>
          </a:solidFill>
          <a:effectLst>
            <a:outerShdw blurRad="38100" dist="38100" dir="2700000" algn="tl">
              <a:srgbClr val="C0C0C0"/>
            </a:outerShdw>
          </a:effectLst>
          <a:latin typeface="Arial Black" pitchFamily="34" charset="0"/>
        </a:defRPr>
      </a:lvl3pPr>
      <a:lvl4pPr algn="ctr" rtl="0" eaLnBrk="0" fontAlgn="base" hangingPunct="0">
        <a:spcBef>
          <a:spcPct val="0"/>
        </a:spcBef>
        <a:spcAft>
          <a:spcPct val="0"/>
        </a:spcAft>
        <a:defRPr sz="5001">
          <a:solidFill>
            <a:srgbClr val="FFFF00"/>
          </a:solidFill>
          <a:effectLst>
            <a:outerShdw blurRad="38100" dist="38100" dir="2700000" algn="tl">
              <a:srgbClr val="C0C0C0"/>
            </a:outerShdw>
          </a:effectLst>
          <a:latin typeface="Arial Black" pitchFamily="34" charset="0"/>
        </a:defRPr>
      </a:lvl4pPr>
      <a:lvl5pPr algn="ctr" rtl="0" eaLnBrk="0" fontAlgn="base" hangingPunct="0">
        <a:spcBef>
          <a:spcPct val="0"/>
        </a:spcBef>
        <a:spcAft>
          <a:spcPct val="0"/>
        </a:spcAft>
        <a:defRPr sz="5001">
          <a:solidFill>
            <a:srgbClr val="FFFF00"/>
          </a:solidFill>
          <a:effectLst>
            <a:outerShdw blurRad="38100" dist="38100" dir="2700000" algn="tl">
              <a:srgbClr val="C0C0C0"/>
            </a:outerShdw>
          </a:effectLst>
          <a:latin typeface="Arial Black" pitchFamily="34" charset="0"/>
        </a:defRPr>
      </a:lvl5pPr>
      <a:lvl6pPr marL="457211" algn="ctr" rtl="0" fontAlgn="base">
        <a:spcBef>
          <a:spcPct val="0"/>
        </a:spcBef>
        <a:spcAft>
          <a:spcPct val="0"/>
        </a:spcAft>
        <a:defRPr sz="5001">
          <a:solidFill>
            <a:srgbClr val="FFFF00"/>
          </a:solidFill>
          <a:effectLst>
            <a:outerShdw blurRad="38100" dist="38100" dir="2700000" algn="tl">
              <a:srgbClr val="C0C0C0"/>
            </a:outerShdw>
          </a:effectLst>
          <a:latin typeface="Arial Black" pitchFamily="34" charset="0"/>
        </a:defRPr>
      </a:lvl6pPr>
      <a:lvl7pPr marL="914422" algn="ctr" rtl="0" fontAlgn="base">
        <a:spcBef>
          <a:spcPct val="0"/>
        </a:spcBef>
        <a:spcAft>
          <a:spcPct val="0"/>
        </a:spcAft>
        <a:defRPr sz="5001">
          <a:solidFill>
            <a:srgbClr val="FFFF00"/>
          </a:solidFill>
          <a:effectLst>
            <a:outerShdw blurRad="38100" dist="38100" dir="2700000" algn="tl">
              <a:srgbClr val="C0C0C0"/>
            </a:outerShdw>
          </a:effectLst>
          <a:latin typeface="Arial Black" pitchFamily="34" charset="0"/>
        </a:defRPr>
      </a:lvl7pPr>
      <a:lvl8pPr marL="1371635" algn="ctr" rtl="0" fontAlgn="base">
        <a:spcBef>
          <a:spcPct val="0"/>
        </a:spcBef>
        <a:spcAft>
          <a:spcPct val="0"/>
        </a:spcAft>
        <a:defRPr sz="5001">
          <a:solidFill>
            <a:srgbClr val="FFFF00"/>
          </a:solidFill>
          <a:effectLst>
            <a:outerShdw blurRad="38100" dist="38100" dir="2700000" algn="tl">
              <a:srgbClr val="C0C0C0"/>
            </a:outerShdw>
          </a:effectLst>
          <a:latin typeface="Arial Black" pitchFamily="34" charset="0"/>
        </a:defRPr>
      </a:lvl8pPr>
      <a:lvl9pPr marL="1828846" algn="ctr" rtl="0" fontAlgn="base">
        <a:spcBef>
          <a:spcPct val="0"/>
        </a:spcBef>
        <a:spcAft>
          <a:spcPct val="0"/>
        </a:spcAft>
        <a:defRPr sz="5001">
          <a:solidFill>
            <a:srgbClr val="FFFF00"/>
          </a:solidFill>
          <a:effectLst>
            <a:outerShdw blurRad="38100" dist="38100" dir="2700000" algn="tl">
              <a:srgbClr val="C0C0C0"/>
            </a:outerShdw>
          </a:effectLst>
          <a:latin typeface="Arial Black" pitchFamily="34" charset="0"/>
        </a:defRPr>
      </a:lvl9pPr>
    </p:titleStyle>
    <p:bodyStyle>
      <a:lvl1pPr marL="342909" indent="-342909" algn="l" rtl="0" eaLnBrk="0" fontAlgn="base" hangingPunct="0">
        <a:spcBef>
          <a:spcPct val="20000"/>
        </a:spcBef>
        <a:spcAft>
          <a:spcPct val="0"/>
        </a:spcAft>
        <a:defRPr sz="5001">
          <a:solidFill>
            <a:srgbClr val="FFFF00"/>
          </a:solidFill>
          <a:effectLst>
            <a:outerShdw blurRad="38100" dist="38100" dir="2700000" algn="tl">
              <a:srgbClr val="C0C0C0"/>
            </a:outerShdw>
          </a:effectLst>
          <a:latin typeface="+mn-lt"/>
          <a:ea typeface="+mn-ea"/>
          <a:cs typeface="+mn-cs"/>
        </a:defRPr>
      </a:lvl1pPr>
      <a:lvl2pPr marL="742969" indent="-285756" algn="l" rtl="0" eaLnBrk="0" fontAlgn="base" hangingPunct="0">
        <a:spcBef>
          <a:spcPct val="20000"/>
        </a:spcBef>
        <a:spcAft>
          <a:spcPct val="0"/>
        </a:spcAft>
        <a:buChar char="–"/>
        <a:defRPr sz="5001">
          <a:solidFill>
            <a:schemeClr val="tx1"/>
          </a:solidFill>
          <a:latin typeface="+mn-lt"/>
        </a:defRPr>
      </a:lvl2pPr>
      <a:lvl3pPr marL="1143028" indent="-228606" algn="l" rtl="0" eaLnBrk="0" fontAlgn="base" hangingPunct="0">
        <a:spcBef>
          <a:spcPct val="20000"/>
        </a:spcBef>
        <a:spcAft>
          <a:spcPct val="0"/>
        </a:spcAft>
        <a:buChar char="•"/>
        <a:defRPr sz="5001">
          <a:solidFill>
            <a:schemeClr val="tx1"/>
          </a:solidFill>
          <a:latin typeface="+mn-lt"/>
        </a:defRPr>
      </a:lvl3pPr>
      <a:lvl4pPr marL="1600240" indent="-228606" algn="l" rtl="0" eaLnBrk="0" fontAlgn="base" hangingPunct="0">
        <a:spcBef>
          <a:spcPct val="20000"/>
        </a:spcBef>
        <a:spcAft>
          <a:spcPct val="0"/>
        </a:spcAft>
        <a:buChar char="–"/>
        <a:defRPr sz="5001">
          <a:solidFill>
            <a:schemeClr val="tx1"/>
          </a:solidFill>
          <a:latin typeface="+mn-lt"/>
        </a:defRPr>
      </a:lvl4pPr>
      <a:lvl5pPr marL="2057451" indent="-228606" algn="l" rtl="0" eaLnBrk="0" fontAlgn="base" hangingPunct="0">
        <a:spcBef>
          <a:spcPct val="20000"/>
        </a:spcBef>
        <a:spcAft>
          <a:spcPct val="0"/>
        </a:spcAft>
        <a:buChar char="»"/>
        <a:defRPr sz="5001">
          <a:solidFill>
            <a:schemeClr val="tx1"/>
          </a:solidFill>
          <a:latin typeface="+mn-lt"/>
        </a:defRPr>
      </a:lvl5pPr>
      <a:lvl6pPr marL="2514664" indent="-228606" algn="l" rtl="0" fontAlgn="base">
        <a:spcBef>
          <a:spcPct val="20000"/>
        </a:spcBef>
        <a:spcAft>
          <a:spcPct val="0"/>
        </a:spcAft>
        <a:buChar char="»"/>
        <a:defRPr sz="5001">
          <a:solidFill>
            <a:schemeClr val="tx1"/>
          </a:solidFill>
          <a:latin typeface="+mn-lt"/>
        </a:defRPr>
      </a:lvl6pPr>
      <a:lvl7pPr marL="2971874" indent="-228606" algn="l" rtl="0" fontAlgn="base">
        <a:spcBef>
          <a:spcPct val="20000"/>
        </a:spcBef>
        <a:spcAft>
          <a:spcPct val="0"/>
        </a:spcAft>
        <a:buChar char="»"/>
        <a:defRPr sz="5001">
          <a:solidFill>
            <a:schemeClr val="tx1"/>
          </a:solidFill>
          <a:latin typeface="+mn-lt"/>
        </a:defRPr>
      </a:lvl7pPr>
      <a:lvl8pPr marL="3429086" indent="-228606" algn="l" rtl="0" fontAlgn="base">
        <a:spcBef>
          <a:spcPct val="20000"/>
        </a:spcBef>
        <a:spcAft>
          <a:spcPct val="0"/>
        </a:spcAft>
        <a:buChar char="»"/>
        <a:defRPr sz="5001">
          <a:solidFill>
            <a:schemeClr val="tx1"/>
          </a:solidFill>
          <a:latin typeface="+mn-lt"/>
        </a:defRPr>
      </a:lvl8pPr>
      <a:lvl9pPr marL="3886297" indent="-228606" algn="l" rtl="0" fontAlgn="base">
        <a:spcBef>
          <a:spcPct val="20000"/>
        </a:spcBef>
        <a:spcAft>
          <a:spcPct val="0"/>
        </a:spcAft>
        <a:buChar char="»"/>
        <a:defRPr sz="5001">
          <a:solidFill>
            <a:schemeClr val="tx1"/>
          </a:solidFill>
          <a:latin typeface="+mn-lt"/>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1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16" name="Picture 92" descr="317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defRPr>
            </a:lvl1pPr>
          </a:lstStyle>
          <a:p>
            <a:pPr fontAlgn="base">
              <a:spcBef>
                <a:spcPct val="0"/>
              </a:spcBef>
              <a:spcAft>
                <a:spcPct val="0"/>
              </a:spcAft>
            </a:pPr>
            <a:endParaRPr lang="en-US" altLang="en-US" smtClean="0">
              <a:solidFill>
                <a:srgbClr val="FFFFFF"/>
              </a:solidFill>
            </a:endParaRPr>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24316032-30CE-4B30-BECA-2E62D68A81E3}" type="slidenum">
              <a:rPr lang="en-US" altLang="en-US" smtClean="0">
                <a:solidFill>
                  <a:srgbClr val="FFFFFF"/>
                </a:solidFill>
              </a:rPr>
              <a:pPr fontAlgn="base">
                <a:spcBef>
                  <a:spcPct val="0"/>
                </a:spcBef>
                <a:spcAft>
                  <a:spcPct val="0"/>
                </a:spcAft>
              </a:pPr>
              <a:t>‹#›</a:t>
            </a:fld>
            <a:endParaRPr lang="en-US" altLang="en-US" smtClean="0">
              <a:solidFill>
                <a:srgbClr val="FFFFFF"/>
              </a:solidFill>
            </a:endParaRPr>
          </a:p>
        </p:txBody>
      </p:sp>
    </p:spTree>
    <p:extLst>
      <p:ext uri="{BB962C8B-B14F-4D97-AF65-F5344CB8AC3E}">
        <p14:creationId xmlns:p14="http://schemas.microsoft.com/office/powerpoint/2010/main" val="2280614741"/>
      </p:ext>
    </p:extLst>
  </p:cSld>
  <p:clrMap bg1="lt1" tx1="dk1" bg2="lt2" tx2="dk2" accent1="accent1" accent2="accent2" accent3="accent3" accent4="accent4" accent5="accent5" accent6="accent6" hlink="hlink" folHlink="folHlink"/>
  <p:sldLayoutIdLst>
    <p:sldLayoutId id="2147491234" r:id="rId1"/>
    <p:sldLayoutId id="2147491235" r:id="rId2"/>
    <p:sldLayoutId id="2147491236" r:id="rId3"/>
    <p:sldLayoutId id="2147491237" r:id="rId4"/>
    <p:sldLayoutId id="2147491238" r:id="rId5"/>
    <p:sldLayoutId id="2147491239" r:id="rId6"/>
    <p:sldLayoutId id="2147491240" r:id="rId7"/>
    <p:sldLayoutId id="2147491241" r:id="rId8"/>
    <p:sldLayoutId id="2147491242" r:id="rId9"/>
    <p:sldLayoutId id="2147491243" r:id="rId10"/>
    <p:sldLayoutId id="2147491244" r:id="rId11"/>
  </p:sldLayoutIdLst>
  <p:txStyles>
    <p:titleStyle>
      <a:lvl1pPr algn="ctr" rtl="0" fontAlgn="base">
        <a:spcBef>
          <a:spcPct val="0"/>
        </a:spcBef>
        <a:spcAft>
          <a:spcPct val="0"/>
        </a:spcAft>
        <a:defRPr sz="5000" kern="1200">
          <a:solidFill>
            <a:srgbClr val="FFFF00"/>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2pPr>
      <a:lvl3pPr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3pPr>
      <a:lvl4pPr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4pPr>
      <a:lvl5pPr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5pPr>
      <a:lvl6pPr marL="4572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6pPr>
      <a:lvl7pPr marL="9144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7pPr>
      <a:lvl8pPr marL="13716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8pPr>
      <a:lvl9pPr marL="18288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9pPr>
    </p:titleStyle>
    <p:bodyStyle>
      <a:lvl1pPr marL="342900" indent="-342900" algn="l" rtl="0" fontAlgn="base">
        <a:spcBef>
          <a:spcPct val="20000"/>
        </a:spcBef>
        <a:spcAft>
          <a:spcPct val="0"/>
        </a:spcAft>
        <a:defRPr sz="5000" kern="1200">
          <a:solidFill>
            <a:srgbClr val="FFFF00"/>
          </a:solidFill>
          <a:latin typeface="+mn-lt"/>
          <a:ea typeface="+mn-ea"/>
          <a:cs typeface="+mn-cs"/>
        </a:defRPr>
      </a:lvl1pPr>
      <a:lvl2pPr marL="742950" indent="-285750" algn="l" rtl="0" fontAlgn="base">
        <a:spcBef>
          <a:spcPct val="20000"/>
        </a:spcBef>
        <a:spcAft>
          <a:spcPct val="0"/>
        </a:spcAft>
        <a:buChar char="–"/>
        <a:defRPr sz="5000" kern="1200">
          <a:solidFill>
            <a:schemeClr val="tx1"/>
          </a:solidFill>
          <a:latin typeface="+mn-lt"/>
          <a:ea typeface="+mn-ea"/>
          <a:cs typeface="+mn-cs"/>
        </a:defRPr>
      </a:lvl2pPr>
      <a:lvl3pPr marL="1143000" indent="-228600" algn="l" rtl="0" fontAlgn="base">
        <a:spcBef>
          <a:spcPct val="20000"/>
        </a:spcBef>
        <a:spcAft>
          <a:spcPct val="0"/>
        </a:spcAft>
        <a:buChar char="•"/>
        <a:defRPr sz="5000" kern="1200">
          <a:solidFill>
            <a:schemeClr val="tx1"/>
          </a:solidFill>
          <a:latin typeface="+mn-lt"/>
          <a:ea typeface="+mn-ea"/>
          <a:cs typeface="+mn-cs"/>
        </a:defRPr>
      </a:lvl3pPr>
      <a:lvl4pPr marL="1600200" indent="-228600" algn="l" rtl="0" fontAlgn="base">
        <a:spcBef>
          <a:spcPct val="20000"/>
        </a:spcBef>
        <a:spcAft>
          <a:spcPct val="0"/>
        </a:spcAft>
        <a:buChar char="–"/>
        <a:defRPr sz="5000" kern="1200">
          <a:solidFill>
            <a:schemeClr val="tx1"/>
          </a:solidFill>
          <a:latin typeface="+mn-lt"/>
          <a:ea typeface="+mn-ea"/>
          <a:cs typeface="+mn-cs"/>
        </a:defRPr>
      </a:lvl4pPr>
      <a:lvl5pPr marL="2057400" indent="-228600" algn="l" rtl="0" fontAlgn="base">
        <a:spcBef>
          <a:spcPct val="20000"/>
        </a:spcBef>
        <a:spcAft>
          <a:spcPct val="0"/>
        </a:spcAft>
        <a:buChar char="»"/>
        <a:defRPr sz="5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BCD5BD-37AC-4574-9C17-FADD5DADBF54}" type="datetimeFigureOut">
              <a:rPr lang="en-US" smtClean="0">
                <a:solidFill>
                  <a:prstClr val="black">
                    <a:tint val="75000"/>
                  </a:prstClr>
                </a:solidFill>
              </a:rPr>
              <a:pPr/>
              <a:t>8/25/2023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67084D-216C-47F2-BD29-6F3261F418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2602870"/>
      </p:ext>
    </p:extLst>
  </p:cSld>
  <p:clrMap bg1="lt1" tx1="dk1" bg2="lt2" tx2="dk2" accent1="accent1" accent2="accent2" accent3="accent3" accent4="accent4" accent5="accent5" accent6="accent6" hlink="hlink" folHlink="folHlink"/>
  <p:sldLayoutIdLst>
    <p:sldLayoutId id="2147491246" r:id="rId1"/>
    <p:sldLayoutId id="2147491247" r:id="rId2"/>
    <p:sldLayoutId id="2147491248" r:id="rId3"/>
    <p:sldLayoutId id="2147491249" r:id="rId4"/>
    <p:sldLayoutId id="2147491250" r:id="rId5"/>
    <p:sldLayoutId id="2147491251" r:id="rId6"/>
    <p:sldLayoutId id="2147491252" r:id="rId7"/>
    <p:sldLayoutId id="2147491253" r:id="rId8"/>
    <p:sldLayoutId id="2147491254" r:id="rId9"/>
    <p:sldLayoutId id="2147491255" r:id="rId10"/>
    <p:sldLayoutId id="21474912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BCD5BD-37AC-4574-9C17-FADD5DADBF54}" type="datetimeFigureOut">
              <a:rPr lang="en-US" smtClean="0">
                <a:solidFill>
                  <a:prstClr val="black">
                    <a:tint val="75000"/>
                  </a:prstClr>
                </a:solidFill>
              </a:rPr>
              <a:pPr/>
              <a:t>8/25/2023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67084D-216C-47F2-BD29-6F3261F418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4467185"/>
      </p:ext>
    </p:extLst>
  </p:cSld>
  <p:clrMap bg1="lt1" tx1="dk1" bg2="lt2" tx2="dk2" accent1="accent1" accent2="accent2" accent3="accent3" accent4="accent4" accent5="accent5" accent6="accent6" hlink="hlink" folHlink="folHlink"/>
  <p:sldLayoutIdLst>
    <p:sldLayoutId id="2147491258" r:id="rId1"/>
    <p:sldLayoutId id="2147491259" r:id="rId2"/>
    <p:sldLayoutId id="2147491260" r:id="rId3"/>
    <p:sldLayoutId id="2147491261" r:id="rId4"/>
    <p:sldLayoutId id="2147491262" r:id="rId5"/>
    <p:sldLayoutId id="2147491263" r:id="rId6"/>
    <p:sldLayoutId id="2147491264" r:id="rId7"/>
    <p:sldLayoutId id="2147491265" r:id="rId8"/>
    <p:sldLayoutId id="2147491266" r:id="rId9"/>
    <p:sldLayoutId id="2147491267" r:id="rId10"/>
    <p:sldLayoutId id="21474912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BCD5BD-37AC-4574-9C17-FADD5DADBF54}" type="datetimeFigureOut">
              <a:rPr lang="en-US" smtClean="0">
                <a:solidFill>
                  <a:prstClr val="black">
                    <a:tint val="75000"/>
                  </a:prstClr>
                </a:solidFill>
              </a:rPr>
              <a:pPr/>
              <a:t>8/25/2023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67084D-216C-47F2-BD29-6F3261F418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7368532"/>
      </p:ext>
    </p:extLst>
  </p:cSld>
  <p:clrMap bg1="lt1" tx1="dk1" bg2="lt2" tx2="dk2" accent1="accent1" accent2="accent2" accent3="accent3" accent4="accent4" accent5="accent5" accent6="accent6" hlink="hlink" folHlink="folHlink"/>
  <p:sldLayoutIdLst>
    <p:sldLayoutId id="2147491270" r:id="rId1"/>
    <p:sldLayoutId id="2147491271" r:id="rId2"/>
    <p:sldLayoutId id="2147491272" r:id="rId3"/>
    <p:sldLayoutId id="2147491273" r:id="rId4"/>
    <p:sldLayoutId id="2147491274" r:id="rId5"/>
    <p:sldLayoutId id="2147491275" r:id="rId6"/>
    <p:sldLayoutId id="2147491276" r:id="rId7"/>
    <p:sldLayoutId id="2147491277" r:id="rId8"/>
    <p:sldLayoutId id="2147491278" r:id="rId9"/>
    <p:sldLayoutId id="2147491279" r:id="rId10"/>
    <p:sldLayoutId id="21474912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BCD5BD-37AC-4574-9C17-FADD5DADBF54}" type="datetimeFigureOut">
              <a:rPr lang="en-US" smtClean="0">
                <a:solidFill>
                  <a:prstClr val="black">
                    <a:tint val="75000"/>
                  </a:prstClr>
                </a:solidFill>
              </a:rPr>
              <a:pPr/>
              <a:t>8/25/2023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67084D-216C-47F2-BD29-6F3261F418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4214323"/>
      </p:ext>
    </p:extLst>
  </p:cSld>
  <p:clrMap bg1="lt1" tx1="dk1" bg2="lt2" tx2="dk2" accent1="accent1" accent2="accent2" accent3="accent3" accent4="accent4" accent5="accent5" accent6="accent6" hlink="hlink" folHlink="folHlink"/>
  <p:sldLayoutIdLst>
    <p:sldLayoutId id="2147491282" r:id="rId1"/>
    <p:sldLayoutId id="2147491283" r:id="rId2"/>
    <p:sldLayoutId id="2147491284" r:id="rId3"/>
    <p:sldLayoutId id="2147491285" r:id="rId4"/>
    <p:sldLayoutId id="2147491286" r:id="rId5"/>
    <p:sldLayoutId id="2147491287" r:id="rId6"/>
    <p:sldLayoutId id="2147491288" r:id="rId7"/>
    <p:sldLayoutId id="2147491289" r:id="rId8"/>
    <p:sldLayoutId id="2147491290" r:id="rId9"/>
    <p:sldLayoutId id="2147491291" r:id="rId10"/>
    <p:sldLayoutId id="21474912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defRPr>
            </a:lvl1pPr>
          </a:lstStyle>
          <a:p>
            <a:pPr fontAlgn="base">
              <a:spcBef>
                <a:spcPct val="0"/>
              </a:spcBef>
              <a:spcAft>
                <a:spcPct val="0"/>
              </a:spcAft>
            </a:pPr>
            <a:endParaRPr lang="en-US" altLang="en-US" smtClean="0">
              <a:solidFill>
                <a:srgbClr val="FFFFFF"/>
              </a:solidFill>
            </a:endParaRPr>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71232C82-B6ED-4F9A-9B7E-3333243D3348}" type="slidenum">
              <a:rPr lang="en-US" altLang="en-US" smtClean="0">
                <a:solidFill>
                  <a:srgbClr val="FFFFFF"/>
                </a:solidFill>
              </a:rPr>
              <a:pPr fontAlgn="base">
                <a:spcBef>
                  <a:spcPct val="0"/>
                </a:spcBef>
                <a:spcAft>
                  <a:spcPct val="0"/>
                </a:spcAft>
              </a:pPr>
              <a:t>‹#›</a:t>
            </a:fld>
            <a:endParaRPr lang="en-US" altLang="en-US" smtClean="0">
              <a:solidFill>
                <a:srgbClr val="FFFFFF"/>
              </a:solidFill>
            </a:endParaRPr>
          </a:p>
        </p:txBody>
      </p:sp>
      <p:pic>
        <p:nvPicPr>
          <p:cNvPr id="1114" name="Picture 90" descr="527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15" name="Picture 91" descr="rrlig-crs-pixsta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4470400" y="0"/>
            <a:ext cx="730251"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956609"/>
      </p:ext>
    </p:extLst>
  </p:cSld>
  <p:clrMap bg1="lt1" tx1="dk1" bg2="lt2" tx2="dk2" accent1="accent1" accent2="accent2" accent3="accent3" accent4="accent4" accent5="accent5" accent6="accent6" hlink="hlink" folHlink="folHlink"/>
  <p:sldLayoutIdLst>
    <p:sldLayoutId id="2147491306" r:id="rId1"/>
    <p:sldLayoutId id="2147491307" r:id="rId2"/>
    <p:sldLayoutId id="2147491308" r:id="rId3"/>
    <p:sldLayoutId id="2147491309" r:id="rId4"/>
    <p:sldLayoutId id="2147491310" r:id="rId5"/>
    <p:sldLayoutId id="2147491311" r:id="rId6"/>
    <p:sldLayoutId id="2147491312" r:id="rId7"/>
    <p:sldLayoutId id="2147491313" r:id="rId8"/>
    <p:sldLayoutId id="2147491314" r:id="rId9"/>
    <p:sldLayoutId id="2147491315" r:id="rId10"/>
    <p:sldLayoutId id="2147491316" r:id="rId11"/>
  </p:sldLayoutIdLst>
  <p:txStyles>
    <p:titleStyle>
      <a:lvl1pPr algn="ctr" rtl="0" fontAlgn="base">
        <a:spcBef>
          <a:spcPct val="0"/>
        </a:spcBef>
        <a:spcAft>
          <a:spcPct val="0"/>
        </a:spcAft>
        <a:defRPr sz="5000" kern="1200">
          <a:solidFill>
            <a:srgbClr val="FFFF00"/>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2pPr>
      <a:lvl3pPr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3pPr>
      <a:lvl4pPr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4pPr>
      <a:lvl5pPr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5pPr>
      <a:lvl6pPr marL="4572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6pPr>
      <a:lvl7pPr marL="9144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7pPr>
      <a:lvl8pPr marL="13716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8pPr>
      <a:lvl9pPr marL="18288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9pPr>
    </p:titleStyle>
    <p:bodyStyle>
      <a:lvl1pPr marL="342900" indent="-342900" algn="l" rtl="0" fontAlgn="base">
        <a:spcBef>
          <a:spcPct val="20000"/>
        </a:spcBef>
        <a:spcAft>
          <a:spcPct val="0"/>
        </a:spcAft>
        <a:defRPr sz="5000" kern="1200">
          <a:solidFill>
            <a:srgbClr val="FFFF00"/>
          </a:solidFill>
          <a:latin typeface="+mn-lt"/>
          <a:ea typeface="+mn-ea"/>
          <a:cs typeface="+mn-cs"/>
        </a:defRPr>
      </a:lvl1pPr>
      <a:lvl2pPr marL="742950" indent="-285750" algn="l" rtl="0" fontAlgn="base">
        <a:spcBef>
          <a:spcPct val="20000"/>
        </a:spcBef>
        <a:spcAft>
          <a:spcPct val="0"/>
        </a:spcAft>
        <a:buChar char="–"/>
        <a:defRPr sz="5000" kern="1200">
          <a:solidFill>
            <a:schemeClr val="tx1"/>
          </a:solidFill>
          <a:latin typeface="+mn-lt"/>
          <a:ea typeface="+mn-ea"/>
          <a:cs typeface="+mn-cs"/>
        </a:defRPr>
      </a:lvl2pPr>
      <a:lvl3pPr marL="1143000" indent="-228600" algn="l" rtl="0" fontAlgn="base">
        <a:spcBef>
          <a:spcPct val="20000"/>
        </a:spcBef>
        <a:spcAft>
          <a:spcPct val="0"/>
        </a:spcAft>
        <a:buChar char="•"/>
        <a:defRPr sz="5000" kern="1200">
          <a:solidFill>
            <a:schemeClr val="tx1"/>
          </a:solidFill>
          <a:latin typeface="+mn-lt"/>
          <a:ea typeface="+mn-ea"/>
          <a:cs typeface="+mn-cs"/>
        </a:defRPr>
      </a:lvl3pPr>
      <a:lvl4pPr marL="1600200" indent="-228600" algn="l" rtl="0" fontAlgn="base">
        <a:spcBef>
          <a:spcPct val="20000"/>
        </a:spcBef>
        <a:spcAft>
          <a:spcPct val="0"/>
        </a:spcAft>
        <a:buChar char="–"/>
        <a:defRPr sz="5000" kern="1200">
          <a:solidFill>
            <a:schemeClr val="tx1"/>
          </a:solidFill>
          <a:latin typeface="+mn-lt"/>
          <a:ea typeface="+mn-ea"/>
          <a:cs typeface="+mn-cs"/>
        </a:defRPr>
      </a:lvl4pPr>
      <a:lvl5pPr marL="2057400" indent="-228600" algn="l" rtl="0" fontAlgn="base">
        <a:spcBef>
          <a:spcPct val="20000"/>
        </a:spcBef>
        <a:spcAft>
          <a:spcPct val="0"/>
        </a:spcAft>
        <a:buChar char="»"/>
        <a:defRPr sz="5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88" name="Picture 64" descr="273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defRPr>
            </a:lvl1pPr>
          </a:lstStyle>
          <a:p>
            <a:pPr fontAlgn="base">
              <a:spcBef>
                <a:spcPct val="0"/>
              </a:spcBef>
              <a:spcAft>
                <a:spcPct val="0"/>
              </a:spcAft>
            </a:pPr>
            <a:endParaRPr lang="en-US" altLang="en-US" smtClean="0">
              <a:solidFill>
                <a:srgbClr val="FFFFFF"/>
              </a:solidFill>
            </a:endParaRPr>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5E65716E-E948-49F9-99A0-39111C7FF420}" type="slidenum">
              <a:rPr lang="en-US" altLang="en-US" smtClean="0">
                <a:solidFill>
                  <a:srgbClr val="FFFFFF"/>
                </a:solidFill>
              </a:rPr>
              <a:pPr fontAlgn="base">
                <a:spcBef>
                  <a:spcPct val="0"/>
                </a:spcBef>
                <a:spcAft>
                  <a:spcPct val="0"/>
                </a:spcAft>
              </a:pPr>
              <a:t>‹#›</a:t>
            </a:fld>
            <a:endParaRPr lang="en-US" altLang="en-US" smtClean="0">
              <a:solidFill>
                <a:srgbClr val="FFFFFF"/>
              </a:solidFill>
            </a:endParaRPr>
          </a:p>
        </p:txBody>
      </p:sp>
    </p:spTree>
    <p:extLst>
      <p:ext uri="{BB962C8B-B14F-4D97-AF65-F5344CB8AC3E}">
        <p14:creationId xmlns:p14="http://schemas.microsoft.com/office/powerpoint/2010/main" val="3421547839"/>
      </p:ext>
    </p:extLst>
  </p:cSld>
  <p:clrMap bg1="lt1" tx1="dk1" bg2="lt2" tx2="dk2" accent1="accent1" accent2="accent2" accent3="accent3" accent4="accent4" accent5="accent5" accent6="accent6" hlink="hlink" folHlink="folHlink"/>
  <p:sldLayoutIdLst>
    <p:sldLayoutId id="2147491342" r:id="rId1"/>
    <p:sldLayoutId id="2147491343" r:id="rId2"/>
    <p:sldLayoutId id="2147491344" r:id="rId3"/>
    <p:sldLayoutId id="2147491345" r:id="rId4"/>
    <p:sldLayoutId id="2147491346" r:id="rId5"/>
    <p:sldLayoutId id="2147491347" r:id="rId6"/>
    <p:sldLayoutId id="2147491348" r:id="rId7"/>
    <p:sldLayoutId id="2147491349" r:id="rId8"/>
    <p:sldLayoutId id="2147491350" r:id="rId9"/>
    <p:sldLayoutId id="2147491351" r:id="rId10"/>
    <p:sldLayoutId id="2147491352" r:id="rId11"/>
  </p:sldLayoutIdLst>
  <p:txStyles>
    <p:titleStyle>
      <a:lvl1pPr algn="ctr" rtl="0" fontAlgn="base">
        <a:spcBef>
          <a:spcPct val="0"/>
        </a:spcBef>
        <a:spcAft>
          <a:spcPct val="0"/>
        </a:spcAft>
        <a:defRPr sz="5000" kern="1200">
          <a:solidFill>
            <a:srgbClr val="FFFF00"/>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2pPr>
      <a:lvl3pPr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3pPr>
      <a:lvl4pPr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4pPr>
      <a:lvl5pPr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5pPr>
      <a:lvl6pPr marL="4572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6pPr>
      <a:lvl7pPr marL="9144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7pPr>
      <a:lvl8pPr marL="13716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8pPr>
      <a:lvl9pPr marL="18288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9pPr>
    </p:titleStyle>
    <p:bodyStyle>
      <a:lvl1pPr marL="342900" indent="-342900" algn="l" rtl="0" fontAlgn="base">
        <a:spcBef>
          <a:spcPct val="20000"/>
        </a:spcBef>
        <a:spcAft>
          <a:spcPct val="0"/>
        </a:spcAft>
        <a:defRPr sz="5000" kern="1200">
          <a:solidFill>
            <a:srgbClr val="FFFF00"/>
          </a:solidFill>
          <a:latin typeface="+mn-lt"/>
          <a:ea typeface="+mn-ea"/>
          <a:cs typeface="+mn-cs"/>
        </a:defRPr>
      </a:lvl1pPr>
      <a:lvl2pPr marL="742950" indent="-285750" algn="l" rtl="0" fontAlgn="base">
        <a:spcBef>
          <a:spcPct val="20000"/>
        </a:spcBef>
        <a:spcAft>
          <a:spcPct val="0"/>
        </a:spcAft>
        <a:buChar char="–"/>
        <a:defRPr sz="5000" kern="1200">
          <a:solidFill>
            <a:schemeClr val="tx1"/>
          </a:solidFill>
          <a:latin typeface="+mn-lt"/>
          <a:ea typeface="+mn-ea"/>
          <a:cs typeface="+mn-cs"/>
        </a:defRPr>
      </a:lvl2pPr>
      <a:lvl3pPr marL="1143000" indent="-228600" algn="l" rtl="0" fontAlgn="base">
        <a:spcBef>
          <a:spcPct val="20000"/>
        </a:spcBef>
        <a:spcAft>
          <a:spcPct val="0"/>
        </a:spcAft>
        <a:buChar char="•"/>
        <a:defRPr sz="5000" kern="1200">
          <a:solidFill>
            <a:schemeClr val="tx1"/>
          </a:solidFill>
          <a:latin typeface="+mn-lt"/>
          <a:ea typeface="+mn-ea"/>
          <a:cs typeface="+mn-cs"/>
        </a:defRPr>
      </a:lvl3pPr>
      <a:lvl4pPr marL="1600200" indent="-228600" algn="l" rtl="0" fontAlgn="base">
        <a:spcBef>
          <a:spcPct val="20000"/>
        </a:spcBef>
        <a:spcAft>
          <a:spcPct val="0"/>
        </a:spcAft>
        <a:buChar char="–"/>
        <a:defRPr sz="5000" kern="1200">
          <a:solidFill>
            <a:schemeClr val="tx1"/>
          </a:solidFill>
          <a:latin typeface="+mn-lt"/>
          <a:ea typeface="+mn-ea"/>
          <a:cs typeface="+mn-cs"/>
        </a:defRPr>
      </a:lvl4pPr>
      <a:lvl5pPr marL="2057400" indent="-228600" algn="l" rtl="0" fontAlgn="base">
        <a:spcBef>
          <a:spcPct val="20000"/>
        </a:spcBef>
        <a:spcAft>
          <a:spcPct val="0"/>
        </a:spcAft>
        <a:buChar char="»"/>
        <a:defRPr sz="5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cloud_bkgrnd"/>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624D48D2-6BA4-4A31-A226-C212D7945129}"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296609892"/>
      </p:ext>
    </p:extLst>
  </p:cSld>
  <p:clrMap bg1="lt1" tx1="dk1" bg2="lt2" tx2="dk2" accent1="accent1" accent2="accent2" accent3="accent3" accent4="accent4" accent5="accent5" accent6="accent6" hlink="hlink" folHlink="folHlink"/>
  <p:sldLayoutIdLst>
    <p:sldLayoutId id="2147491474" r:id="rId1"/>
    <p:sldLayoutId id="2147491475" r:id="rId2"/>
    <p:sldLayoutId id="2147491476" r:id="rId3"/>
    <p:sldLayoutId id="2147491477" r:id="rId4"/>
    <p:sldLayoutId id="2147491478" r:id="rId5"/>
    <p:sldLayoutId id="2147491479" r:id="rId6"/>
    <p:sldLayoutId id="2147491480" r:id="rId7"/>
    <p:sldLayoutId id="2147491481" r:id="rId8"/>
    <p:sldLayoutId id="2147491482" r:id="rId9"/>
    <p:sldLayoutId id="2147491483" r:id="rId10"/>
    <p:sldLayoutId id="2147491484"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54" descr="1371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solidFill>
                  <a:srgbClr val="FFFF00"/>
                </a:solidFill>
                <a:latin typeface="Arial" panose="020B0604020202020204" pitchFamily="34" charset="0"/>
              </a:defRPr>
            </a:lvl1pPr>
          </a:lstStyle>
          <a:p>
            <a:pPr fontAlgn="base">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solidFill>
                  <a:srgbClr val="FFFF00"/>
                </a:solidFill>
                <a:latin typeface="Arial" panose="020B0604020202020204" pitchFamily="34" charset="0"/>
              </a:defRPr>
            </a:lvl1pPr>
          </a:lstStyle>
          <a:p>
            <a:pPr fontAlgn="base">
              <a:spcBef>
                <a:spcPct val="0"/>
              </a:spcBef>
              <a:spcAft>
                <a:spcPct val="0"/>
              </a:spcAft>
              <a:defRPr/>
            </a:pPr>
            <a:fld id="{F06644BC-D457-4C8E-97F0-FF5BABE992A0}" type="slidenum">
              <a:rPr lang="en-US" altLang="en-US"/>
              <a:pPr fontAlgn="base">
                <a:spcBef>
                  <a:spcPct val="0"/>
                </a:spcBef>
                <a:spcAft>
                  <a:spcPct val="0"/>
                </a:spcAft>
                <a:defRPr/>
              </a:pPr>
              <a:t>‹#›</a:t>
            </a:fld>
            <a:endParaRPr lang="en-US" altLang="en-US"/>
          </a:p>
        </p:txBody>
      </p:sp>
      <p:pic>
        <p:nvPicPr>
          <p:cNvPr id="1031" name="Picture 55" descr="rrlig-crs-pixsta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5892800" y="3200400"/>
            <a:ext cx="730251"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255900"/>
      </p:ext>
    </p:extLst>
  </p:cSld>
  <p:clrMap bg1="lt1" tx1="dk1" bg2="lt2" tx2="dk2" accent1="accent1" accent2="accent2" accent3="accent3" accent4="accent4" accent5="accent5" accent6="accent6" hlink="hlink" folHlink="folHlink"/>
  <p:sldLayoutIdLst>
    <p:sldLayoutId id="2147491486" r:id="rId1"/>
    <p:sldLayoutId id="2147491487" r:id="rId2"/>
    <p:sldLayoutId id="2147491488" r:id="rId3"/>
    <p:sldLayoutId id="2147491489" r:id="rId4"/>
    <p:sldLayoutId id="2147491490" r:id="rId5"/>
    <p:sldLayoutId id="2147491491" r:id="rId6"/>
    <p:sldLayoutId id="2147491492" r:id="rId7"/>
    <p:sldLayoutId id="2147491493" r:id="rId8"/>
    <p:sldLayoutId id="2147491494" r:id="rId9"/>
    <p:sldLayoutId id="2147491495" r:id="rId10"/>
    <p:sldLayoutId id="2147491496" r:id="rId11"/>
  </p:sldLayoutIdLst>
  <p:txStyles>
    <p:titleStyle>
      <a:lvl1pPr algn="ctr" rtl="0" eaLnBrk="0" fontAlgn="base" hangingPunct="0">
        <a:spcBef>
          <a:spcPct val="0"/>
        </a:spcBef>
        <a:spcAft>
          <a:spcPct val="0"/>
        </a:spcAft>
        <a:defRPr sz="5000" kern="1200">
          <a:solidFill>
            <a:srgbClr val="FFFF00"/>
          </a:solidFill>
          <a:latin typeface="+mj-lt"/>
          <a:ea typeface="+mj-ea"/>
          <a:cs typeface="+mj-cs"/>
        </a:defRPr>
      </a:lvl1pPr>
      <a:lvl2pPr algn="ctr" rtl="0" eaLnBrk="0" fontAlgn="base" hangingPunct="0">
        <a:spcBef>
          <a:spcPct val="0"/>
        </a:spcBef>
        <a:spcAft>
          <a:spcPct val="0"/>
        </a:spcAft>
        <a:defRPr sz="5000">
          <a:solidFill>
            <a:srgbClr val="FFFF00"/>
          </a:solidFill>
          <a:latin typeface="Arial Black" panose="020B0A04020102020204" pitchFamily="34" charset="0"/>
        </a:defRPr>
      </a:lvl2pPr>
      <a:lvl3pPr algn="ctr" rtl="0" eaLnBrk="0" fontAlgn="base" hangingPunct="0">
        <a:spcBef>
          <a:spcPct val="0"/>
        </a:spcBef>
        <a:spcAft>
          <a:spcPct val="0"/>
        </a:spcAft>
        <a:defRPr sz="5000">
          <a:solidFill>
            <a:srgbClr val="FFFF00"/>
          </a:solidFill>
          <a:latin typeface="Arial Black" panose="020B0A04020102020204" pitchFamily="34" charset="0"/>
        </a:defRPr>
      </a:lvl3pPr>
      <a:lvl4pPr algn="ctr" rtl="0" eaLnBrk="0" fontAlgn="base" hangingPunct="0">
        <a:spcBef>
          <a:spcPct val="0"/>
        </a:spcBef>
        <a:spcAft>
          <a:spcPct val="0"/>
        </a:spcAft>
        <a:defRPr sz="5000">
          <a:solidFill>
            <a:srgbClr val="FFFF00"/>
          </a:solidFill>
          <a:latin typeface="Arial Black" panose="020B0A04020102020204" pitchFamily="34" charset="0"/>
        </a:defRPr>
      </a:lvl4pPr>
      <a:lvl5pPr algn="ctr" rtl="0" eaLnBrk="0" fontAlgn="base" hangingPunct="0">
        <a:spcBef>
          <a:spcPct val="0"/>
        </a:spcBef>
        <a:spcAft>
          <a:spcPct val="0"/>
        </a:spcAft>
        <a:defRPr sz="5000">
          <a:solidFill>
            <a:srgbClr val="FFFF00"/>
          </a:solidFill>
          <a:latin typeface="Arial Black" panose="020B0A04020102020204" pitchFamily="34" charset="0"/>
        </a:defRPr>
      </a:lvl5pPr>
      <a:lvl6pPr marL="457200" algn="ctr" rtl="0" fontAlgn="base">
        <a:spcBef>
          <a:spcPct val="0"/>
        </a:spcBef>
        <a:spcAft>
          <a:spcPct val="0"/>
        </a:spcAft>
        <a:defRPr sz="5000">
          <a:solidFill>
            <a:srgbClr val="FFFF00"/>
          </a:solidFill>
          <a:latin typeface="Arial Black" panose="020B0A04020102020204" pitchFamily="34" charset="0"/>
        </a:defRPr>
      </a:lvl6pPr>
      <a:lvl7pPr marL="914400" algn="ctr" rtl="0" fontAlgn="base">
        <a:spcBef>
          <a:spcPct val="0"/>
        </a:spcBef>
        <a:spcAft>
          <a:spcPct val="0"/>
        </a:spcAft>
        <a:defRPr sz="5000">
          <a:solidFill>
            <a:srgbClr val="FFFF00"/>
          </a:solidFill>
          <a:latin typeface="Arial Black" panose="020B0A04020102020204" pitchFamily="34" charset="0"/>
        </a:defRPr>
      </a:lvl7pPr>
      <a:lvl8pPr marL="1371600" algn="ctr" rtl="0" fontAlgn="base">
        <a:spcBef>
          <a:spcPct val="0"/>
        </a:spcBef>
        <a:spcAft>
          <a:spcPct val="0"/>
        </a:spcAft>
        <a:defRPr sz="5000">
          <a:solidFill>
            <a:srgbClr val="FFFF00"/>
          </a:solidFill>
          <a:latin typeface="Arial Black" panose="020B0A04020102020204" pitchFamily="34" charset="0"/>
        </a:defRPr>
      </a:lvl8pPr>
      <a:lvl9pPr marL="1828800" algn="ctr" rtl="0" fontAlgn="base">
        <a:spcBef>
          <a:spcPct val="0"/>
        </a:spcBef>
        <a:spcAft>
          <a:spcPct val="0"/>
        </a:spcAft>
        <a:defRPr sz="5000">
          <a:solidFill>
            <a:srgbClr val="FFFF00"/>
          </a:solidFill>
          <a:latin typeface="Arial Black" panose="020B0A04020102020204" pitchFamily="34" charset="0"/>
        </a:defRPr>
      </a:lvl9pPr>
    </p:titleStyle>
    <p:bodyStyle>
      <a:lvl1pPr marL="342900" indent="-342900" algn="l" rtl="0" eaLnBrk="0" fontAlgn="base" hangingPunct="0">
        <a:spcBef>
          <a:spcPct val="20000"/>
        </a:spcBef>
        <a:spcAft>
          <a:spcPct val="0"/>
        </a:spcAft>
        <a:defRPr sz="5000" kern="12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5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5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5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5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98" name="Picture 74" descr="B4478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defRPr>
            </a:lvl1pPr>
          </a:lstStyle>
          <a:p>
            <a:pPr fontAlgn="base">
              <a:spcBef>
                <a:spcPct val="0"/>
              </a:spcBef>
              <a:spcAft>
                <a:spcPct val="0"/>
              </a:spcAft>
            </a:pPr>
            <a:endParaRPr lang="en-US" altLang="en-US" smtClean="0">
              <a:solidFill>
                <a:srgbClr val="FFFFFF"/>
              </a:solidFill>
            </a:endParaRPr>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E9A26BB0-4862-46A4-802A-F1D7524619DB}" type="slidenum">
              <a:rPr lang="en-US" altLang="en-US" smtClean="0">
                <a:solidFill>
                  <a:srgbClr val="FFFFFF"/>
                </a:solidFill>
              </a:rPr>
              <a:pPr fontAlgn="base">
                <a:spcBef>
                  <a:spcPct val="0"/>
                </a:spcBef>
                <a:spcAft>
                  <a:spcPct val="0"/>
                </a:spcAft>
              </a:pPr>
              <a:t>‹#›</a:t>
            </a:fld>
            <a:endParaRPr lang="en-US" altLang="en-US" smtClean="0">
              <a:solidFill>
                <a:srgbClr val="FFFFFF"/>
              </a:solidFill>
            </a:endParaRPr>
          </a:p>
        </p:txBody>
      </p:sp>
    </p:spTree>
    <p:extLst>
      <p:ext uri="{BB962C8B-B14F-4D97-AF65-F5344CB8AC3E}">
        <p14:creationId xmlns:p14="http://schemas.microsoft.com/office/powerpoint/2010/main" val="1315242420"/>
      </p:ext>
    </p:extLst>
  </p:cSld>
  <p:clrMap bg1="lt1" tx1="dk1" bg2="lt2" tx2="dk2" accent1="accent1" accent2="accent2" accent3="accent3" accent4="accent4" accent5="accent5" accent6="accent6" hlink="hlink" folHlink="folHlink"/>
  <p:sldLayoutIdLst>
    <p:sldLayoutId id="2147491534" r:id="rId1"/>
    <p:sldLayoutId id="2147491535" r:id="rId2"/>
    <p:sldLayoutId id="2147491536" r:id="rId3"/>
    <p:sldLayoutId id="2147491537" r:id="rId4"/>
    <p:sldLayoutId id="2147491538" r:id="rId5"/>
    <p:sldLayoutId id="2147491539" r:id="rId6"/>
    <p:sldLayoutId id="2147491540" r:id="rId7"/>
    <p:sldLayoutId id="2147491541" r:id="rId8"/>
    <p:sldLayoutId id="2147491542" r:id="rId9"/>
    <p:sldLayoutId id="2147491543" r:id="rId10"/>
    <p:sldLayoutId id="2147491544" r:id="rId11"/>
  </p:sldLayoutIdLst>
  <p:txStyles>
    <p:titleStyle>
      <a:lvl1pPr algn="ctr" rtl="0" fontAlgn="base">
        <a:spcBef>
          <a:spcPct val="0"/>
        </a:spcBef>
        <a:spcAft>
          <a:spcPct val="0"/>
        </a:spcAft>
        <a:defRPr sz="5000" kern="1200">
          <a:solidFill>
            <a:schemeClr val="bg1"/>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2pPr>
      <a:lvl3pPr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3pPr>
      <a:lvl4pPr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4pPr>
      <a:lvl5pPr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5pPr>
      <a:lvl6pPr marL="457200"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6pPr>
      <a:lvl7pPr marL="914400"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7pPr>
      <a:lvl8pPr marL="1371600"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8pPr>
      <a:lvl9pPr marL="1828800"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9pPr>
    </p:titleStyle>
    <p:bodyStyle>
      <a:lvl1pPr marL="342900" indent="-342900" algn="l" rtl="0" fontAlgn="base">
        <a:spcBef>
          <a:spcPct val="20000"/>
        </a:spcBef>
        <a:spcAft>
          <a:spcPct val="0"/>
        </a:spcAft>
        <a:defRPr sz="5000" kern="1200">
          <a:solidFill>
            <a:schemeClr val="bg1"/>
          </a:solidFill>
          <a:latin typeface="+mn-lt"/>
          <a:ea typeface="+mn-ea"/>
          <a:cs typeface="+mn-cs"/>
        </a:defRPr>
      </a:lvl1pPr>
      <a:lvl2pPr marL="742950" indent="-285750" algn="l" rtl="0" fontAlgn="base">
        <a:spcBef>
          <a:spcPct val="20000"/>
        </a:spcBef>
        <a:spcAft>
          <a:spcPct val="0"/>
        </a:spcAft>
        <a:buChar char="–"/>
        <a:defRPr sz="5000" kern="1200">
          <a:solidFill>
            <a:schemeClr val="tx1"/>
          </a:solidFill>
          <a:latin typeface="+mn-lt"/>
          <a:ea typeface="+mn-ea"/>
          <a:cs typeface="+mn-cs"/>
        </a:defRPr>
      </a:lvl2pPr>
      <a:lvl3pPr marL="1143000" indent="-228600" algn="l" rtl="0" fontAlgn="base">
        <a:spcBef>
          <a:spcPct val="20000"/>
        </a:spcBef>
        <a:spcAft>
          <a:spcPct val="0"/>
        </a:spcAft>
        <a:buChar char="•"/>
        <a:defRPr sz="5000" kern="1200">
          <a:solidFill>
            <a:schemeClr val="tx1"/>
          </a:solidFill>
          <a:latin typeface="+mn-lt"/>
          <a:ea typeface="+mn-ea"/>
          <a:cs typeface="+mn-cs"/>
        </a:defRPr>
      </a:lvl3pPr>
      <a:lvl4pPr marL="1600200" indent="-228600" algn="l" rtl="0" fontAlgn="base">
        <a:spcBef>
          <a:spcPct val="20000"/>
        </a:spcBef>
        <a:spcAft>
          <a:spcPct val="0"/>
        </a:spcAft>
        <a:buChar char="–"/>
        <a:defRPr sz="5000" kern="1200">
          <a:solidFill>
            <a:schemeClr val="tx1"/>
          </a:solidFill>
          <a:latin typeface="+mn-lt"/>
          <a:ea typeface="+mn-ea"/>
          <a:cs typeface="+mn-cs"/>
        </a:defRPr>
      </a:lvl4pPr>
      <a:lvl5pPr marL="2057400" indent="-228600" algn="l" rtl="0" fontAlgn="base">
        <a:spcBef>
          <a:spcPct val="20000"/>
        </a:spcBef>
        <a:spcAft>
          <a:spcPct val="0"/>
        </a:spcAft>
        <a:buChar char="»"/>
        <a:defRPr sz="5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31" name="Picture 7" descr="DOD00151"/>
          <p:cNvPicPr>
            <a:picLocks noChangeAspect="1" noChangeArrowheads="1"/>
          </p:cNvPicPr>
          <p:nvPr userDrawn="1"/>
        </p:nvPicPr>
        <p:blipFill>
          <a:blip>
            <a:extLst>
              <a:ext uri="{28A0092B-C50C-407E-A947-70E740481C1C}">
                <a14:useLocalDpi xmlns:a14="http://schemas.microsoft.com/office/drawing/2010/main" val="0"/>
              </a:ext>
            </a:extLst>
          </a:blip>
          <a:srcRect/>
          <a:stretch>
            <a:fillRect/>
          </a:stretch>
        </p:blipFill>
        <p:spPr bwMode="auto">
          <a:xfrm>
            <a:off x="0" y="1143000"/>
            <a:ext cx="1341120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1"/>
            </a:lvl1pPr>
          </a:lstStyle>
          <a:p>
            <a:pPr fontAlgn="base">
              <a:spcBef>
                <a:spcPct val="0"/>
              </a:spcBef>
              <a:spcAft>
                <a:spcPct val="0"/>
              </a:spcAft>
            </a:pPr>
            <a:endParaRPr lang="en-US" alt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1"/>
            </a:lvl1pPr>
          </a:lstStyle>
          <a:p>
            <a:pPr fontAlgn="base">
              <a:spcBef>
                <a:spcPct val="0"/>
              </a:spcBef>
              <a:spcAft>
                <a:spcPct val="0"/>
              </a:spcAft>
            </a:pPr>
            <a:endParaRPr lang="en-US" alt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1"/>
            </a:lvl1pPr>
          </a:lstStyle>
          <a:p>
            <a:pPr fontAlgn="base">
              <a:spcBef>
                <a:spcPct val="0"/>
              </a:spcBef>
              <a:spcAft>
                <a:spcPct val="0"/>
              </a:spcAft>
            </a:pPr>
            <a:fld id="{442095C6-4BD6-4FE7-8954-9D4C591CF56B}" type="slidenum">
              <a:rPr lang="en-US" altLang="en-US" smtClean="0">
                <a:solidFill>
                  <a:srgbClr val="000000"/>
                </a:solidFill>
              </a:rPr>
              <a:pPr fontAlgn="base">
                <a:spcBef>
                  <a:spcPct val="0"/>
                </a:spcBef>
                <a:spcAft>
                  <a:spcPct val="0"/>
                </a:spcAft>
              </a:pPr>
              <a:t>‹#›</a:t>
            </a:fld>
            <a:endParaRPr lang="en-US" altLang="en-US" dirty="0">
              <a:solidFill>
                <a:srgbClr val="000000"/>
              </a:solidFill>
            </a:endParaRPr>
          </a:p>
        </p:txBody>
      </p:sp>
    </p:spTree>
    <p:extLst>
      <p:ext uri="{BB962C8B-B14F-4D97-AF65-F5344CB8AC3E}">
        <p14:creationId xmlns:p14="http://schemas.microsoft.com/office/powerpoint/2010/main" val="4084840155"/>
      </p:ext>
    </p:extLst>
  </p:cSld>
  <p:clrMap bg1="lt1" tx1="dk1" bg2="lt2" tx2="dk2" accent1="accent1" accent2="accent2" accent3="accent3" accent4="accent4" accent5="accent5" accent6="accent6" hlink="hlink" folHlink="folHlink"/>
  <p:sldLayoutIdLst>
    <p:sldLayoutId id="2147484705" r:id="rId1"/>
    <p:sldLayoutId id="2147484706" r:id="rId2"/>
    <p:sldLayoutId id="2147484707" r:id="rId3"/>
    <p:sldLayoutId id="2147484708" r:id="rId4"/>
    <p:sldLayoutId id="2147484709" r:id="rId5"/>
    <p:sldLayoutId id="2147484710" r:id="rId6"/>
    <p:sldLayoutId id="2147484711" r:id="rId7"/>
    <p:sldLayoutId id="2147484712" r:id="rId8"/>
    <p:sldLayoutId id="2147484713" r:id="rId9"/>
    <p:sldLayoutId id="2147484714" r:id="rId10"/>
    <p:sldLayoutId id="2147484715"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11" algn="ctr" rtl="0" fontAlgn="base">
        <a:spcBef>
          <a:spcPct val="0"/>
        </a:spcBef>
        <a:spcAft>
          <a:spcPct val="0"/>
        </a:spcAft>
        <a:defRPr sz="4400">
          <a:solidFill>
            <a:schemeClr val="tx2"/>
          </a:solidFill>
          <a:latin typeface="Arial" panose="020B0604020202020204" pitchFamily="34" charset="0"/>
        </a:defRPr>
      </a:lvl6pPr>
      <a:lvl7pPr marL="914422" algn="ctr" rtl="0" fontAlgn="base">
        <a:spcBef>
          <a:spcPct val="0"/>
        </a:spcBef>
        <a:spcAft>
          <a:spcPct val="0"/>
        </a:spcAft>
        <a:defRPr sz="4400">
          <a:solidFill>
            <a:schemeClr val="tx2"/>
          </a:solidFill>
          <a:latin typeface="Arial" panose="020B0604020202020204" pitchFamily="34" charset="0"/>
        </a:defRPr>
      </a:lvl7pPr>
      <a:lvl8pPr marL="1371635" algn="ctr" rtl="0" fontAlgn="base">
        <a:spcBef>
          <a:spcPct val="0"/>
        </a:spcBef>
        <a:spcAft>
          <a:spcPct val="0"/>
        </a:spcAft>
        <a:defRPr sz="4400">
          <a:solidFill>
            <a:schemeClr val="tx2"/>
          </a:solidFill>
          <a:latin typeface="Arial" panose="020B0604020202020204" pitchFamily="34" charset="0"/>
        </a:defRPr>
      </a:lvl8pPr>
      <a:lvl9pPr marL="1828846" algn="ctr" rtl="0" fontAlgn="base">
        <a:spcBef>
          <a:spcPct val="0"/>
        </a:spcBef>
        <a:spcAft>
          <a:spcPct val="0"/>
        </a:spcAft>
        <a:defRPr sz="4400">
          <a:solidFill>
            <a:schemeClr val="tx2"/>
          </a:solidFill>
          <a:latin typeface="Arial" panose="020B0604020202020204" pitchFamily="34" charset="0"/>
        </a:defRPr>
      </a:lvl9pPr>
    </p:titleStyle>
    <p:bodyStyle>
      <a:lvl1pPr marL="342909" indent="-342909" algn="l" rtl="0" fontAlgn="base">
        <a:spcBef>
          <a:spcPct val="20000"/>
        </a:spcBef>
        <a:spcAft>
          <a:spcPct val="0"/>
        </a:spcAft>
        <a:buChar char="•"/>
        <a:defRPr sz="3200" kern="1200">
          <a:solidFill>
            <a:schemeClr val="tx1"/>
          </a:solidFill>
          <a:latin typeface="+mn-lt"/>
          <a:ea typeface="+mn-ea"/>
          <a:cs typeface="+mn-cs"/>
        </a:defRPr>
      </a:lvl1pPr>
      <a:lvl2pPr marL="742969" indent="-285756" algn="l" rtl="0" fontAlgn="base">
        <a:spcBef>
          <a:spcPct val="20000"/>
        </a:spcBef>
        <a:spcAft>
          <a:spcPct val="0"/>
        </a:spcAft>
        <a:buChar char="–"/>
        <a:defRPr sz="2800" kern="1200">
          <a:solidFill>
            <a:schemeClr val="tx1"/>
          </a:solidFill>
          <a:latin typeface="+mn-lt"/>
          <a:ea typeface="+mn-ea"/>
          <a:cs typeface="+mn-cs"/>
        </a:defRPr>
      </a:lvl2pPr>
      <a:lvl3pPr marL="1143028" indent="-228606" algn="l" rtl="0" fontAlgn="base">
        <a:spcBef>
          <a:spcPct val="20000"/>
        </a:spcBef>
        <a:spcAft>
          <a:spcPct val="0"/>
        </a:spcAft>
        <a:buChar char="•"/>
        <a:defRPr sz="2400" kern="1200">
          <a:solidFill>
            <a:schemeClr val="tx1"/>
          </a:solidFill>
          <a:latin typeface="+mn-lt"/>
          <a:ea typeface="+mn-ea"/>
          <a:cs typeface="+mn-cs"/>
        </a:defRPr>
      </a:lvl3pPr>
      <a:lvl4pPr marL="1600240" indent="-228606" algn="l" rtl="0" fontAlgn="base">
        <a:spcBef>
          <a:spcPct val="20000"/>
        </a:spcBef>
        <a:spcAft>
          <a:spcPct val="0"/>
        </a:spcAft>
        <a:buChar char="–"/>
        <a:defRPr sz="2000" kern="1200">
          <a:solidFill>
            <a:schemeClr val="tx1"/>
          </a:solidFill>
          <a:latin typeface="+mn-lt"/>
          <a:ea typeface="+mn-ea"/>
          <a:cs typeface="+mn-cs"/>
        </a:defRPr>
      </a:lvl4pPr>
      <a:lvl5pPr marL="2057451" indent="-228606" algn="l" rtl="0" fontAlgn="base">
        <a:spcBef>
          <a:spcPct val="20000"/>
        </a:spcBef>
        <a:spcAft>
          <a:spcPct val="0"/>
        </a:spcAft>
        <a:buChar char="»"/>
        <a:defRPr sz="2000" kern="1200">
          <a:solidFill>
            <a:schemeClr val="tx1"/>
          </a:solidFill>
          <a:latin typeface="+mn-lt"/>
          <a:ea typeface="+mn-ea"/>
          <a:cs typeface="+mn-cs"/>
        </a:defRPr>
      </a:lvl5pPr>
      <a:lvl6pPr marL="251466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17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57" descr="5426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solidFill>
                  <a:srgbClr val="FFFF00"/>
                </a:solidFill>
                <a:latin typeface="Arial" panose="020B0604020202020204" pitchFamily="34" charset="0"/>
              </a:defRPr>
            </a:lvl1pPr>
          </a:lstStyle>
          <a:p>
            <a:pPr fontAlgn="base">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solidFill>
                  <a:srgbClr val="FFFF00"/>
                </a:solidFill>
                <a:latin typeface="Arial" panose="020B0604020202020204" pitchFamily="34" charset="0"/>
              </a:defRPr>
            </a:lvl1pPr>
          </a:lstStyle>
          <a:p>
            <a:pPr fontAlgn="base">
              <a:spcBef>
                <a:spcPct val="0"/>
              </a:spcBef>
              <a:spcAft>
                <a:spcPct val="0"/>
              </a:spcAft>
              <a:defRPr/>
            </a:pPr>
            <a:fld id="{96143D5A-732D-4ED0-A7C6-07A33B3193E6}"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3837750833"/>
      </p:ext>
    </p:extLst>
  </p:cSld>
  <p:clrMap bg1="lt1" tx1="dk1" bg2="lt2" tx2="dk2" accent1="accent1" accent2="accent2" accent3="accent3" accent4="accent4" accent5="accent5" accent6="accent6" hlink="hlink" folHlink="folHlink"/>
  <p:sldLayoutIdLst>
    <p:sldLayoutId id="2147491648" r:id="rId1"/>
    <p:sldLayoutId id="2147491649" r:id="rId2"/>
    <p:sldLayoutId id="2147491650" r:id="rId3"/>
    <p:sldLayoutId id="2147491651" r:id="rId4"/>
    <p:sldLayoutId id="2147491652" r:id="rId5"/>
    <p:sldLayoutId id="2147491653" r:id="rId6"/>
    <p:sldLayoutId id="2147491654" r:id="rId7"/>
    <p:sldLayoutId id="2147491655" r:id="rId8"/>
    <p:sldLayoutId id="2147491656" r:id="rId9"/>
    <p:sldLayoutId id="2147491657" r:id="rId10"/>
    <p:sldLayoutId id="2147491658" r:id="rId11"/>
  </p:sldLayoutIdLst>
  <p:txStyles>
    <p:titleStyle>
      <a:lvl1pPr algn="ctr" rtl="0" eaLnBrk="0" fontAlgn="base" hangingPunct="0">
        <a:spcBef>
          <a:spcPct val="0"/>
        </a:spcBef>
        <a:spcAft>
          <a:spcPct val="0"/>
        </a:spcAft>
        <a:defRPr sz="5000" kern="1200">
          <a:solidFill>
            <a:srgbClr val="FFFF00"/>
          </a:solidFill>
          <a:latin typeface="+mj-lt"/>
          <a:ea typeface="+mj-ea"/>
          <a:cs typeface="+mj-cs"/>
        </a:defRPr>
      </a:lvl1pPr>
      <a:lvl2pPr algn="ctr" rtl="0" eaLnBrk="0" fontAlgn="base" hangingPunct="0">
        <a:spcBef>
          <a:spcPct val="0"/>
        </a:spcBef>
        <a:spcAft>
          <a:spcPct val="0"/>
        </a:spcAft>
        <a:defRPr sz="5000">
          <a:solidFill>
            <a:srgbClr val="FFFF00"/>
          </a:solidFill>
          <a:latin typeface="Arial Black" panose="020B0A04020102020204" pitchFamily="34" charset="0"/>
        </a:defRPr>
      </a:lvl2pPr>
      <a:lvl3pPr algn="ctr" rtl="0" eaLnBrk="0" fontAlgn="base" hangingPunct="0">
        <a:spcBef>
          <a:spcPct val="0"/>
        </a:spcBef>
        <a:spcAft>
          <a:spcPct val="0"/>
        </a:spcAft>
        <a:defRPr sz="5000">
          <a:solidFill>
            <a:srgbClr val="FFFF00"/>
          </a:solidFill>
          <a:latin typeface="Arial Black" panose="020B0A04020102020204" pitchFamily="34" charset="0"/>
        </a:defRPr>
      </a:lvl3pPr>
      <a:lvl4pPr algn="ctr" rtl="0" eaLnBrk="0" fontAlgn="base" hangingPunct="0">
        <a:spcBef>
          <a:spcPct val="0"/>
        </a:spcBef>
        <a:spcAft>
          <a:spcPct val="0"/>
        </a:spcAft>
        <a:defRPr sz="5000">
          <a:solidFill>
            <a:srgbClr val="FFFF00"/>
          </a:solidFill>
          <a:latin typeface="Arial Black" panose="020B0A04020102020204" pitchFamily="34" charset="0"/>
        </a:defRPr>
      </a:lvl4pPr>
      <a:lvl5pPr algn="ctr" rtl="0" eaLnBrk="0" fontAlgn="base" hangingPunct="0">
        <a:spcBef>
          <a:spcPct val="0"/>
        </a:spcBef>
        <a:spcAft>
          <a:spcPct val="0"/>
        </a:spcAft>
        <a:defRPr sz="5000">
          <a:solidFill>
            <a:srgbClr val="FFFF00"/>
          </a:solidFill>
          <a:latin typeface="Arial Black" panose="020B0A04020102020204" pitchFamily="34" charset="0"/>
        </a:defRPr>
      </a:lvl5pPr>
      <a:lvl6pPr marL="457200" algn="ctr" rtl="0" fontAlgn="base">
        <a:spcBef>
          <a:spcPct val="0"/>
        </a:spcBef>
        <a:spcAft>
          <a:spcPct val="0"/>
        </a:spcAft>
        <a:defRPr sz="5000">
          <a:solidFill>
            <a:srgbClr val="FFFF00"/>
          </a:solidFill>
          <a:latin typeface="Arial Black" panose="020B0A04020102020204" pitchFamily="34" charset="0"/>
        </a:defRPr>
      </a:lvl6pPr>
      <a:lvl7pPr marL="914400" algn="ctr" rtl="0" fontAlgn="base">
        <a:spcBef>
          <a:spcPct val="0"/>
        </a:spcBef>
        <a:spcAft>
          <a:spcPct val="0"/>
        </a:spcAft>
        <a:defRPr sz="5000">
          <a:solidFill>
            <a:srgbClr val="FFFF00"/>
          </a:solidFill>
          <a:latin typeface="Arial Black" panose="020B0A04020102020204" pitchFamily="34" charset="0"/>
        </a:defRPr>
      </a:lvl7pPr>
      <a:lvl8pPr marL="1371600" algn="ctr" rtl="0" fontAlgn="base">
        <a:spcBef>
          <a:spcPct val="0"/>
        </a:spcBef>
        <a:spcAft>
          <a:spcPct val="0"/>
        </a:spcAft>
        <a:defRPr sz="5000">
          <a:solidFill>
            <a:srgbClr val="FFFF00"/>
          </a:solidFill>
          <a:latin typeface="Arial Black" panose="020B0A04020102020204" pitchFamily="34" charset="0"/>
        </a:defRPr>
      </a:lvl8pPr>
      <a:lvl9pPr marL="1828800" algn="ctr" rtl="0" fontAlgn="base">
        <a:spcBef>
          <a:spcPct val="0"/>
        </a:spcBef>
        <a:spcAft>
          <a:spcPct val="0"/>
        </a:spcAft>
        <a:defRPr sz="5000">
          <a:solidFill>
            <a:srgbClr val="FFFF00"/>
          </a:solidFill>
          <a:latin typeface="Arial Black" panose="020B0A04020102020204" pitchFamily="34" charset="0"/>
        </a:defRPr>
      </a:lvl9pPr>
    </p:titleStyle>
    <p:bodyStyle>
      <a:lvl1pPr marL="342900" indent="-342900" algn="l" rtl="0" eaLnBrk="0" fontAlgn="base" hangingPunct="0">
        <a:spcBef>
          <a:spcPct val="20000"/>
        </a:spcBef>
        <a:spcAft>
          <a:spcPct val="0"/>
        </a:spcAft>
        <a:defRPr sz="5000" kern="12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5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5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5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5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45" descr="1794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FFFF00"/>
                </a:solidFill>
                <a:latin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FFFF00"/>
                </a:solidFill>
                <a:latin typeface="Arial" panose="020B0604020202020204" pitchFamily="34" charset="0"/>
              </a:defRPr>
            </a:lvl1pPr>
          </a:lstStyle>
          <a:p>
            <a:pPr fontAlgn="base">
              <a:spcBef>
                <a:spcPct val="0"/>
              </a:spcBef>
              <a:spcAft>
                <a:spcPct val="0"/>
              </a:spcAft>
              <a:defRPr/>
            </a:pPr>
            <a:fld id="{0D021D36-0C29-4AC8-8DCA-650628F12559}"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960885516"/>
      </p:ext>
    </p:extLst>
  </p:cSld>
  <p:clrMap bg1="lt1" tx1="dk1" bg2="lt2" tx2="dk2" accent1="accent1" accent2="accent2" accent3="accent3" accent4="accent4" accent5="accent5" accent6="accent6" hlink="hlink" folHlink="folHlink"/>
  <p:sldLayoutIdLst>
    <p:sldLayoutId id="2147491660" r:id="rId1"/>
    <p:sldLayoutId id="2147491661" r:id="rId2"/>
    <p:sldLayoutId id="2147491662" r:id="rId3"/>
    <p:sldLayoutId id="2147491663" r:id="rId4"/>
    <p:sldLayoutId id="2147491664" r:id="rId5"/>
    <p:sldLayoutId id="2147491665" r:id="rId6"/>
    <p:sldLayoutId id="2147491666" r:id="rId7"/>
    <p:sldLayoutId id="2147491667" r:id="rId8"/>
    <p:sldLayoutId id="2147491668" r:id="rId9"/>
    <p:sldLayoutId id="2147491669" r:id="rId10"/>
    <p:sldLayoutId id="2147491670" r:id="rId11"/>
  </p:sldLayoutIdLst>
  <p:txStyles>
    <p:titleStyle>
      <a:lvl1pPr algn="ctr" rtl="0" eaLnBrk="0" fontAlgn="base" hangingPunct="0">
        <a:spcBef>
          <a:spcPct val="0"/>
        </a:spcBef>
        <a:spcAft>
          <a:spcPct val="0"/>
        </a:spcAft>
        <a:defRPr sz="5000">
          <a:solidFill>
            <a:srgbClr val="FFFF00"/>
          </a:solidFill>
          <a:latin typeface="+mj-lt"/>
          <a:ea typeface="+mj-ea"/>
          <a:cs typeface="+mj-cs"/>
        </a:defRPr>
      </a:lvl1pPr>
      <a:lvl2pPr algn="ctr" rtl="0" eaLnBrk="0" fontAlgn="base" hangingPunct="0">
        <a:spcBef>
          <a:spcPct val="0"/>
        </a:spcBef>
        <a:spcAft>
          <a:spcPct val="0"/>
        </a:spcAft>
        <a:defRPr sz="5000">
          <a:solidFill>
            <a:srgbClr val="FFFF00"/>
          </a:solidFill>
          <a:latin typeface="Arial Black" pitchFamily="34" charset="0"/>
        </a:defRPr>
      </a:lvl2pPr>
      <a:lvl3pPr algn="ctr" rtl="0" eaLnBrk="0" fontAlgn="base" hangingPunct="0">
        <a:spcBef>
          <a:spcPct val="0"/>
        </a:spcBef>
        <a:spcAft>
          <a:spcPct val="0"/>
        </a:spcAft>
        <a:defRPr sz="5000">
          <a:solidFill>
            <a:srgbClr val="FFFF00"/>
          </a:solidFill>
          <a:latin typeface="Arial Black" pitchFamily="34" charset="0"/>
        </a:defRPr>
      </a:lvl3pPr>
      <a:lvl4pPr algn="ctr" rtl="0" eaLnBrk="0" fontAlgn="base" hangingPunct="0">
        <a:spcBef>
          <a:spcPct val="0"/>
        </a:spcBef>
        <a:spcAft>
          <a:spcPct val="0"/>
        </a:spcAft>
        <a:defRPr sz="5000">
          <a:solidFill>
            <a:srgbClr val="FFFF00"/>
          </a:solidFill>
          <a:latin typeface="Arial Black" pitchFamily="34" charset="0"/>
        </a:defRPr>
      </a:lvl4pPr>
      <a:lvl5pPr algn="ctr" rtl="0" eaLnBrk="0" fontAlgn="base" hangingPunct="0">
        <a:spcBef>
          <a:spcPct val="0"/>
        </a:spcBef>
        <a:spcAft>
          <a:spcPct val="0"/>
        </a:spcAft>
        <a:defRPr sz="5000">
          <a:solidFill>
            <a:srgbClr val="FFFF00"/>
          </a:solidFill>
          <a:latin typeface="Arial Black" pitchFamily="34" charset="0"/>
        </a:defRPr>
      </a:lvl5pPr>
      <a:lvl6pPr marL="457200" algn="ctr" rtl="0" fontAlgn="base">
        <a:spcBef>
          <a:spcPct val="0"/>
        </a:spcBef>
        <a:spcAft>
          <a:spcPct val="0"/>
        </a:spcAft>
        <a:defRPr sz="5000">
          <a:solidFill>
            <a:srgbClr val="FFFF00"/>
          </a:solidFill>
          <a:latin typeface="Arial Black" pitchFamily="34" charset="0"/>
        </a:defRPr>
      </a:lvl6pPr>
      <a:lvl7pPr marL="914400" algn="ctr" rtl="0" fontAlgn="base">
        <a:spcBef>
          <a:spcPct val="0"/>
        </a:spcBef>
        <a:spcAft>
          <a:spcPct val="0"/>
        </a:spcAft>
        <a:defRPr sz="5000">
          <a:solidFill>
            <a:srgbClr val="FFFF00"/>
          </a:solidFill>
          <a:latin typeface="Arial Black" pitchFamily="34" charset="0"/>
        </a:defRPr>
      </a:lvl7pPr>
      <a:lvl8pPr marL="1371600" algn="ctr" rtl="0" fontAlgn="base">
        <a:spcBef>
          <a:spcPct val="0"/>
        </a:spcBef>
        <a:spcAft>
          <a:spcPct val="0"/>
        </a:spcAft>
        <a:defRPr sz="5000">
          <a:solidFill>
            <a:srgbClr val="FFFF00"/>
          </a:solidFill>
          <a:latin typeface="Arial Black" pitchFamily="34" charset="0"/>
        </a:defRPr>
      </a:lvl8pPr>
      <a:lvl9pPr marL="1828800" algn="ctr" rtl="0" fontAlgn="base">
        <a:spcBef>
          <a:spcPct val="0"/>
        </a:spcBef>
        <a:spcAft>
          <a:spcPct val="0"/>
        </a:spcAft>
        <a:defRPr sz="5000">
          <a:solidFill>
            <a:srgbClr val="FFFF00"/>
          </a:solidFill>
          <a:latin typeface="Arial Black" pitchFamily="34" charset="0"/>
        </a:defRPr>
      </a:lvl9pPr>
    </p:titleStyle>
    <p:bodyStyle>
      <a:lvl1pPr marL="342900" indent="-342900" algn="l" rtl="0" eaLnBrk="0" fontAlgn="base" hangingPunct="0">
        <a:spcBef>
          <a:spcPct val="20000"/>
        </a:spcBef>
        <a:spcAft>
          <a:spcPct val="0"/>
        </a:spcAft>
        <a:defRPr sz="50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5000">
          <a:solidFill>
            <a:schemeClr val="tx1"/>
          </a:solidFill>
          <a:latin typeface="+mn-lt"/>
        </a:defRPr>
      </a:lvl2pPr>
      <a:lvl3pPr marL="1143000" indent="-228600" algn="l" rtl="0" eaLnBrk="0" fontAlgn="base" hangingPunct="0">
        <a:spcBef>
          <a:spcPct val="20000"/>
        </a:spcBef>
        <a:spcAft>
          <a:spcPct val="0"/>
        </a:spcAft>
        <a:buChar char="•"/>
        <a:defRPr sz="5000">
          <a:solidFill>
            <a:schemeClr val="tx1"/>
          </a:solidFill>
          <a:latin typeface="+mn-lt"/>
        </a:defRPr>
      </a:lvl3pPr>
      <a:lvl4pPr marL="1600200" indent="-228600" algn="l" rtl="0" eaLnBrk="0" fontAlgn="base" hangingPunct="0">
        <a:spcBef>
          <a:spcPct val="20000"/>
        </a:spcBef>
        <a:spcAft>
          <a:spcPct val="0"/>
        </a:spcAft>
        <a:buChar char="–"/>
        <a:defRPr sz="5000">
          <a:solidFill>
            <a:schemeClr val="tx1"/>
          </a:solidFill>
          <a:latin typeface="+mn-lt"/>
        </a:defRPr>
      </a:lvl4pPr>
      <a:lvl5pPr marL="2057400" indent="-228600" algn="l" rtl="0" eaLnBrk="0" fontAlgn="base" hangingPunct="0">
        <a:spcBef>
          <a:spcPct val="20000"/>
        </a:spcBef>
        <a:spcAft>
          <a:spcPct val="0"/>
        </a:spcAft>
        <a:buChar char="»"/>
        <a:defRPr sz="5000">
          <a:solidFill>
            <a:schemeClr val="tx1"/>
          </a:solidFill>
          <a:latin typeface="+mn-lt"/>
        </a:defRPr>
      </a:lvl5pPr>
      <a:lvl6pPr marL="2514600" indent="-228600" algn="l" rtl="0" fontAlgn="base">
        <a:spcBef>
          <a:spcPct val="20000"/>
        </a:spcBef>
        <a:spcAft>
          <a:spcPct val="0"/>
        </a:spcAft>
        <a:buChar char="»"/>
        <a:defRPr sz="5000">
          <a:solidFill>
            <a:schemeClr val="tx1"/>
          </a:solidFill>
          <a:latin typeface="+mn-lt"/>
        </a:defRPr>
      </a:lvl6pPr>
      <a:lvl7pPr marL="2971800" indent="-228600" algn="l" rtl="0" fontAlgn="base">
        <a:spcBef>
          <a:spcPct val="20000"/>
        </a:spcBef>
        <a:spcAft>
          <a:spcPct val="0"/>
        </a:spcAft>
        <a:buChar char="»"/>
        <a:defRPr sz="5000">
          <a:solidFill>
            <a:schemeClr val="tx1"/>
          </a:solidFill>
          <a:latin typeface="+mn-lt"/>
        </a:defRPr>
      </a:lvl7pPr>
      <a:lvl8pPr marL="3429000" indent="-228600" algn="l" rtl="0" fontAlgn="base">
        <a:spcBef>
          <a:spcPct val="20000"/>
        </a:spcBef>
        <a:spcAft>
          <a:spcPct val="0"/>
        </a:spcAft>
        <a:buChar char="»"/>
        <a:defRPr sz="5000">
          <a:solidFill>
            <a:schemeClr val="tx1"/>
          </a:solidFill>
          <a:latin typeface="+mn-lt"/>
        </a:defRPr>
      </a:lvl8pPr>
      <a:lvl9pPr marL="3886200" indent="-228600" algn="l" rtl="0" fontAlgn="base">
        <a:spcBef>
          <a:spcPct val="20000"/>
        </a:spcBef>
        <a:spcAft>
          <a:spcPct val="0"/>
        </a:spcAft>
        <a:buChar char="»"/>
        <a:defRPr sz="5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6" descr="67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smtClean="0"/>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FFFF00"/>
                </a:solidFill>
                <a:latin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solidFill>
                  <a:srgbClr val="FFFF00"/>
                </a:solidFill>
                <a:latin typeface="Arial" panose="020B0604020202020204" pitchFamily="34" charset="0"/>
              </a:defRPr>
            </a:lvl1pPr>
          </a:lstStyle>
          <a:p>
            <a:pPr fontAlgn="base">
              <a:spcBef>
                <a:spcPct val="0"/>
              </a:spcBef>
              <a:spcAft>
                <a:spcPct val="0"/>
              </a:spcAft>
              <a:defRPr/>
            </a:pPr>
            <a:fld id="{3D5D35DE-AE06-4F63-A2EA-72B528A4384C}"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877031558"/>
      </p:ext>
    </p:extLst>
  </p:cSld>
  <p:clrMap bg1="lt1" tx1="dk1" bg2="lt2" tx2="dk2" accent1="accent1" accent2="accent2" accent3="accent3" accent4="accent4" accent5="accent5" accent6="accent6" hlink="hlink" folHlink="folHlink"/>
  <p:sldLayoutIdLst>
    <p:sldLayoutId id="2147491864" r:id="rId1"/>
    <p:sldLayoutId id="2147491865" r:id="rId2"/>
    <p:sldLayoutId id="2147491866" r:id="rId3"/>
    <p:sldLayoutId id="2147491867" r:id="rId4"/>
    <p:sldLayoutId id="2147491868" r:id="rId5"/>
    <p:sldLayoutId id="2147491869" r:id="rId6"/>
    <p:sldLayoutId id="2147491870" r:id="rId7"/>
    <p:sldLayoutId id="2147491871" r:id="rId8"/>
    <p:sldLayoutId id="2147491872" r:id="rId9"/>
    <p:sldLayoutId id="2147491873" r:id="rId10"/>
    <p:sldLayoutId id="2147491874" r:id="rId11"/>
  </p:sldLayoutIdLst>
  <p:txStyles>
    <p:titleStyle>
      <a:lvl1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2pPr>
      <a:lvl3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3pPr>
      <a:lvl4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4pPr>
      <a:lvl5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5pPr>
      <a:lvl6pPr marL="457200" algn="ctr" rtl="0" fontAlgn="base">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6pPr>
      <a:lvl7pPr marL="914400" algn="ctr" rtl="0" fontAlgn="base">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7pPr>
      <a:lvl8pPr marL="1371600" algn="ctr" rtl="0" fontAlgn="base">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8pPr>
      <a:lvl9pPr marL="1828800" algn="ctr" rtl="0" fontAlgn="base">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9pPr>
    </p:titleStyle>
    <p:bodyStyle>
      <a:lvl1pPr marL="342900" indent="-342900" algn="l" rtl="0" eaLnBrk="0" fontAlgn="base" hangingPunct="0">
        <a:spcBef>
          <a:spcPct val="20000"/>
        </a:spcBef>
        <a:spcAft>
          <a:spcPct val="0"/>
        </a:spcAft>
        <a:defRPr sz="50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5000">
          <a:solidFill>
            <a:schemeClr val="tx1"/>
          </a:solidFill>
          <a:latin typeface="+mn-lt"/>
        </a:defRPr>
      </a:lvl2pPr>
      <a:lvl3pPr marL="1143000" indent="-228600" algn="l" rtl="0" eaLnBrk="0" fontAlgn="base" hangingPunct="0">
        <a:spcBef>
          <a:spcPct val="20000"/>
        </a:spcBef>
        <a:spcAft>
          <a:spcPct val="0"/>
        </a:spcAft>
        <a:buChar char="•"/>
        <a:defRPr sz="5000">
          <a:solidFill>
            <a:schemeClr val="tx1"/>
          </a:solidFill>
          <a:latin typeface="+mn-lt"/>
        </a:defRPr>
      </a:lvl3pPr>
      <a:lvl4pPr marL="1600200" indent="-228600" algn="l" rtl="0" eaLnBrk="0" fontAlgn="base" hangingPunct="0">
        <a:spcBef>
          <a:spcPct val="20000"/>
        </a:spcBef>
        <a:spcAft>
          <a:spcPct val="0"/>
        </a:spcAft>
        <a:buChar char="–"/>
        <a:defRPr sz="5000">
          <a:solidFill>
            <a:schemeClr val="tx1"/>
          </a:solidFill>
          <a:latin typeface="+mn-lt"/>
        </a:defRPr>
      </a:lvl4pPr>
      <a:lvl5pPr marL="2057400" indent="-228600" algn="l" rtl="0" eaLnBrk="0" fontAlgn="base" hangingPunct="0">
        <a:spcBef>
          <a:spcPct val="20000"/>
        </a:spcBef>
        <a:spcAft>
          <a:spcPct val="0"/>
        </a:spcAft>
        <a:buChar char="»"/>
        <a:defRPr sz="5000">
          <a:solidFill>
            <a:schemeClr val="tx1"/>
          </a:solidFill>
          <a:latin typeface="+mn-lt"/>
        </a:defRPr>
      </a:lvl5pPr>
      <a:lvl6pPr marL="2514600" indent="-228600" algn="l" rtl="0" fontAlgn="base">
        <a:spcBef>
          <a:spcPct val="20000"/>
        </a:spcBef>
        <a:spcAft>
          <a:spcPct val="0"/>
        </a:spcAft>
        <a:buChar char="»"/>
        <a:defRPr sz="5000">
          <a:solidFill>
            <a:schemeClr val="tx1"/>
          </a:solidFill>
          <a:latin typeface="+mn-lt"/>
        </a:defRPr>
      </a:lvl6pPr>
      <a:lvl7pPr marL="2971800" indent="-228600" algn="l" rtl="0" fontAlgn="base">
        <a:spcBef>
          <a:spcPct val="20000"/>
        </a:spcBef>
        <a:spcAft>
          <a:spcPct val="0"/>
        </a:spcAft>
        <a:buChar char="»"/>
        <a:defRPr sz="5000">
          <a:solidFill>
            <a:schemeClr val="tx1"/>
          </a:solidFill>
          <a:latin typeface="+mn-lt"/>
        </a:defRPr>
      </a:lvl7pPr>
      <a:lvl8pPr marL="3429000" indent="-228600" algn="l" rtl="0" fontAlgn="base">
        <a:spcBef>
          <a:spcPct val="20000"/>
        </a:spcBef>
        <a:spcAft>
          <a:spcPct val="0"/>
        </a:spcAft>
        <a:buChar char="»"/>
        <a:defRPr sz="5000">
          <a:solidFill>
            <a:schemeClr val="tx1"/>
          </a:solidFill>
          <a:latin typeface="+mn-lt"/>
        </a:defRPr>
      </a:lvl8pPr>
      <a:lvl9pPr marL="3886200" indent="-228600" algn="l" rtl="0" fontAlgn="base">
        <a:spcBef>
          <a:spcPct val="20000"/>
        </a:spcBef>
        <a:spcAft>
          <a:spcPct val="0"/>
        </a:spcAft>
        <a:buChar char="»"/>
        <a:defRPr sz="5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33" descr="6113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7" name="Rectangle 3"/>
          <p:cNvSpPr>
            <a:spLocks noGrp="1" noChangeArrowheads="1"/>
          </p:cNvSpPr>
          <p:nvPr>
            <p:ph type="body" idx="1"/>
          </p:nvPr>
        </p:nvSpPr>
        <p:spPr bwMode="auto">
          <a:xfrm>
            <a:off x="508000" y="15240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FFFF00"/>
                </a:solidFill>
                <a:latin typeface="Arial" charset="0"/>
              </a:defRPr>
            </a:lvl1pPr>
          </a:lstStyle>
          <a:p>
            <a:pPr fontAlgn="base">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FFFF00"/>
                </a:solidFill>
                <a:latin typeface="Arial" panose="020B0604020202020204" pitchFamily="34" charset="0"/>
              </a:defRPr>
            </a:lvl1pPr>
          </a:lstStyle>
          <a:p>
            <a:pPr fontAlgn="base">
              <a:spcBef>
                <a:spcPct val="0"/>
              </a:spcBef>
              <a:spcAft>
                <a:spcPct val="0"/>
              </a:spcAft>
              <a:defRPr/>
            </a:pPr>
            <a:fld id="{9D7A8872-1270-4A68-B4A3-B7E86DF16A94}"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1039841414"/>
      </p:ext>
    </p:extLst>
  </p:cSld>
  <p:clrMap bg1="lt1" tx1="dk1" bg2="lt2" tx2="dk2" accent1="accent1" accent2="accent2" accent3="accent3" accent4="accent4" accent5="accent5" accent6="accent6" hlink="hlink" folHlink="folHlink"/>
  <p:sldLayoutIdLst>
    <p:sldLayoutId id="2147491996" r:id="rId1"/>
    <p:sldLayoutId id="2147491997" r:id="rId2"/>
    <p:sldLayoutId id="2147491998" r:id="rId3"/>
    <p:sldLayoutId id="2147491999" r:id="rId4"/>
    <p:sldLayoutId id="2147492000" r:id="rId5"/>
    <p:sldLayoutId id="2147492001" r:id="rId6"/>
    <p:sldLayoutId id="2147492002" r:id="rId7"/>
    <p:sldLayoutId id="2147492003" r:id="rId8"/>
    <p:sldLayoutId id="2147492004" r:id="rId9"/>
    <p:sldLayoutId id="2147492005" r:id="rId10"/>
    <p:sldLayoutId id="2147492006" r:id="rId11"/>
  </p:sldLayoutIdLst>
  <p:txStyles>
    <p:titleStyle>
      <a:lvl1pPr algn="ctr" rtl="0" eaLnBrk="0" fontAlgn="base" hangingPunct="0">
        <a:spcBef>
          <a:spcPct val="0"/>
        </a:spcBef>
        <a:spcAft>
          <a:spcPct val="0"/>
        </a:spcAft>
        <a:defRPr sz="5000">
          <a:solidFill>
            <a:srgbClr val="000099"/>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2pPr>
      <a:lvl3pPr algn="ctr" rtl="0" eaLnBrk="0" fontAlgn="base" hangingPunct="0">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3pPr>
      <a:lvl4pPr algn="ctr" rtl="0" eaLnBrk="0" fontAlgn="base" hangingPunct="0">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4pPr>
      <a:lvl5pPr algn="ctr" rtl="0" eaLnBrk="0" fontAlgn="base" hangingPunct="0">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5pPr>
      <a:lvl6pPr marL="457200" algn="ctr" rtl="0" fontAlgn="base">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6pPr>
      <a:lvl7pPr marL="914400" algn="ctr" rtl="0" fontAlgn="base">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7pPr>
      <a:lvl8pPr marL="1371600" algn="ctr" rtl="0" fontAlgn="base">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8pPr>
      <a:lvl9pPr marL="1828800" algn="ctr" rtl="0" fontAlgn="base">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9pPr>
    </p:titleStyle>
    <p:bodyStyle>
      <a:lvl1pPr marL="342900" indent="-342900" algn="l" rtl="0" eaLnBrk="0" fontAlgn="base" hangingPunct="0">
        <a:spcBef>
          <a:spcPct val="20000"/>
        </a:spcBef>
        <a:spcAft>
          <a:spcPct val="0"/>
        </a:spcAft>
        <a:defRPr sz="5000">
          <a:solidFill>
            <a:srgbClr val="000099"/>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sz="5000">
          <a:solidFill>
            <a:schemeClr val="tx1"/>
          </a:solidFill>
          <a:latin typeface="+mn-lt"/>
        </a:defRPr>
      </a:lvl2pPr>
      <a:lvl3pPr marL="1143000" indent="-228600" algn="l" rtl="0" eaLnBrk="0" fontAlgn="base" hangingPunct="0">
        <a:spcBef>
          <a:spcPct val="20000"/>
        </a:spcBef>
        <a:spcAft>
          <a:spcPct val="0"/>
        </a:spcAft>
        <a:buChar char="•"/>
        <a:defRPr sz="5000">
          <a:solidFill>
            <a:schemeClr val="tx1"/>
          </a:solidFill>
          <a:latin typeface="+mn-lt"/>
        </a:defRPr>
      </a:lvl3pPr>
      <a:lvl4pPr marL="1600200" indent="-228600" algn="l" rtl="0" eaLnBrk="0" fontAlgn="base" hangingPunct="0">
        <a:spcBef>
          <a:spcPct val="20000"/>
        </a:spcBef>
        <a:spcAft>
          <a:spcPct val="0"/>
        </a:spcAft>
        <a:buChar char="–"/>
        <a:defRPr sz="5000">
          <a:solidFill>
            <a:schemeClr val="tx1"/>
          </a:solidFill>
          <a:latin typeface="+mn-lt"/>
        </a:defRPr>
      </a:lvl4pPr>
      <a:lvl5pPr marL="2057400" indent="-228600" algn="l" rtl="0" eaLnBrk="0" fontAlgn="base" hangingPunct="0">
        <a:spcBef>
          <a:spcPct val="20000"/>
        </a:spcBef>
        <a:spcAft>
          <a:spcPct val="0"/>
        </a:spcAft>
        <a:buChar char="»"/>
        <a:defRPr sz="5000">
          <a:solidFill>
            <a:schemeClr val="tx1"/>
          </a:solidFill>
          <a:latin typeface="+mn-lt"/>
        </a:defRPr>
      </a:lvl5pPr>
      <a:lvl6pPr marL="2514600" indent="-228600" algn="l" rtl="0" fontAlgn="base">
        <a:spcBef>
          <a:spcPct val="20000"/>
        </a:spcBef>
        <a:spcAft>
          <a:spcPct val="0"/>
        </a:spcAft>
        <a:buChar char="»"/>
        <a:defRPr sz="5000">
          <a:solidFill>
            <a:schemeClr val="tx1"/>
          </a:solidFill>
          <a:latin typeface="+mn-lt"/>
        </a:defRPr>
      </a:lvl6pPr>
      <a:lvl7pPr marL="2971800" indent="-228600" algn="l" rtl="0" fontAlgn="base">
        <a:spcBef>
          <a:spcPct val="20000"/>
        </a:spcBef>
        <a:spcAft>
          <a:spcPct val="0"/>
        </a:spcAft>
        <a:buChar char="»"/>
        <a:defRPr sz="5000">
          <a:solidFill>
            <a:schemeClr val="tx1"/>
          </a:solidFill>
          <a:latin typeface="+mn-lt"/>
        </a:defRPr>
      </a:lvl7pPr>
      <a:lvl8pPr marL="3429000" indent="-228600" algn="l" rtl="0" fontAlgn="base">
        <a:spcBef>
          <a:spcPct val="20000"/>
        </a:spcBef>
        <a:spcAft>
          <a:spcPct val="0"/>
        </a:spcAft>
        <a:buChar char="»"/>
        <a:defRPr sz="5000">
          <a:solidFill>
            <a:schemeClr val="tx1"/>
          </a:solidFill>
          <a:latin typeface="+mn-lt"/>
        </a:defRPr>
      </a:lvl8pPr>
      <a:lvl9pPr marL="3886200" indent="-228600" algn="l" rtl="0" fontAlgn="base">
        <a:spcBef>
          <a:spcPct val="20000"/>
        </a:spcBef>
        <a:spcAft>
          <a:spcPct val="0"/>
        </a:spcAft>
        <a:buChar char="»"/>
        <a:defRPr sz="5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33" descr="1585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FFFF00"/>
                </a:solidFill>
                <a:latin typeface="Arial" charset="0"/>
              </a:defRPr>
            </a:lvl1pPr>
          </a:lstStyle>
          <a:p>
            <a:pPr fontAlgn="base">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solidFill>
                  <a:srgbClr val="FFFF00"/>
                </a:solidFill>
                <a:latin typeface="Arial" panose="020B0604020202020204" pitchFamily="34" charset="0"/>
              </a:defRPr>
            </a:lvl1pPr>
          </a:lstStyle>
          <a:p>
            <a:pPr fontAlgn="base">
              <a:spcBef>
                <a:spcPct val="0"/>
              </a:spcBef>
              <a:spcAft>
                <a:spcPct val="0"/>
              </a:spcAft>
              <a:defRPr/>
            </a:pPr>
            <a:fld id="{A9D861DF-C1EF-43DF-BEE2-D31A0874ADA4}"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1434004185"/>
      </p:ext>
    </p:extLst>
  </p:cSld>
  <p:clrMap bg1="lt1" tx1="dk1" bg2="lt2" tx2="dk2" accent1="accent1" accent2="accent2" accent3="accent3" accent4="accent4" accent5="accent5" accent6="accent6" hlink="hlink" folHlink="folHlink"/>
  <p:sldLayoutIdLst>
    <p:sldLayoutId id="2147492008" r:id="rId1"/>
    <p:sldLayoutId id="2147492009" r:id="rId2"/>
    <p:sldLayoutId id="2147492010" r:id="rId3"/>
    <p:sldLayoutId id="2147492011" r:id="rId4"/>
    <p:sldLayoutId id="2147492012" r:id="rId5"/>
    <p:sldLayoutId id="2147492013" r:id="rId6"/>
    <p:sldLayoutId id="2147492014" r:id="rId7"/>
    <p:sldLayoutId id="2147492015" r:id="rId8"/>
    <p:sldLayoutId id="2147492016" r:id="rId9"/>
    <p:sldLayoutId id="2147492017" r:id="rId10"/>
    <p:sldLayoutId id="2147492018" r:id="rId11"/>
  </p:sldLayoutIdLst>
  <p:txStyles>
    <p:titleStyle>
      <a:lvl1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2pPr>
      <a:lvl3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3pPr>
      <a:lvl4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4pPr>
      <a:lvl5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5pPr>
      <a:lvl6pPr marL="457200" algn="ctr" rtl="0" fontAlgn="base">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6pPr>
      <a:lvl7pPr marL="914400" algn="ctr" rtl="0" fontAlgn="base">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7pPr>
      <a:lvl8pPr marL="1371600" algn="ctr" rtl="0" fontAlgn="base">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8pPr>
      <a:lvl9pPr marL="1828800" algn="ctr" rtl="0" fontAlgn="base">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9pPr>
    </p:titleStyle>
    <p:bodyStyle>
      <a:lvl1pPr marL="342900" indent="-342900" algn="l" rtl="0" eaLnBrk="0" fontAlgn="base" hangingPunct="0">
        <a:spcBef>
          <a:spcPct val="20000"/>
        </a:spcBef>
        <a:spcAft>
          <a:spcPct val="0"/>
        </a:spcAft>
        <a:defRPr sz="5000">
          <a:solidFill>
            <a:schemeClr val="bg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sz="5000">
          <a:solidFill>
            <a:schemeClr val="tx1"/>
          </a:solidFill>
          <a:latin typeface="+mn-lt"/>
        </a:defRPr>
      </a:lvl2pPr>
      <a:lvl3pPr marL="1143000" indent="-228600" algn="l" rtl="0" eaLnBrk="0" fontAlgn="base" hangingPunct="0">
        <a:spcBef>
          <a:spcPct val="20000"/>
        </a:spcBef>
        <a:spcAft>
          <a:spcPct val="0"/>
        </a:spcAft>
        <a:buChar char="•"/>
        <a:defRPr sz="5000">
          <a:solidFill>
            <a:schemeClr val="tx1"/>
          </a:solidFill>
          <a:latin typeface="+mn-lt"/>
        </a:defRPr>
      </a:lvl3pPr>
      <a:lvl4pPr marL="1600200" indent="-228600" algn="l" rtl="0" eaLnBrk="0" fontAlgn="base" hangingPunct="0">
        <a:spcBef>
          <a:spcPct val="20000"/>
        </a:spcBef>
        <a:spcAft>
          <a:spcPct val="0"/>
        </a:spcAft>
        <a:buChar char="–"/>
        <a:defRPr sz="5000">
          <a:solidFill>
            <a:schemeClr val="tx1"/>
          </a:solidFill>
          <a:latin typeface="+mn-lt"/>
        </a:defRPr>
      </a:lvl4pPr>
      <a:lvl5pPr marL="2057400" indent="-228600" algn="l" rtl="0" eaLnBrk="0" fontAlgn="base" hangingPunct="0">
        <a:spcBef>
          <a:spcPct val="20000"/>
        </a:spcBef>
        <a:spcAft>
          <a:spcPct val="0"/>
        </a:spcAft>
        <a:buChar char="»"/>
        <a:defRPr sz="5000">
          <a:solidFill>
            <a:schemeClr val="tx1"/>
          </a:solidFill>
          <a:latin typeface="+mn-lt"/>
        </a:defRPr>
      </a:lvl5pPr>
      <a:lvl6pPr marL="2514600" indent="-228600" algn="l" rtl="0" fontAlgn="base">
        <a:spcBef>
          <a:spcPct val="20000"/>
        </a:spcBef>
        <a:spcAft>
          <a:spcPct val="0"/>
        </a:spcAft>
        <a:buChar char="»"/>
        <a:defRPr sz="5000">
          <a:solidFill>
            <a:schemeClr val="tx1"/>
          </a:solidFill>
          <a:latin typeface="+mn-lt"/>
        </a:defRPr>
      </a:lvl6pPr>
      <a:lvl7pPr marL="2971800" indent="-228600" algn="l" rtl="0" fontAlgn="base">
        <a:spcBef>
          <a:spcPct val="20000"/>
        </a:spcBef>
        <a:spcAft>
          <a:spcPct val="0"/>
        </a:spcAft>
        <a:buChar char="»"/>
        <a:defRPr sz="5000">
          <a:solidFill>
            <a:schemeClr val="tx1"/>
          </a:solidFill>
          <a:latin typeface="+mn-lt"/>
        </a:defRPr>
      </a:lvl7pPr>
      <a:lvl8pPr marL="3429000" indent="-228600" algn="l" rtl="0" fontAlgn="base">
        <a:spcBef>
          <a:spcPct val="20000"/>
        </a:spcBef>
        <a:spcAft>
          <a:spcPct val="0"/>
        </a:spcAft>
        <a:buChar char="»"/>
        <a:defRPr sz="5000">
          <a:solidFill>
            <a:schemeClr val="tx1"/>
          </a:solidFill>
          <a:latin typeface="+mn-lt"/>
        </a:defRPr>
      </a:lvl8pPr>
      <a:lvl9pPr marL="3886200" indent="-228600" algn="l" rtl="0" fontAlgn="base">
        <a:spcBef>
          <a:spcPct val="20000"/>
        </a:spcBef>
        <a:spcAft>
          <a:spcPct val="0"/>
        </a:spcAft>
        <a:buChar char="»"/>
        <a:defRPr sz="5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33" descr="6113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7" name="Rectangle 3"/>
          <p:cNvSpPr>
            <a:spLocks noGrp="1" noChangeArrowheads="1"/>
          </p:cNvSpPr>
          <p:nvPr>
            <p:ph type="body" idx="1"/>
          </p:nvPr>
        </p:nvSpPr>
        <p:spPr bwMode="auto">
          <a:xfrm>
            <a:off x="508000" y="15240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FFFF00"/>
                </a:solidFill>
                <a:latin typeface="Arial" charset="0"/>
              </a:defRPr>
            </a:lvl1pPr>
          </a:lstStyle>
          <a:p>
            <a:pPr fontAlgn="base">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FFFF00"/>
                </a:solidFill>
                <a:latin typeface="Arial" panose="020B0604020202020204" pitchFamily="34" charset="0"/>
              </a:defRPr>
            </a:lvl1pPr>
          </a:lstStyle>
          <a:p>
            <a:pPr fontAlgn="base">
              <a:spcBef>
                <a:spcPct val="0"/>
              </a:spcBef>
              <a:spcAft>
                <a:spcPct val="0"/>
              </a:spcAft>
              <a:defRPr/>
            </a:pPr>
            <a:fld id="{E1572E63-D722-4965-B79B-A75A6F31E96C}"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380231862"/>
      </p:ext>
    </p:extLst>
  </p:cSld>
  <p:clrMap bg1="lt1" tx1="dk1" bg2="lt2" tx2="dk2" accent1="accent1" accent2="accent2" accent3="accent3" accent4="accent4" accent5="accent5" accent6="accent6" hlink="hlink" folHlink="folHlink"/>
  <p:sldLayoutIdLst>
    <p:sldLayoutId id="2147492044" r:id="rId1"/>
    <p:sldLayoutId id="2147492045" r:id="rId2"/>
    <p:sldLayoutId id="2147492046" r:id="rId3"/>
    <p:sldLayoutId id="2147492047" r:id="rId4"/>
    <p:sldLayoutId id="2147492048" r:id="rId5"/>
    <p:sldLayoutId id="2147492049" r:id="rId6"/>
    <p:sldLayoutId id="2147492050" r:id="rId7"/>
    <p:sldLayoutId id="2147492051" r:id="rId8"/>
    <p:sldLayoutId id="2147492052" r:id="rId9"/>
    <p:sldLayoutId id="2147492053" r:id="rId10"/>
    <p:sldLayoutId id="2147492054" r:id="rId11"/>
  </p:sldLayoutIdLst>
  <p:txStyles>
    <p:titleStyle>
      <a:lvl1pPr algn="ctr" rtl="0" eaLnBrk="0" fontAlgn="base" hangingPunct="0">
        <a:spcBef>
          <a:spcPct val="0"/>
        </a:spcBef>
        <a:spcAft>
          <a:spcPct val="0"/>
        </a:spcAft>
        <a:defRPr sz="5000">
          <a:solidFill>
            <a:srgbClr val="000099"/>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2pPr>
      <a:lvl3pPr algn="ctr" rtl="0" eaLnBrk="0" fontAlgn="base" hangingPunct="0">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3pPr>
      <a:lvl4pPr algn="ctr" rtl="0" eaLnBrk="0" fontAlgn="base" hangingPunct="0">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4pPr>
      <a:lvl5pPr algn="ctr" rtl="0" eaLnBrk="0" fontAlgn="base" hangingPunct="0">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5pPr>
      <a:lvl6pPr marL="457200" algn="ctr" rtl="0" fontAlgn="base">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6pPr>
      <a:lvl7pPr marL="914400" algn="ctr" rtl="0" fontAlgn="base">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7pPr>
      <a:lvl8pPr marL="1371600" algn="ctr" rtl="0" fontAlgn="base">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8pPr>
      <a:lvl9pPr marL="1828800" algn="ctr" rtl="0" fontAlgn="base">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9pPr>
    </p:titleStyle>
    <p:bodyStyle>
      <a:lvl1pPr marL="342900" indent="-342900" algn="l" rtl="0" eaLnBrk="0" fontAlgn="base" hangingPunct="0">
        <a:spcBef>
          <a:spcPct val="20000"/>
        </a:spcBef>
        <a:spcAft>
          <a:spcPct val="0"/>
        </a:spcAft>
        <a:defRPr sz="5000">
          <a:solidFill>
            <a:srgbClr val="000099"/>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sz="5000">
          <a:solidFill>
            <a:schemeClr val="tx1"/>
          </a:solidFill>
          <a:latin typeface="+mn-lt"/>
        </a:defRPr>
      </a:lvl2pPr>
      <a:lvl3pPr marL="1143000" indent="-228600" algn="l" rtl="0" eaLnBrk="0" fontAlgn="base" hangingPunct="0">
        <a:spcBef>
          <a:spcPct val="20000"/>
        </a:spcBef>
        <a:spcAft>
          <a:spcPct val="0"/>
        </a:spcAft>
        <a:buChar char="•"/>
        <a:defRPr sz="5000">
          <a:solidFill>
            <a:schemeClr val="tx1"/>
          </a:solidFill>
          <a:latin typeface="+mn-lt"/>
        </a:defRPr>
      </a:lvl3pPr>
      <a:lvl4pPr marL="1600200" indent="-228600" algn="l" rtl="0" eaLnBrk="0" fontAlgn="base" hangingPunct="0">
        <a:spcBef>
          <a:spcPct val="20000"/>
        </a:spcBef>
        <a:spcAft>
          <a:spcPct val="0"/>
        </a:spcAft>
        <a:buChar char="–"/>
        <a:defRPr sz="5000">
          <a:solidFill>
            <a:schemeClr val="tx1"/>
          </a:solidFill>
          <a:latin typeface="+mn-lt"/>
        </a:defRPr>
      </a:lvl4pPr>
      <a:lvl5pPr marL="2057400" indent="-228600" algn="l" rtl="0" eaLnBrk="0" fontAlgn="base" hangingPunct="0">
        <a:spcBef>
          <a:spcPct val="20000"/>
        </a:spcBef>
        <a:spcAft>
          <a:spcPct val="0"/>
        </a:spcAft>
        <a:buChar char="»"/>
        <a:defRPr sz="5000">
          <a:solidFill>
            <a:schemeClr val="tx1"/>
          </a:solidFill>
          <a:latin typeface="+mn-lt"/>
        </a:defRPr>
      </a:lvl5pPr>
      <a:lvl6pPr marL="2514600" indent="-228600" algn="l" rtl="0" fontAlgn="base">
        <a:spcBef>
          <a:spcPct val="20000"/>
        </a:spcBef>
        <a:spcAft>
          <a:spcPct val="0"/>
        </a:spcAft>
        <a:buChar char="»"/>
        <a:defRPr sz="5000">
          <a:solidFill>
            <a:schemeClr val="tx1"/>
          </a:solidFill>
          <a:latin typeface="+mn-lt"/>
        </a:defRPr>
      </a:lvl6pPr>
      <a:lvl7pPr marL="2971800" indent="-228600" algn="l" rtl="0" fontAlgn="base">
        <a:spcBef>
          <a:spcPct val="20000"/>
        </a:spcBef>
        <a:spcAft>
          <a:spcPct val="0"/>
        </a:spcAft>
        <a:buChar char="»"/>
        <a:defRPr sz="5000">
          <a:solidFill>
            <a:schemeClr val="tx1"/>
          </a:solidFill>
          <a:latin typeface="+mn-lt"/>
        </a:defRPr>
      </a:lvl7pPr>
      <a:lvl8pPr marL="3429000" indent="-228600" algn="l" rtl="0" fontAlgn="base">
        <a:spcBef>
          <a:spcPct val="20000"/>
        </a:spcBef>
        <a:spcAft>
          <a:spcPct val="0"/>
        </a:spcAft>
        <a:buChar char="»"/>
        <a:defRPr sz="5000">
          <a:solidFill>
            <a:schemeClr val="tx1"/>
          </a:solidFill>
          <a:latin typeface="+mn-lt"/>
        </a:defRPr>
      </a:lvl8pPr>
      <a:lvl9pPr marL="3886200" indent="-228600" algn="l" rtl="0" fontAlgn="base">
        <a:spcBef>
          <a:spcPct val="20000"/>
        </a:spcBef>
        <a:spcAft>
          <a:spcPct val="0"/>
        </a:spcAft>
        <a:buChar char="»"/>
        <a:defRPr sz="5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33" descr="1585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FFFF00"/>
                </a:solidFill>
                <a:latin typeface="Arial" charset="0"/>
              </a:defRPr>
            </a:lvl1pPr>
          </a:lstStyle>
          <a:p>
            <a:pPr fontAlgn="base">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solidFill>
                  <a:srgbClr val="FFFF00"/>
                </a:solidFill>
                <a:latin typeface="Arial" panose="020B0604020202020204" pitchFamily="34" charset="0"/>
              </a:defRPr>
            </a:lvl1pPr>
          </a:lstStyle>
          <a:p>
            <a:pPr fontAlgn="base">
              <a:spcBef>
                <a:spcPct val="0"/>
              </a:spcBef>
              <a:spcAft>
                <a:spcPct val="0"/>
              </a:spcAft>
              <a:defRPr/>
            </a:pPr>
            <a:fld id="{789F1AC5-EE88-4684-B899-8E4A9261B659}"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570530078"/>
      </p:ext>
    </p:extLst>
  </p:cSld>
  <p:clrMap bg1="lt1" tx1="dk1" bg2="lt2" tx2="dk2" accent1="accent1" accent2="accent2" accent3="accent3" accent4="accent4" accent5="accent5" accent6="accent6" hlink="hlink" folHlink="folHlink"/>
  <p:sldLayoutIdLst>
    <p:sldLayoutId id="2147492068" r:id="rId1"/>
    <p:sldLayoutId id="2147492069" r:id="rId2"/>
    <p:sldLayoutId id="2147492070" r:id="rId3"/>
    <p:sldLayoutId id="2147492071" r:id="rId4"/>
    <p:sldLayoutId id="2147492072" r:id="rId5"/>
    <p:sldLayoutId id="2147492073" r:id="rId6"/>
    <p:sldLayoutId id="2147492074" r:id="rId7"/>
    <p:sldLayoutId id="2147492075" r:id="rId8"/>
    <p:sldLayoutId id="2147492076" r:id="rId9"/>
    <p:sldLayoutId id="2147492077" r:id="rId10"/>
    <p:sldLayoutId id="2147492078" r:id="rId11"/>
  </p:sldLayoutIdLst>
  <p:txStyles>
    <p:titleStyle>
      <a:lvl1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2pPr>
      <a:lvl3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3pPr>
      <a:lvl4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4pPr>
      <a:lvl5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5pPr>
      <a:lvl6pPr marL="457200" algn="ctr" rtl="0" fontAlgn="base">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6pPr>
      <a:lvl7pPr marL="914400" algn="ctr" rtl="0" fontAlgn="base">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7pPr>
      <a:lvl8pPr marL="1371600" algn="ctr" rtl="0" fontAlgn="base">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8pPr>
      <a:lvl9pPr marL="1828800" algn="ctr" rtl="0" fontAlgn="base">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9pPr>
    </p:titleStyle>
    <p:bodyStyle>
      <a:lvl1pPr marL="342900" indent="-342900" algn="l" rtl="0" eaLnBrk="0" fontAlgn="base" hangingPunct="0">
        <a:spcBef>
          <a:spcPct val="20000"/>
        </a:spcBef>
        <a:spcAft>
          <a:spcPct val="0"/>
        </a:spcAft>
        <a:defRPr sz="5000">
          <a:solidFill>
            <a:schemeClr val="bg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sz="5000">
          <a:solidFill>
            <a:schemeClr val="tx1"/>
          </a:solidFill>
          <a:latin typeface="+mn-lt"/>
        </a:defRPr>
      </a:lvl2pPr>
      <a:lvl3pPr marL="1143000" indent="-228600" algn="l" rtl="0" eaLnBrk="0" fontAlgn="base" hangingPunct="0">
        <a:spcBef>
          <a:spcPct val="20000"/>
        </a:spcBef>
        <a:spcAft>
          <a:spcPct val="0"/>
        </a:spcAft>
        <a:buChar char="•"/>
        <a:defRPr sz="5000">
          <a:solidFill>
            <a:schemeClr val="tx1"/>
          </a:solidFill>
          <a:latin typeface="+mn-lt"/>
        </a:defRPr>
      </a:lvl3pPr>
      <a:lvl4pPr marL="1600200" indent="-228600" algn="l" rtl="0" eaLnBrk="0" fontAlgn="base" hangingPunct="0">
        <a:spcBef>
          <a:spcPct val="20000"/>
        </a:spcBef>
        <a:spcAft>
          <a:spcPct val="0"/>
        </a:spcAft>
        <a:buChar char="–"/>
        <a:defRPr sz="5000">
          <a:solidFill>
            <a:schemeClr val="tx1"/>
          </a:solidFill>
          <a:latin typeface="+mn-lt"/>
        </a:defRPr>
      </a:lvl4pPr>
      <a:lvl5pPr marL="2057400" indent="-228600" algn="l" rtl="0" eaLnBrk="0" fontAlgn="base" hangingPunct="0">
        <a:spcBef>
          <a:spcPct val="20000"/>
        </a:spcBef>
        <a:spcAft>
          <a:spcPct val="0"/>
        </a:spcAft>
        <a:buChar char="»"/>
        <a:defRPr sz="5000">
          <a:solidFill>
            <a:schemeClr val="tx1"/>
          </a:solidFill>
          <a:latin typeface="+mn-lt"/>
        </a:defRPr>
      </a:lvl5pPr>
      <a:lvl6pPr marL="2514600" indent="-228600" algn="l" rtl="0" fontAlgn="base">
        <a:spcBef>
          <a:spcPct val="20000"/>
        </a:spcBef>
        <a:spcAft>
          <a:spcPct val="0"/>
        </a:spcAft>
        <a:buChar char="»"/>
        <a:defRPr sz="5000">
          <a:solidFill>
            <a:schemeClr val="tx1"/>
          </a:solidFill>
          <a:latin typeface="+mn-lt"/>
        </a:defRPr>
      </a:lvl6pPr>
      <a:lvl7pPr marL="2971800" indent="-228600" algn="l" rtl="0" fontAlgn="base">
        <a:spcBef>
          <a:spcPct val="20000"/>
        </a:spcBef>
        <a:spcAft>
          <a:spcPct val="0"/>
        </a:spcAft>
        <a:buChar char="»"/>
        <a:defRPr sz="5000">
          <a:solidFill>
            <a:schemeClr val="tx1"/>
          </a:solidFill>
          <a:latin typeface="+mn-lt"/>
        </a:defRPr>
      </a:lvl7pPr>
      <a:lvl8pPr marL="3429000" indent="-228600" algn="l" rtl="0" fontAlgn="base">
        <a:spcBef>
          <a:spcPct val="20000"/>
        </a:spcBef>
        <a:spcAft>
          <a:spcPct val="0"/>
        </a:spcAft>
        <a:buChar char="»"/>
        <a:defRPr sz="5000">
          <a:solidFill>
            <a:schemeClr val="tx1"/>
          </a:solidFill>
          <a:latin typeface="+mn-lt"/>
        </a:defRPr>
      </a:lvl8pPr>
      <a:lvl9pPr marL="3886200" indent="-228600" algn="l" rtl="0" fontAlgn="base">
        <a:spcBef>
          <a:spcPct val="20000"/>
        </a:spcBef>
        <a:spcAft>
          <a:spcPct val="0"/>
        </a:spcAft>
        <a:buChar char="»"/>
        <a:defRPr sz="5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FFDA290B-EECB-45F1-9432-B5CB03B66E6C}"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860025470"/>
      </p:ext>
    </p:extLst>
  </p:cSld>
  <p:clrMap bg1="lt1" tx1="dk1" bg2="lt2" tx2="dk2" accent1="accent1" accent2="accent2" accent3="accent3" accent4="accent4" accent5="accent5" accent6="accent6" hlink="hlink" folHlink="folHlink"/>
  <p:sldLayoutIdLst>
    <p:sldLayoutId id="2147492386" r:id="rId1"/>
    <p:sldLayoutId id="2147492387" r:id="rId2"/>
    <p:sldLayoutId id="2147492388" r:id="rId3"/>
    <p:sldLayoutId id="2147492389" r:id="rId4"/>
    <p:sldLayoutId id="2147492390" r:id="rId5"/>
    <p:sldLayoutId id="2147492391" r:id="rId6"/>
    <p:sldLayoutId id="2147492392" r:id="rId7"/>
    <p:sldLayoutId id="2147492393" r:id="rId8"/>
    <p:sldLayoutId id="2147492394" r:id="rId9"/>
    <p:sldLayoutId id="2147492395" r:id="rId10"/>
    <p:sldLayoutId id="214749239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7155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atin typeface="+mn-lt"/>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atin typeface="+mn-lt"/>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atin typeface="+mn-lt"/>
              </a:defRPr>
            </a:lvl1pPr>
          </a:lstStyle>
          <a:p>
            <a:pPr fontAlgn="base">
              <a:spcBef>
                <a:spcPct val="0"/>
              </a:spcBef>
              <a:spcAft>
                <a:spcPct val="0"/>
              </a:spcAft>
              <a:defRPr/>
            </a:pPr>
            <a:fld id="{A6C82DA1-4B1A-4041-AC7E-095C771F9DF6}"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028471919"/>
      </p:ext>
    </p:extLst>
  </p:cSld>
  <p:clrMap bg1="lt1" tx1="dk1" bg2="lt2" tx2="dk2" accent1="accent1" accent2="accent2" accent3="accent3" accent4="accent4" accent5="accent5" accent6="accent6" hlink="hlink" folHlink="folHlink"/>
  <p:sldLayoutIdLst>
    <p:sldLayoutId id="2147492554" r:id="rId1"/>
    <p:sldLayoutId id="2147492555" r:id="rId2"/>
    <p:sldLayoutId id="2147492556" r:id="rId3"/>
    <p:sldLayoutId id="2147492557" r:id="rId4"/>
    <p:sldLayoutId id="2147492558" r:id="rId5"/>
    <p:sldLayoutId id="2147492559" r:id="rId6"/>
    <p:sldLayoutId id="2147492560" r:id="rId7"/>
    <p:sldLayoutId id="2147492561" r:id="rId8"/>
    <p:sldLayoutId id="2147492562" r:id="rId9"/>
    <p:sldLayoutId id="2147492563" r:id="rId10"/>
    <p:sldLayoutId id="2147492564" r:id="rId11"/>
  </p:sldLayoutIdLst>
  <p:txStyles>
    <p:titleStyle>
      <a:lvl1pPr algn="ctr" rtl="0" eaLnBrk="0" fontAlgn="base" hangingPunct="0">
        <a:spcBef>
          <a:spcPct val="0"/>
        </a:spcBef>
        <a:spcAft>
          <a:spcPct val="0"/>
        </a:spcAft>
        <a:defRPr sz="5000" kern="1200">
          <a:solidFill>
            <a:srgbClr val="FFFF00"/>
          </a:solidFill>
          <a:latin typeface="+mj-lt"/>
          <a:ea typeface="+mj-ea"/>
          <a:cs typeface="+mj-cs"/>
        </a:defRPr>
      </a:lvl1pPr>
      <a:lvl2pPr algn="ctr" rtl="0" eaLnBrk="0" fontAlgn="base" hangingPunct="0">
        <a:spcBef>
          <a:spcPct val="0"/>
        </a:spcBef>
        <a:spcAft>
          <a:spcPct val="0"/>
        </a:spcAft>
        <a:defRPr sz="5000">
          <a:solidFill>
            <a:srgbClr val="FFFF00"/>
          </a:solidFill>
          <a:latin typeface="Arial Black" panose="020B0A04020102020204" pitchFamily="34" charset="0"/>
        </a:defRPr>
      </a:lvl2pPr>
      <a:lvl3pPr algn="ctr" rtl="0" eaLnBrk="0" fontAlgn="base" hangingPunct="0">
        <a:spcBef>
          <a:spcPct val="0"/>
        </a:spcBef>
        <a:spcAft>
          <a:spcPct val="0"/>
        </a:spcAft>
        <a:defRPr sz="5000">
          <a:solidFill>
            <a:srgbClr val="FFFF00"/>
          </a:solidFill>
          <a:latin typeface="Arial Black" panose="020B0A04020102020204" pitchFamily="34" charset="0"/>
        </a:defRPr>
      </a:lvl3pPr>
      <a:lvl4pPr algn="ctr" rtl="0" eaLnBrk="0" fontAlgn="base" hangingPunct="0">
        <a:spcBef>
          <a:spcPct val="0"/>
        </a:spcBef>
        <a:spcAft>
          <a:spcPct val="0"/>
        </a:spcAft>
        <a:defRPr sz="5000">
          <a:solidFill>
            <a:srgbClr val="FFFF00"/>
          </a:solidFill>
          <a:latin typeface="Arial Black" panose="020B0A04020102020204" pitchFamily="34" charset="0"/>
        </a:defRPr>
      </a:lvl4pPr>
      <a:lvl5pPr algn="ctr" rtl="0" eaLnBrk="0" fontAlgn="base" hangingPunct="0">
        <a:spcBef>
          <a:spcPct val="0"/>
        </a:spcBef>
        <a:spcAft>
          <a:spcPct val="0"/>
        </a:spcAft>
        <a:defRPr sz="5000">
          <a:solidFill>
            <a:srgbClr val="FFFF00"/>
          </a:solidFill>
          <a:latin typeface="Arial Black" panose="020B0A04020102020204" pitchFamily="34" charset="0"/>
        </a:defRPr>
      </a:lvl5pPr>
      <a:lvl6pPr marL="457200" algn="ctr" rtl="0" fontAlgn="base">
        <a:spcBef>
          <a:spcPct val="0"/>
        </a:spcBef>
        <a:spcAft>
          <a:spcPct val="0"/>
        </a:spcAft>
        <a:defRPr sz="5000">
          <a:solidFill>
            <a:srgbClr val="FFFF00"/>
          </a:solidFill>
          <a:latin typeface="Arial Black" panose="020B0A04020102020204" pitchFamily="34" charset="0"/>
        </a:defRPr>
      </a:lvl6pPr>
      <a:lvl7pPr marL="914400" algn="ctr" rtl="0" fontAlgn="base">
        <a:spcBef>
          <a:spcPct val="0"/>
        </a:spcBef>
        <a:spcAft>
          <a:spcPct val="0"/>
        </a:spcAft>
        <a:defRPr sz="5000">
          <a:solidFill>
            <a:srgbClr val="FFFF00"/>
          </a:solidFill>
          <a:latin typeface="Arial Black" panose="020B0A04020102020204" pitchFamily="34" charset="0"/>
        </a:defRPr>
      </a:lvl7pPr>
      <a:lvl8pPr marL="1371600" algn="ctr" rtl="0" fontAlgn="base">
        <a:spcBef>
          <a:spcPct val="0"/>
        </a:spcBef>
        <a:spcAft>
          <a:spcPct val="0"/>
        </a:spcAft>
        <a:defRPr sz="5000">
          <a:solidFill>
            <a:srgbClr val="FFFF00"/>
          </a:solidFill>
          <a:latin typeface="Arial Black" panose="020B0A04020102020204" pitchFamily="34" charset="0"/>
        </a:defRPr>
      </a:lvl8pPr>
      <a:lvl9pPr marL="1828800" algn="ctr" rtl="0" fontAlgn="base">
        <a:spcBef>
          <a:spcPct val="0"/>
        </a:spcBef>
        <a:spcAft>
          <a:spcPct val="0"/>
        </a:spcAft>
        <a:defRPr sz="5000">
          <a:solidFill>
            <a:srgbClr val="FFFF00"/>
          </a:solidFill>
          <a:latin typeface="Arial Black" panose="020B0A040201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64" descr="Water lilies"/>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2"/>
          <p:cNvSpPr>
            <a:spLocks noGrp="1" noChangeArrowheads="1"/>
          </p:cNvSpPr>
          <p:nvPr>
            <p:ph type="title"/>
          </p:nvPr>
        </p:nvSpPr>
        <p:spPr bwMode="auto">
          <a:xfrm>
            <a:off x="0" y="685800"/>
            <a:ext cx="1219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3076" name="Rectangle 3"/>
          <p:cNvSpPr>
            <a:spLocks noGrp="1" noChangeArrowheads="1"/>
          </p:cNvSpPr>
          <p:nvPr>
            <p:ph type="body" idx="1"/>
          </p:nvPr>
        </p:nvSpPr>
        <p:spPr bwMode="auto">
          <a:xfrm>
            <a:off x="609600" y="19050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solidFill>
                  <a:srgbClr val="FFFF00"/>
                </a:solidFill>
                <a:latin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solidFill>
                  <a:srgbClr val="FFFF00"/>
                </a:solidFill>
                <a:latin typeface="Arial" panose="020B0604020202020204" pitchFamily="34" charset="0"/>
              </a:defRPr>
            </a:lvl1pPr>
          </a:lstStyle>
          <a:p>
            <a:pPr fontAlgn="base">
              <a:spcBef>
                <a:spcPct val="0"/>
              </a:spcBef>
              <a:spcAft>
                <a:spcPct val="0"/>
              </a:spcAft>
              <a:defRPr/>
            </a:pPr>
            <a:fld id="{6BF0A845-29EF-4DB0-869D-A9A5E1FC1A4D}"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2628042212"/>
      </p:ext>
    </p:extLst>
  </p:cSld>
  <p:clrMap bg1="lt1" tx1="dk1" bg2="lt2" tx2="dk2" accent1="accent1" accent2="accent2" accent3="accent3" accent4="accent4" accent5="accent5" accent6="accent6" hlink="hlink" folHlink="folHlink"/>
  <p:sldLayoutIdLst>
    <p:sldLayoutId id="2147492578" r:id="rId1"/>
    <p:sldLayoutId id="2147492579" r:id="rId2"/>
    <p:sldLayoutId id="2147492580" r:id="rId3"/>
    <p:sldLayoutId id="2147492581" r:id="rId4"/>
    <p:sldLayoutId id="2147492582" r:id="rId5"/>
    <p:sldLayoutId id="2147492583" r:id="rId6"/>
    <p:sldLayoutId id="2147492584" r:id="rId7"/>
    <p:sldLayoutId id="2147492585" r:id="rId8"/>
    <p:sldLayoutId id="2147492586" r:id="rId9"/>
    <p:sldLayoutId id="2147492587" r:id="rId10"/>
    <p:sldLayoutId id="2147492588" r:id="rId11"/>
  </p:sldLayoutIdLst>
  <p:txStyles>
    <p:titleStyle>
      <a:lvl1pPr algn="ctr" rtl="0" eaLnBrk="0" fontAlgn="base" hangingPunct="0">
        <a:spcBef>
          <a:spcPct val="0"/>
        </a:spcBef>
        <a:spcAft>
          <a:spcPct val="0"/>
        </a:spcAft>
        <a:defRPr sz="3700">
          <a:solidFill>
            <a:srgbClr val="FFFF00"/>
          </a:solidFill>
          <a:latin typeface="+mj-lt"/>
          <a:ea typeface="+mj-ea"/>
          <a:cs typeface="+mj-cs"/>
        </a:defRPr>
      </a:lvl1pPr>
      <a:lvl2pPr algn="ctr" rtl="0" eaLnBrk="0" fontAlgn="base" hangingPunct="0">
        <a:spcBef>
          <a:spcPct val="0"/>
        </a:spcBef>
        <a:spcAft>
          <a:spcPct val="0"/>
        </a:spcAft>
        <a:defRPr sz="3700">
          <a:solidFill>
            <a:srgbClr val="FFFF00"/>
          </a:solidFill>
          <a:latin typeface="Arial Black" pitchFamily="34" charset="0"/>
        </a:defRPr>
      </a:lvl2pPr>
      <a:lvl3pPr algn="ctr" rtl="0" eaLnBrk="0" fontAlgn="base" hangingPunct="0">
        <a:spcBef>
          <a:spcPct val="0"/>
        </a:spcBef>
        <a:spcAft>
          <a:spcPct val="0"/>
        </a:spcAft>
        <a:defRPr sz="3700">
          <a:solidFill>
            <a:srgbClr val="FFFF00"/>
          </a:solidFill>
          <a:latin typeface="Arial Black" pitchFamily="34" charset="0"/>
        </a:defRPr>
      </a:lvl3pPr>
      <a:lvl4pPr algn="ctr" rtl="0" eaLnBrk="0" fontAlgn="base" hangingPunct="0">
        <a:spcBef>
          <a:spcPct val="0"/>
        </a:spcBef>
        <a:spcAft>
          <a:spcPct val="0"/>
        </a:spcAft>
        <a:defRPr sz="3700">
          <a:solidFill>
            <a:srgbClr val="FFFF00"/>
          </a:solidFill>
          <a:latin typeface="Arial Black" pitchFamily="34" charset="0"/>
        </a:defRPr>
      </a:lvl4pPr>
      <a:lvl5pPr algn="ctr" rtl="0" eaLnBrk="0" fontAlgn="base" hangingPunct="0">
        <a:spcBef>
          <a:spcPct val="0"/>
        </a:spcBef>
        <a:spcAft>
          <a:spcPct val="0"/>
        </a:spcAft>
        <a:defRPr sz="3700">
          <a:solidFill>
            <a:srgbClr val="FFFF00"/>
          </a:solidFill>
          <a:latin typeface="Arial Black" pitchFamily="34" charset="0"/>
        </a:defRPr>
      </a:lvl5pPr>
      <a:lvl6pPr marL="342900" algn="ctr" rtl="0" fontAlgn="base">
        <a:spcBef>
          <a:spcPct val="0"/>
        </a:spcBef>
        <a:spcAft>
          <a:spcPct val="0"/>
        </a:spcAft>
        <a:defRPr sz="3750">
          <a:solidFill>
            <a:srgbClr val="FFFF00"/>
          </a:solidFill>
          <a:latin typeface="Arial Black" pitchFamily="34" charset="0"/>
        </a:defRPr>
      </a:lvl6pPr>
      <a:lvl7pPr marL="685800" algn="ctr" rtl="0" fontAlgn="base">
        <a:spcBef>
          <a:spcPct val="0"/>
        </a:spcBef>
        <a:spcAft>
          <a:spcPct val="0"/>
        </a:spcAft>
        <a:defRPr sz="3750">
          <a:solidFill>
            <a:srgbClr val="FFFF00"/>
          </a:solidFill>
          <a:latin typeface="Arial Black" pitchFamily="34" charset="0"/>
        </a:defRPr>
      </a:lvl7pPr>
      <a:lvl8pPr marL="1028700" algn="ctr" rtl="0" fontAlgn="base">
        <a:spcBef>
          <a:spcPct val="0"/>
        </a:spcBef>
        <a:spcAft>
          <a:spcPct val="0"/>
        </a:spcAft>
        <a:defRPr sz="3750">
          <a:solidFill>
            <a:srgbClr val="FFFF00"/>
          </a:solidFill>
          <a:latin typeface="Arial Black" pitchFamily="34" charset="0"/>
        </a:defRPr>
      </a:lvl8pPr>
      <a:lvl9pPr marL="1371600" algn="ctr" rtl="0" fontAlgn="base">
        <a:spcBef>
          <a:spcPct val="0"/>
        </a:spcBef>
        <a:spcAft>
          <a:spcPct val="0"/>
        </a:spcAft>
        <a:defRPr sz="3750">
          <a:solidFill>
            <a:srgbClr val="FFFF00"/>
          </a:solidFill>
          <a:latin typeface="Arial Black" pitchFamily="34" charset="0"/>
        </a:defRPr>
      </a:lvl9pPr>
    </p:titleStyle>
    <p:bodyStyle>
      <a:lvl1pPr marL="257175" indent="-257175" algn="l" rtl="0" eaLnBrk="0" fontAlgn="base" hangingPunct="0">
        <a:spcBef>
          <a:spcPct val="20000"/>
        </a:spcBef>
        <a:spcAft>
          <a:spcPct val="0"/>
        </a:spcAft>
        <a:defRPr sz="3700">
          <a:solidFill>
            <a:srgbClr val="FFFF00"/>
          </a:solidFill>
          <a:latin typeface="+mn-lt"/>
          <a:ea typeface="+mn-ea"/>
          <a:cs typeface="+mn-cs"/>
        </a:defRPr>
      </a:lvl1pPr>
      <a:lvl2pPr marL="557213" indent="-214313" algn="l" rtl="0" eaLnBrk="0" fontAlgn="base" hangingPunct="0">
        <a:spcBef>
          <a:spcPct val="20000"/>
        </a:spcBef>
        <a:spcAft>
          <a:spcPct val="0"/>
        </a:spcAft>
        <a:buChar char="–"/>
        <a:defRPr sz="3700">
          <a:solidFill>
            <a:schemeClr val="tx1"/>
          </a:solidFill>
          <a:latin typeface="+mn-lt"/>
        </a:defRPr>
      </a:lvl2pPr>
      <a:lvl3pPr marL="857250" indent="-171450" algn="l" rtl="0" eaLnBrk="0" fontAlgn="base" hangingPunct="0">
        <a:spcBef>
          <a:spcPct val="20000"/>
        </a:spcBef>
        <a:spcAft>
          <a:spcPct val="0"/>
        </a:spcAft>
        <a:buChar char="•"/>
        <a:defRPr sz="3700">
          <a:solidFill>
            <a:schemeClr val="tx1"/>
          </a:solidFill>
          <a:latin typeface="+mn-lt"/>
        </a:defRPr>
      </a:lvl3pPr>
      <a:lvl4pPr marL="1200150" indent="-171450" algn="l" rtl="0" eaLnBrk="0" fontAlgn="base" hangingPunct="0">
        <a:spcBef>
          <a:spcPct val="20000"/>
        </a:spcBef>
        <a:spcAft>
          <a:spcPct val="0"/>
        </a:spcAft>
        <a:buChar char="–"/>
        <a:defRPr sz="3700">
          <a:solidFill>
            <a:schemeClr val="tx1"/>
          </a:solidFill>
          <a:latin typeface="+mn-lt"/>
        </a:defRPr>
      </a:lvl4pPr>
      <a:lvl5pPr marL="1543050" indent="-171450" algn="l" rtl="0" eaLnBrk="0" fontAlgn="base" hangingPunct="0">
        <a:spcBef>
          <a:spcPct val="20000"/>
        </a:spcBef>
        <a:spcAft>
          <a:spcPct val="0"/>
        </a:spcAft>
        <a:buChar char="»"/>
        <a:defRPr sz="3700">
          <a:solidFill>
            <a:schemeClr val="tx1"/>
          </a:solidFill>
          <a:latin typeface="+mn-lt"/>
        </a:defRPr>
      </a:lvl5pPr>
      <a:lvl6pPr marL="1885950" indent="-171450" algn="l" rtl="0" fontAlgn="base">
        <a:spcBef>
          <a:spcPct val="20000"/>
        </a:spcBef>
        <a:spcAft>
          <a:spcPct val="0"/>
        </a:spcAft>
        <a:buChar char="»"/>
        <a:defRPr sz="3750">
          <a:solidFill>
            <a:schemeClr val="tx1"/>
          </a:solidFill>
          <a:latin typeface="+mn-lt"/>
        </a:defRPr>
      </a:lvl6pPr>
      <a:lvl7pPr marL="2228850" indent="-171450" algn="l" rtl="0" fontAlgn="base">
        <a:spcBef>
          <a:spcPct val="20000"/>
        </a:spcBef>
        <a:spcAft>
          <a:spcPct val="0"/>
        </a:spcAft>
        <a:buChar char="»"/>
        <a:defRPr sz="3750">
          <a:solidFill>
            <a:schemeClr val="tx1"/>
          </a:solidFill>
          <a:latin typeface="+mn-lt"/>
        </a:defRPr>
      </a:lvl7pPr>
      <a:lvl8pPr marL="2571750" indent="-171450" algn="l" rtl="0" fontAlgn="base">
        <a:spcBef>
          <a:spcPct val="20000"/>
        </a:spcBef>
        <a:spcAft>
          <a:spcPct val="0"/>
        </a:spcAft>
        <a:buChar char="»"/>
        <a:defRPr sz="3750">
          <a:solidFill>
            <a:schemeClr val="tx1"/>
          </a:solidFill>
          <a:latin typeface="+mn-lt"/>
        </a:defRPr>
      </a:lvl8pPr>
      <a:lvl9pPr marL="2914650" indent="-171450" algn="l" rtl="0" fontAlgn="base">
        <a:spcBef>
          <a:spcPct val="20000"/>
        </a:spcBef>
        <a:spcAft>
          <a:spcPct val="0"/>
        </a:spcAft>
        <a:buChar char="»"/>
        <a:defRPr sz="375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9" descr="542700"/>
          <p:cNvPicPr>
            <a:picLocks noChangeAspect="1" noChangeArrowheads="1"/>
          </p:cNvPicPr>
          <p:nvPr userDrawn="1"/>
        </p:nvPicPr>
        <p:blipFill>
          <a:blip>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1" smtClean="0">
                <a:latin typeface="Arial" charset="0"/>
              </a:defRPr>
            </a:lvl1pPr>
          </a:lstStyle>
          <a:p>
            <a:pPr fontAlgn="base">
              <a:spcBef>
                <a:spcPct val="0"/>
              </a:spcBef>
              <a:spcAft>
                <a:spcPct val="0"/>
              </a:spcAft>
              <a:defRPr/>
            </a:pPr>
            <a:endParaRPr lang="en-US" altLang="en-US" dirty="0">
              <a:solidFill>
                <a:srgbClr val="FFFFFF"/>
              </a:solidFill>
            </a:endParaRPr>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1">
                <a:latin typeface="Arial" panose="020B0604020202020204" pitchFamily="34" charset="0"/>
              </a:defRPr>
            </a:lvl1pPr>
          </a:lstStyle>
          <a:p>
            <a:pPr fontAlgn="base">
              <a:spcBef>
                <a:spcPct val="0"/>
              </a:spcBef>
              <a:spcAft>
                <a:spcPct val="0"/>
              </a:spcAft>
            </a:pPr>
            <a:fld id="{169A334C-EB32-4B58-BEE4-91CE430F4E7D}" type="slidenum">
              <a:rPr lang="en-US" altLang="en-US" smtClean="0">
                <a:solidFill>
                  <a:srgbClr val="FFFFFF"/>
                </a:solidFill>
              </a:rPr>
              <a:pPr fontAlgn="base">
                <a:spcBef>
                  <a:spcPct val="0"/>
                </a:spcBef>
                <a:spcAft>
                  <a:spcPct val="0"/>
                </a:spcAft>
              </a:pPr>
              <a:t>‹#›</a:t>
            </a:fld>
            <a:endParaRPr lang="en-US" altLang="en-US" dirty="0">
              <a:solidFill>
                <a:srgbClr val="FFFFFF"/>
              </a:solidFill>
            </a:endParaRPr>
          </a:p>
        </p:txBody>
      </p:sp>
    </p:spTree>
    <p:extLst>
      <p:ext uri="{BB962C8B-B14F-4D97-AF65-F5344CB8AC3E}">
        <p14:creationId xmlns:p14="http://schemas.microsoft.com/office/powerpoint/2010/main" val="3226591359"/>
      </p:ext>
    </p:extLst>
  </p:cSld>
  <p:clrMap bg1="lt1" tx1="dk1" bg2="lt2" tx2="dk2" accent1="accent1" accent2="accent2" accent3="accent3" accent4="accent4" accent5="accent5" accent6="accent6" hlink="hlink" folHlink="folHlink"/>
  <p:sldLayoutIdLst>
    <p:sldLayoutId id="2147484729" r:id="rId1"/>
    <p:sldLayoutId id="2147484730" r:id="rId2"/>
    <p:sldLayoutId id="2147484731" r:id="rId3"/>
    <p:sldLayoutId id="2147484732" r:id="rId4"/>
    <p:sldLayoutId id="2147484733" r:id="rId5"/>
    <p:sldLayoutId id="2147484734" r:id="rId6"/>
    <p:sldLayoutId id="2147484735" r:id="rId7"/>
    <p:sldLayoutId id="2147484736" r:id="rId8"/>
    <p:sldLayoutId id="2147484737" r:id="rId9"/>
    <p:sldLayoutId id="2147484738" r:id="rId10"/>
    <p:sldLayoutId id="2147484739" r:id="rId11"/>
  </p:sldLayoutIdLst>
  <p:txStyles>
    <p:titleStyle>
      <a:lvl1pPr algn="ctr" rtl="0" eaLnBrk="0" fontAlgn="base" hangingPunct="0">
        <a:spcBef>
          <a:spcPct val="0"/>
        </a:spcBef>
        <a:spcAft>
          <a:spcPct val="0"/>
        </a:spcAft>
        <a:defRPr sz="5001">
          <a:solidFill>
            <a:srgbClr val="FFFF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1">
          <a:solidFill>
            <a:srgbClr val="FFFF00"/>
          </a:solidFill>
          <a:effectLst>
            <a:outerShdw blurRad="38100" dist="38100" dir="2700000" algn="tl">
              <a:srgbClr val="C0C0C0"/>
            </a:outerShdw>
          </a:effectLst>
          <a:latin typeface="Arial Black" pitchFamily="34" charset="0"/>
        </a:defRPr>
      </a:lvl2pPr>
      <a:lvl3pPr algn="ctr" rtl="0" eaLnBrk="0" fontAlgn="base" hangingPunct="0">
        <a:spcBef>
          <a:spcPct val="0"/>
        </a:spcBef>
        <a:spcAft>
          <a:spcPct val="0"/>
        </a:spcAft>
        <a:defRPr sz="5001">
          <a:solidFill>
            <a:srgbClr val="FFFF00"/>
          </a:solidFill>
          <a:effectLst>
            <a:outerShdw blurRad="38100" dist="38100" dir="2700000" algn="tl">
              <a:srgbClr val="C0C0C0"/>
            </a:outerShdw>
          </a:effectLst>
          <a:latin typeface="Arial Black" pitchFamily="34" charset="0"/>
        </a:defRPr>
      </a:lvl3pPr>
      <a:lvl4pPr algn="ctr" rtl="0" eaLnBrk="0" fontAlgn="base" hangingPunct="0">
        <a:spcBef>
          <a:spcPct val="0"/>
        </a:spcBef>
        <a:spcAft>
          <a:spcPct val="0"/>
        </a:spcAft>
        <a:defRPr sz="5001">
          <a:solidFill>
            <a:srgbClr val="FFFF00"/>
          </a:solidFill>
          <a:effectLst>
            <a:outerShdw blurRad="38100" dist="38100" dir="2700000" algn="tl">
              <a:srgbClr val="C0C0C0"/>
            </a:outerShdw>
          </a:effectLst>
          <a:latin typeface="Arial Black" pitchFamily="34" charset="0"/>
        </a:defRPr>
      </a:lvl4pPr>
      <a:lvl5pPr algn="ctr" rtl="0" eaLnBrk="0" fontAlgn="base" hangingPunct="0">
        <a:spcBef>
          <a:spcPct val="0"/>
        </a:spcBef>
        <a:spcAft>
          <a:spcPct val="0"/>
        </a:spcAft>
        <a:defRPr sz="5001">
          <a:solidFill>
            <a:srgbClr val="FFFF00"/>
          </a:solidFill>
          <a:effectLst>
            <a:outerShdw blurRad="38100" dist="38100" dir="2700000" algn="tl">
              <a:srgbClr val="C0C0C0"/>
            </a:outerShdw>
          </a:effectLst>
          <a:latin typeface="Arial Black" pitchFamily="34" charset="0"/>
        </a:defRPr>
      </a:lvl5pPr>
      <a:lvl6pPr marL="457211" algn="ctr" rtl="0" fontAlgn="base">
        <a:spcBef>
          <a:spcPct val="0"/>
        </a:spcBef>
        <a:spcAft>
          <a:spcPct val="0"/>
        </a:spcAft>
        <a:defRPr sz="5001">
          <a:solidFill>
            <a:srgbClr val="FFFF00"/>
          </a:solidFill>
          <a:effectLst>
            <a:outerShdw blurRad="38100" dist="38100" dir="2700000" algn="tl">
              <a:srgbClr val="C0C0C0"/>
            </a:outerShdw>
          </a:effectLst>
          <a:latin typeface="Arial Black" pitchFamily="34" charset="0"/>
        </a:defRPr>
      </a:lvl6pPr>
      <a:lvl7pPr marL="914422" algn="ctr" rtl="0" fontAlgn="base">
        <a:spcBef>
          <a:spcPct val="0"/>
        </a:spcBef>
        <a:spcAft>
          <a:spcPct val="0"/>
        </a:spcAft>
        <a:defRPr sz="5001">
          <a:solidFill>
            <a:srgbClr val="FFFF00"/>
          </a:solidFill>
          <a:effectLst>
            <a:outerShdw blurRad="38100" dist="38100" dir="2700000" algn="tl">
              <a:srgbClr val="C0C0C0"/>
            </a:outerShdw>
          </a:effectLst>
          <a:latin typeface="Arial Black" pitchFamily="34" charset="0"/>
        </a:defRPr>
      </a:lvl7pPr>
      <a:lvl8pPr marL="1371635" algn="ctr" rtl="0" fontAlgn="base">
        <a:spcBef>
          <a:spcPct val="0"/>
        </a:spcBef>
        <a:spcAft>
          <a:spcPct val="0"/>
        </a:spcAft>
        <a:defRPr sz="5001">
          <a:solidFill>
            <a:srgbClr val="FFFF00"/>
          </a:solidFill>
          <a:effectLst>
            <a:outerShdw blurRad="38100" dist="38100" dir="2700000" algn="tl">
              <a:srgbClr val="C0C0C0"/>
            </a:outerShdw>
          </a:effectLst>
          <a:latin typeface="Arial Black" pitchFamily="34" charset="0"/>
        </a:defRPr>
      </a:lvl8pPr>
      <a:lvl9pPr marL="1828846" algn="ctr" rtl="0" fontAlgn="base">
        <a:spcBef>
          <a:spcPct val="0"/>
        </a:spcBef>
        <a:spcAft>
          <a:spcPct val="0"/>
        </a:spcAft>
        <a:defRPr sz="5001">
          <a:solidFill>
            <a:srgbClr val="FFFF00"/>
          </a:solidFill>
          <a:effectLst>
            <a:outerShdw blurRad="38100" dist="38100" dir="2700000" algn="tl">
              <a:srgbClr val="C0C0C0"/>
            </a:outerShdw>
          </a:effectLst>
          <a:latin typeface="Arial Black" pitchFamily="34" charset="0"/>
        </a:defRPr>
      </a:lvl9pPr>
    </p:titleStyle>
    <p:bodyStyle>
      <a:lvl1pPr marL="342909" indent="-342909" algn="l" rtl="0" eaLnBrk="0" fontAlgn="base" hangingPunct="0">
        <a:spcBef>
          <a:spcPct val="20000"/>
        </a:spcBef>
        <a:spcAft>
          <a:spcPct val="0"/>
        </a:spcAft>
        <a:defRPr sz="5001">
          <a:solidFill>
            <a:srgbClr val="FFFF00"/>
          </a:solidFill>
          <a:latin typeface="+mn-lt"/>
          <a:ea typeface="+mn-ea"/>
          <a:cs typeface="+mn-cs"/>
        </a:defRPr>
      </a:lvl1pPr>
      <a:lvl2pPr marL="742969" indent="-285756" algn="l" rtl="0" eaLnBrk="0" fontAlgn="base" hangingPunct="0">
        <a:spcBef>
          <a:spcPct val="20000"/>
        </a:spcBef>
        <a:spcAft>
          <a:spcPct val="0"/>
        </a:spcAft>
        <a:buChar char="–"/>
        <a:defRPr sz="5001">
          <a:solidFill>
            <a:schemeClr val="tx1"/>
          </a:solidFill>
          <a:latin typeface="+mn-lt"/>
        </a:defRPr>
      </a:lvl2pPr>
      <a:lvl3pPr marL="1143028" indent="-228606" algn="l" rtl="0" eaLnBrk="0" fontAlgn="base" hangingPunct="0">
        <a:spcBef>
          <a:spcPct val="20000"/>
        </a:spcBef>
        <a:spcAft>
          <a:spcPct val="0"/>
        </a:spcAft>
        <a:buChar char="•"/>
        <a:defRPr sz="5001">
          <a:solidFill>
            <a:schemeClr val="tx1"/>
          </a:solidFill>
          <a:latin typeface="+mn-lt"/>
        </a:defRPr>
      </a:lvl3pPr>
      <a:lvl4pPr marL="1600240" indent="-228606" algn="l" rtl="0" eaLnBrk="0" fontAlgn="base" hangingPunct="0">
        <a:spcBef>
          <a:spcPct val="20000"/>
        </a:spcBef>
        <a:spcAft>
          <a:spcPct val="0"/>
        </a:spcAft>
        <a:buChar char="–"/>
        <a:defRPr sz="5001">
          <a:solidFill>
            <a:schemeClr val="tx1"/>
          </a:solidFill>
          <a:latin typeface="+mn-lt"/>
        </a:defRPr>
      </a:lvl4pPr>
      <a:lvl5pPr marL="2057451" indent="-228606" algn="l" rtl="0" eaLnBrk="0" fontAlgn="base" hangingPunct="0">
        <a:spcBef>
          <a:spcPct val="20000"/>
        </a:spcBef>
        <a:spcAft>
          <a:spcPct val="0"/>
        </a:spcAft>
        <a:buChar char="»"/>
        <a:defRPr sz="5001">
          <a:solidFill>
            <a:schemeClr val="tx1"/>
          </a:solidFill>
          <a:latin typeface="+mn-lt"/>
        </a:defRPr>
      </a:lvl5pPr>
      <a:lvl6pPr marL="2514664" indent="-228606" algn="l" rtl="0" fontAlgn="base">
        <a:spcBef>
          <a:spcPct val="20000"/>
        </a:spcBef>
        <a:spcAft>
          <a:spcPct val="0"/>
        </a:spcAft>
        <a:buChar char="»"/>
        <a:defRPr sz="5001">
          <a:solidFill>
            <a:schemeClr val="tx1"/>
          </a:solidFill>
          <a:latin typeface="+mn-lt"/>
        </a:defRPr>
      </a:lvl6pPr>
      <a:lvl7pPr marL="2971874" indent="-228606" algn="l" rtl="0" fontAlgn="base">
        <a:spcBef>
          <a:spcPct val="20000"/>
        </a:spcBef>
        <a:spcAft>
          <a:spcPct val="0"/>
        </a:spcAft>
        <a:buChar char="»"/>
        <a:defRPr sz="5001">
          <a:solidFill>
            <a:schemeClr val="tx1"/>
          </a:solidFill>
          <a:latin typeface="+mn-lt"/>
        </a:defRPr>
      </a:lvl7pPr>
      <a:lvl8pPr marL="3429086" indent="-228606" algn="l" rtl="0" fontAlgn="base">
        <a:spcBef>
          <a:spcPct val="20000"/>
        </a:spcBef>
        <a:spcAft>
          <a:spcPct val="0"/>
        </a:spcAft>
        <a:buChar char="»"/>
        <a:defRPr sz="5001">
          <a:solidFill>
            <a:schemeClr val="tx1"/>
          </a:solidFill>
          <a:latin typeface="+mn-lt"/>
        </a:defRPr>
      </a:lvl8pPr>
      <a:lvl9pPr marL="3886297" indent="-228606" algn="l" rtl="0" fontAlgn="base">
        <a:spcBef>
          <a:spcPct val="20000"/>
        </a:spcBef>
        <a:spcAft>
          <a:spcPct val="0"/>
        </a:spcAft>
        <a:buChar char="»"/>
        <a:defRPr sz="5001">
          <a:solidFill>
            <a:schemeClr val="tx1"/>
          </a:solidFill>
          <a:latin typeface="+mn-lt"/>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18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6" descr="B3692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ltLang="en-US">
              <a:solidFill>
                <a:srgbClr val="FFFFFF"/>
              </a:solidFill>
            </a:endParaRPr>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fontAlgn="base">
              <a:spcBef>
                <a:spcPct val="0"/>
              </a:spcBef>
              <a:spcAft>
                <a:spcPct val="0"/>
              </a:spcAft>
              <a:defRPr/>
            </a:pPr>
            <a:fld id="{3105512E-5CC8-404A-936B-1F1041718224}" type="slidenum">
              <a:rPr lang="en-US" altLang="en-US">
                <a:solidFill>
                  <a:srgbClr val="FFFFFF"/>
                </a:solidFill>
              </a:rPr>
              <a:pPr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2351756248"/>
      </p:ext>
    </p:extLst>
  </p:cSld>
  <p:clrMap bg1="lt1" tx1="dk1" bg2="lt2" tx2="dk2" accent1="accent1" accent2="accent2" accent3="accent3" accent4="accent4" accent5="accent5" accent6="accent6" hlink="hlink" folHlink="folHlink"/>
  <p:sldLayoutIdLst>
    <p:sldLayoutId id="2147492602" r:id="rId1"/>
    <p:sldLayoutId id="2147492603" r:id="rId2"/>
    <p:sldLayoutId id="2147492604" r:id="rId3"/>
    <p:sldLayoutId id="2147492605" r:id="rId4"/>
    <p:sldLayoutId id="2147492606" r:id="rId5"/>
    <p:sldLayoutId id="2147492607" r:id="rId6"/>
    <p:sldLayoutId id="2147492608" r:id="rId7"/>
    <p:sldLayoutId id="2147492609" r:id="rId8"/>
    <p:sldLayoutId id="2147492610" r:id="rId9"/>
    <p:sldLayoutId id="2147492611" r:id="rId10"/>
    <p:sldLayoutId id="2147492612" r:id="rId11"/>
  </p:sldLayoutIdLst>
  <p:txStyles>
    <p:titleStyle>
      <a:lvl1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2pPr>
      <a:lvl3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3pPr>
      <a:lvl4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4pPr>
      <a:lvl5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5pPr>
      <a:lvl6pPr marL="457200" algn="ctr" rtl="0" fontAlgn="base">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6pPr>
      <a:lvl7pPr marL="914400" algn="ctr" rtl="0" fontAlgn="base">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7pPr>
      <a:lvl8pPr marL="1371600" algn="ctr" rtl="0" fontAlgn="base">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8pPr>
      <a:lvl9pPr marL="1828800" algn="ctr" rtl="0" fontAlgn="base">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9pPr>
    </p:titleStyle>
    <p:bodyStyle>
      <a:lvl1pPr marL="342900" indent="-342900" algn="l" rtl="0" eaLnBrk="0" fontAlgn="base" hangingPunct="0">
        <a:spcBef>
          <a:spcPct val="20000"/>
        </a:spcBef>
        <a:spcAft>
          <a:spcPct val="0"/>
        </a:spcAft>
        <a:defRPr sz="5000">
          <a:solidFill>
            <a:schemeClr val="bg1"/>
          </a:solidFill>
          <a:latin typeface="+mn-lt"/>
          <a:ea typeface="+mn-ea"/>
          <a:cs typeface="+mn-cs"/>
        </a:defRPr>
      </a:lvl1pPr>
      <a:lvl2pPr marL="742950" indent="-285750" algn="l" rtl="0" eaLnBrk="0" fontAlgn="base" hangingPunct="0">
        <a:spcBef>
          <a:spcPct val="20000"/>
        </a:spcBef>
        <a:spcAft>
          <a:spcPct val="0"/>
        </a:spcAft>
        <a:buChar char="–"/>
        <a:defRPr sz="5000">
          <a:solidFill>
            <a:schemeClr val="tx1"/>
          </a:solidFill>
          <a:latin typeface="+mn-lt"/>
        </a:defRPr>
      </a:lvl2pPr>
      <a:lvl3pPr marL="1143000" indent="-228600" algn="l" rtl="0" eaLnBrk="0" fontAlgn="base" hangingPunct="0">
        <a:spcBef>
          <a:spcPct val="20000"/>
        </a:spcBef>
        <a:spcAft>
          <a:spcPct val="0"/>
        </a:spcAft>
        <a:buChar char="•"/>
        <a:defRPr sz="5000">
          <a:solidFill>
            <a:schemeClr val="tx1"/>
          </a:solidFill>
          <a:latin typeface="+mn-lt"/>
        </a:defRPr>
      </a:lvl3pPr>
      <a:lvl4pPr marL="1600200" indent="-228600" algn="l" rtl="0" eaLnBrk="0" fontAlgn="base" hangingPunct="0">
        <a:spcBef>
          <a:spcPct val="20000"/>
        </a:spcBef>
        <a:spcAft>
          <a:spcPct val="0"/>
        </a:spcAft>
        <a:buChar char="–"/>
        <a:defRPr sz="5000">
          <a:solidFill>
            <a:schemeClr val="tx1"/>
          </a:solidFill>
          <a:latin typeface="+mn-lt"/>
        </a:defRPr>
      </a:lvl4pPr>
      <a:lvl5pPr marL="2057400" indent="-228600" algn="l" rtl="0" eaLnBrk="0" fontAlgn="base" hangingPunct="0">
        <a:spcBef>
          <a:spcPct val="20000"/>
        </a:spcBef>
        <a:spcAft>
          <a:spcPct val="0"/>
        </a:spcAft>
        <a:buChar char="»"/>
        <a:defRPr sz="5000">
          <a:solidFill>
            <a:schemeClr val="tx1"/>
          </a:solidFill>
          <a:latin typeface="+mn-lt"/>
        </a:defRPr>
      </a:lvl5pPr>
      <a:lvl6pPr marL="2514600" indent="-228600" algn="l" rtl="0" fontAlgn="base">
        <a:spcBef>
          <a:spcPct val="20000"/>
        </a:spcBef>
        <a:spcAft>
          <a:spcPct val="0"/>
        </a:spcAft>
        <a:buChar char="»"/>
        <a:defRPr sz="5000">
          <a:solidFill>
            <a:schemeClr val="tx1"/>
          </a:solidFill>
          <a:latin typeface="+mn-lt"/>
        </a:defRPr>
      </a:lvl6pPr>
      <a:lvl7pPr marL="2971800" indent="-228600" algn="l" rtl="0" fontAlgn="base">
        <a:spcBef>
          <a:spcPct val="20000"/>
        </a:spcBef>
        <a:spcAft>
          <a:spcPct val="0"/>
        </a:spcAft>
        <a:buChar char="»"/>
        <a:defRPr sz="5000">
          <a:solidFill>
            <a:schemeClr val="tx1"/>
          </a:solidFill>
          <a:latin typeface="+mn-lt"/>
        </a:defRPr>
      </a:lvl7pPr>
      <a:lvl8pPr marL="3429000" indent="-228600" algn="l" rtl="0" fontAlgn="base">
        <a:spcBef>
          <a:spcPct val="20000"/>
        </a:spcBef>
        <a:spcAft>
          <a:spcPct val="0"/>
        </a:spcAft>
        <a:buChar char="»"/>
        <a:defRPr sz="5000">
          <a:solidFill>
            <a:schemeClr val="tx1"/>
          </a:solidFill>
          <a:latin typeface="+mn-lt"/>
        </a:defRPr>
      </a:lvl8pPr>
      <a:lvl9pPr marL="3886200" indent="-228600" algn="l" rtl="0" fontAlgn="base">
        <a:spcBef>
          <a:spcPct val="20000"/>
        </a:spcBef>
        <a:spcAft>
          <a:spcPct val="0"/>
        </a:spcAft>
        <a:buChar char="»"/>
        <a:defRPr sz="5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6" descr="B3692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ltLang="en-US">
              <a:solidFill>
                <a:srgbClr val="FFFFFF"/>
              </a:solidFill>
            </a:endParaRPr>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fontAlgn="base">
              <a:spcBef>
                <a:spcPct val="0"/>
              </a:spcBef>
              <a:spcAft>
                <a:spcPct val="0"/>
              </a:spcAft>
              <a:defRPr/>
            </a:pPr>
            <a:fld id="{00B8CD62-284F-478F-BEE3-C30423C283E2}" type="slidenum">
              <a:rPr lang="en-US" altLang="en-US">
                <a:solidFill>
                  <a:srgbClr val="FFFFFF"/>
                </a:solidFill>
              </a:rPr>
              <a:pPr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1635762348"/>
      </p:ext>
    </p:extLst>
  </p:cSld>
  <p:clrMap bg1="lt1" tx1="dk1" bg2="lt2" tx2="dk2" accent1="accent1" accent2="accent2" accent3="accent3" accent4="accent4" accent5="accent5" accent6="accent6" hlink="hlink" folHlink="folHlink"/>
  <p:sldLayoutIdLst>
    <p:sldLayoutId id="2147492614" r:id="rId1"/>
    <p:sldLayoutId id="2147492615" r:id="rId2"/>
    <p:sldLayoutId id="2147492616" r:id="rId3"/>
    <p:sldLayoutId id="2147492617" r:id="rId4"/>
    <p:sldLayoutId id="2147492618" r:id="rId5"/>
    <p:sldLayoutId id="2147492619" r:id="rId6"/>
    <p:sldLayoutId id="2147492620" r:id="rId7"/>
    <p:sldLayoutId id="2147492621" r:id="rId8"/>
    <p:sldLayoutId id="2147492622" r:id="rId9"/>
    <p:sldLayoutId id="2147492623" r:id="rId10"/>
    <p:sldLayoutId id="2147492624" r:id="rId11"/>
  </p:sldLayoutIdLst>
  <p:txStyles>
    <p:titleStyle>
      <a:lvl1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2pPr>
      <a:lvl3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3pPr>
      <a:lvl4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4pPr>
      <a:lvl5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5pPr>
      <a:lvl6pPr marL="457200" algn="ctr" rtl="0" fontAlgn="base">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6pPr>
      <a:lvl7pPr marL="914400" algn="ctr" rtl="0" fontAlgn="base">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7pPr>
      <a:lvl8pPr marL="1371600" algn="ctr" rtl="0" fontAlgn="base">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8pPr>
      <a:lvl9pPr marL="1828800" algn="ctr" rtl="0" fontAlgn="base">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9pPr>
    </p:titleStyle>
    <p:bodyStyle>
      <a:lvl1pPr marL="342900" indent="-342900" algn="l" rtl="0" eaLnBrk="0" fontAlgn="base" hangingPunct="0">
        <a:spcBef>
          <a:spcPct val="20000"/>
        </a:spcBef>
        <a:spcAft>
          <a:spcPct val="0"/>
        </a:spcAft>
        <a:defRPr sz="5000">
          <a:solidFill>
            <a:schemeClr val="bg1"/>
          </a:solidFill>
          <a:latin typeface="+mn-lt"/>
          <a:ea typeface="+mn-ea"/>
          <a:cs typeface="+mn-cs"/>
        </a:defRPr>
      </a:lvl1pPr>
      <a:lvl2pPr marL="742950" indent="-285750" algn="l" rtl="0" eaLnBrk="0" fontAlgn="base" hangingPunct="0">
        <a:spcBef>
          <a:spcPct val="20000"/>
        </a:spcBef>
        <a:spcAft>
          <a:spcPct val="0"/>
        </a:spcAft>
        <a:buChar char="–"/>
        <a:defRPr sz="5000">
          <a:solidFill>
            <a:schemeClr val="tx1"/>
          </a:solidFill>
          <a:latin typeface="+mn-lt"/>
        </a:defRPr>
      </a:lvl2pPr>
      <a:lvl3pPr marL="1143000" indent="-228600" algn="l" rtl="0" eaLnBrk="0" fontAlgn="base" hangingPunct="0">
        <a:spcBef>
          <a:spcPct val="20000"/>
        </a:spcBef>
        <a:spcAft>
          <a:spcPct val="0"/>
        </a:spcAft>
        <a:buChar char="•"/>
        <a:defRPr sz="5000">
          <a:solidFill>
            <a:schemeClr val="tx1"/>
          </a:solidFill>
          <a:latin typeface="+mn-lt"/>
        </a:defRPr>
      </a:lvl3pPr>
      <a:lvl4pPr marL="1600200" indent="-228600" algn="l" rtl="0" eaLnBrk="0" fontAlgn="base" hangingPunct="0">
        <a:spcBef>
          <a:spcPct val="20000"/>
        </a:spcBef>
        <a:spcAft>
          <a:spcPct val="0"/>
        </a:spcAft>
        <a:buChar char="–"/>
        <a:defRPr sz="5000">
          <a:solidFill>
            <a:schemeClr val="tx1"/>
          </a:solidFill>
          <a:latin typeface="+mn-lt"/>
        </a:defRPr>
      </a:lvl4pPr>
      <a:lvl5pPr marL="2057400" indent="-228600" algn="l" rtl="0" eaLnBrk="0" fontAlgn="base" hangingPunct="0">
        <a:spcBef>
          <a:spcPct val="20000"/>
        </a:spcBef>
        <a:spcAft>
          <a:spcPct val="0"/>
        </a:spcAft>
        <a:buChar char="»"/>
        <a:defRPr sz="5000">
          <a:solidFill>
            <a:schemeClr val="tx1"/>
          </a:solidFill>
          <a:latin typeface="+mn-lt"/>
        </a:defRPr>
      </a:lvl5pPr>
      <a:lvl6pPr marL="2514600" indent="-228600" algn="l" rtl="0" fontAlgn="base">
        <a:spcBef>
          <a:spcPct val="20000"/>
        </a:spcBef>
        <a:spcAft>
          <a:spcPct val="0"/>
        </a:spcAft>
        <a:buChar char="»"/>
        <a:defRPr sz="5000">
          <a:solidFill>
            <a:schemeClr val="tx1"/>
          </a:solidFill>
          <a:latin typeface="+mn-lt"/>
        </a:defRPr>
      </a:lvl6pPr>
      <a:lvl7pPr marL="2971800" indent="-228600" algn="l" rtl="0" fontAlgn="base">
        <a:spcBef>
          <a:spcPct val="20000"/>
        </a:spcBef>
        <a:spcAft>
          <a:spcPct val="0"/>
        </a:spcAft>
        <a:buChar char="»"/>
        <a:defRPr sz="5000">
          <a:solidFill>
            <a:schemeClr val="tx1"/>
          </a:solidFill>
          <a:latin typeface="+mn-lt"/>
        </a:defRPr>
      </a:lvl7pPr>
      <a:lvl8pPr marL="3429000" indent="-228600" algn="l" rtl="0" fontAlgn="base">
        <a:spcBef>
          <a:spcPct val="20000"/>
        </a:spcBef>
        <a:spcAft>
          <a:spcPct val="0"/>
        </a:spcAft>
        <a:buChar char="»"/>
        <a:defRPr sz="5000">
          <a:solidFill>
            <a:schemeClr val="tx1"/>
          </a:solidFill>
          <a:latin typeface="+mn-lt"/>
        </a:defRPr>
      </a:lvl8pPr>
      <a:lvl9pPr marL="3886200" indent="-228600" algn="l" rtl="0" fontAlgn="base">
        <a:spcBef>
          <a:spcPct val="20000"/>
        </a:spcBef>
        <a:spcAft>
          <a:spcPct val="0"/>
        </a:spcAft>
        <a:buChar char="»"/>
        <a:defRPr sz="5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55" descr="5885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a:solidFill>
                  <a:srgbClr val="FFFF00"/>
                </a:solidFill>
                <a:latin typeface="Arial" panose="020B0604020202020204" pitchFamily="34" charset="0"/>
              </a:defRPr>
            </a:lvl1pPr>
          </a:lstStyle>
          <a:p>
            <a:pPr fontAlgn="base">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a:solidFill>
                  <a:srgbClr val="FFFF00"/>
                </a:solidFill>
                <a:latin typeface="Arial" panose="020B0604020202020204" pitchFamily="34" charset="0"/>
              </a:defRPr>
            </a:lvl1pPr>
          </a:lstStyle>
          <a:p>
            <a:pPr fontAlgn="base">
              <a:spcBef>
                <a:spcPct val="0"/>
              </a:spcBef>
              <a:spcAft>
                <a:spcPct val="0"/>
              </a:spcAft>
              <a:defRPr/>
            </a:pPr>
            <a:fld id="{D7EA6F11-281D-4DFA-9108-9A3EF7963080}"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4208425646"/>
      </p:ext>
    </p:extLst>
  </p:cSld>
  <p:clrMap bg1="lt1" tx1="dk1" bg2="lt2" tx2="dk2" accent1="accent1" accent2="accent2" accent3="accent3" accent4="accent4" accent5="accent5" accent6="accent6" hlink="hlink" folHlink="folHlink"/>
  <p:sldLayoutIdLst>
    <p:sldLayoutId id="2147492806" r:id="rId1"/>
    <p:sldLayoutId id="2147492807" r:id="rId2"/>
    <p:sldLayoutId id="2147492808" r:id="rId3"/>
    <p:sldLayoutId id="2147492809" r:id="rId4"/>
    <p:sldLayoutId id="2147492810" r:id="rId5"/>
    <p:sldLayoutId id="2147492811" r:id="rId6"/>
    <p:sldLayoutId id="2147492812" r:id="rId7"/>
    <p:sldLayoutId id="2147492813" r:id="rId8"/>
    <p:sldLayoutId id="2147492814" r:id="rId9"/>
    <p:sldLayoutId id="2147492815" r:id="rId10"/>
    <p:sldLayoutId id="2147492816" r:id="rId11"/>
  </p:sldLayoutIdLst>
  <p:txStyles>
    <p:titleStyle>
      <a:lvl1pPr algn="ctr" rtl="0" eaLnBrk="0" fontAlgn="base" hangingPunct="0">
        <a:spcBef>
          <a:spcPct val="0"/>
        </a:spcBef>
        <a:spcAft>
          <a:spcPct val="0"/>
        </a:spcAft>
        <a:defRPr sz="3700" kern="1200">
          <a:solidFill>
            <a:srgbClr val="FFFF00"/>
          </a:solidFill>
          <a:latin typeface="+mj-lt"/>
          <a:ea typeface="+mj-ea"/>
          <a:cs typeface="+mj-cs"/>
        </a:defRPr>
      </a:lvl1pPr>
      <a:lvl2pPr algn="ctr" rtl="0" eaLnBrk="0" fontAlgn="base" hangingPunct="0">
        <a:spcBef>
          <a:spcPct val="0"/>
        </a:spcBef>
        <a:spcAft>
          <a:spcPct val="0"/>
        </a:spcAft>
        <a:defRPr sz="3700">
          <a:solidFill>
            <a:srgbClr val="FFFF00"/>
          </a:solidFill>
          <a:latin typeface="Arial Black" panose="020B0A04020102020204" pitchFamily="34" charset="0"/>
        </a:defRPr>
      </a:lvl2pPr>
      <a:lvl3pPr algn="ctr" rtl="0" eaLnBrk="0" fontAlgn="base" hangingPunct="0">
        <a:spcBef>
          <a:spcPct val="0"/>
        </a:spcBef>
        <a:spcAft>
          <a:spcPct val="0"/>
        </a:spcAft>
        <a:defRPr sz="3700">
          <a:solidFill>
            <a:srgbClr val="FFFF00"/>
          </a:solidFill>
          <a:latin typeface="Arial Black" panose="020B0A04020102020204" pitchFamily="34" charset="0"/>
        </a:defRPr>
      </a:lvl3pPr>
      <a:lvl4pPr algn="ctr" rtl="0" eaLnBrk="0" fontAlgn="base" hangingPunct="0">
        <a:spcBef>
          <a:spcPct val="0"/>
        </a:spcBef>
        <a:spcAft>
          <a:spcPct val="0"/>
        </a:spcAft>
        <a:defRPr sz="3700">
          <a:solidFill>
            <a:srgbClr val="FFFF00"/>
          </a:solidFill>
          <a:latin typeface="Arial Black" panose="020B0A04020102020204" pitchFamily="34" charset="0"/>
        </a:defRPr>
      </a:lvl4pPr>
      <a:lvl5pPr algn="ctr" rtl="0" eaLnBrk="0" fontAlgn="base" hangingPunct="0">
        <a:spcBef>
          <a:spcPct val="0"/>
        </a:spcBef>
        <a:spcAft>
          <a:spcPct val="0"/>
        </a:spcAft>
        <a:defRPr sz="3700">
          <a:solidFill>
            <a:srgbClr val="FFFF00"/>
          </a:solidFill>
          <a:latin typeface="Arial Black" panose="020B0A04020102020204" pitchFamily="34" charset="0"/>
        </a:defRPr>
      </a:lvl5pPr>
      <a:lvl6pPr marL="342900" algn="ctr" rtl="0" fontAlgn="base">
        <a:spcBef>
          <a:spcPct val="0"/>
        </a:spcBef>
        <a:spcAft>
          <a:spcPct val="0"/>
        </a:spcAft>
        <a:defRPr sz="3750">
          <a:solidFill>
            <a:srgbClr val="FFFF00"/>
          </a:solidFill>
          <a:latin typeface="Arial Black" panose="020B0A04020102020204" pitchFamily="34" charset="0"/>
        </a:defRPr>
      </a:lvl6pPr>
      <a:lvl7pPr marL="685800" algn="ctr" rtl="0" fontAlgn="base">
        <a:spcBef>
          <a:spcPct val="0"/>
        </a:spcBef>
        <a:spcAft>
          <a:spcPct val="0"/>
        </a:spcAft>
        <a:defRPr sz="3750">
          <a:solidFill>
            <a:srgbClr val="FFFF00"/>
          </a:solidFill>
          <a:latin typeface="Arial Black" panose="020B0A04020102020204" pitchFamily="34" charset="0"/>
        </a:defRPr>
      </a:lvl7pPr>
      <a:lvl8pPr marL="1028700" algn="ctr" rtl="0" fontAlgn="base">
        <a:spcBef>
          <a:spcPct val="0"/>
        </a:spcBef>
        <a:spcAft>
          <a:spcPct val="0"/>
        </a:spcAft>
        <a:defRPr sz="3750">
          <a:solidFill>
            <a:srgbClr val="FFFF00"/>
          </a:solidFill>
          <a:latin typeface="Arial Black" panose="020B0A04020102020204" pitchFamily="34" charset="0"/>
        </a:defRPr>
      </a:lvl8pPr>
      <a:lvl9pPr marL="1371600" algn="ctr" rtl="0" fontAlgn="base">
        <a:spcBef>
          <a:spcPct val="0"/>
        </a:spcBef>
        <a:spcAft>
          <a:spcPct val="0"/>
        </a:spcAft>
        <a:defRPr sz="3750">
          <a:solidFill>
            <a:srgbClr val="FFFF00"/>
          </a:solidFill>
          <a:latin typeface="Arial Black" panose="020B0A04020102020204" pitchFamily="34" charset="0"/>
        </a:defRPr>
      </a:lvl9pPr>
    </p:titleStyle>
    <p:bodyStyle>
      <a:lvl1pPr marL="257175" indent="-257175" algn="l" rtl="0" eaLnBrk="0" fontAlgn="base" hangingPunct="0">
        <a:spcBef>
          <a:spcPct val="20000"/>
        </a:spcBef>
        <a:spcAft>
          <a:spcPct val="0"/>
        </a:spcAft>
        <a:defRPr sz="3700" kern="1200">
          <a:solidFill>
            <a:srgbClr val="FFFF00"/>
          </a:solidFill>
          <a:latin typeface="+mn-lt"/>
          <a:ea typeface="+mn-ea"/>
          <a:cs typeface="+mn-cs"/>
        </a:defRPr>
      </a:lvl1pPr>
      <a:lvl2pPr marL="557213" indent="-214313" algn="l" rtl="0" eaLnBrk="0" fontAlgn="base" hangingPunct="0">
        <a:spcBef>
          <a:spcPct val="20000"/>
        </a:spcBef>
        <a:spcAft>
          <a:spcPct val="0"/>
        </a:spcAft>
        <a:buChar char="–"/>
        <a:defRPr sz="37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37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37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37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57" descr="5748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FFFF00"/>
                </a:solidFill>
                <a:latin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FFFF00"/>
                </a:solidFill>
                <a:latin typeface="Arial" panose="020B0604020202020204" pitchFamily="34" charset="0"/>
              </a:defRPr>
            </a:lvl1pPr>
          </a:lstStyle>
          <a:p>
            <a:pPr fontAlgn="base">
              <a:spcBef>
                <a:spcPct val="0"/>
              </a:spcBef>
              <a:spcAft>
                <a:spcPct val="0"/>
              </a:spcAft>
              <a:defRPr/>
            </a:pPr>
            <a:fld id="{3371540E-D31C-4130-9845-7D3605F300DD}"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4039623960"/>
      </p:ext>
    </p:extLst>
  </p:cSld>
  <p:clrMap bg1="lt1" tx1="dk1" bg2="lt2" tx2="dk2" accent1="accent1" accent2="accent2" accent3="accent3" accent4="accent4" accent5="accent5" accent6="accent6" hlink="hlink" folHlink="folHlink"/>
  <p:sldLayoutIdLst>
    <p:sldLayoutId id="2147492854" r:id="rId1"/>
    <p:sldLayoutId id="2147492855" r:id="rId2"/>
    <p:sldLayoutId id="2147492856" r:id="rId3"/>
    <p:sldLayoutId id="2147492857" r:id="rId4"/>
    <p:sldLayoutId id="2147492858" r:id="rId5"/>
    <p:sldLayoutId id="2147492859" r:id="rId6"/>
    <p:sldLayoutId id="2147492860" r:id="rId7"/>
    <p:sldLayoutId id="2147492861" r:id="rId8"/>
    <p:sldLayoutId id="2147492862" r:id="rId9"/>
    <p:sldLayoutId id="2147492863" r:id="rId10"/>
    <p:sldLayoutId id="2147492864" r:id="rId11"/>
  </p:sldLayoutIdLst>
  <p:txStyles>
    <p:titleStyle>
      <a:lvl1pPr algn="ctr" rtl="0" eaLnBrk="0" fontAlgn="base" hangingPunct="0">
        <a:spcBef>
          <a:spcPct val="0"/>
        </a:spcBef>
        <a:spcAft>
          <a:spcPct val="0"/>
        </a:spcAft>
        <a:defRPr sz="5000">
          <a:solidFill>
            <a:srgbClr val="FFFF00"/>
          </a:solidFill>
          <a:latin typeface="+mj-lt"/>
          <a:ea typeface="+mj-ea"/>
          <a:cs typeface="+mj-cs"/>
        </a:defRPr>
      </a:lvl1pPr>
      <a:lvl2pPr algn="ctr" rtl="0" eaLnBrk="0" fontAlgn="base" hangingPunct="0">
        <a:spcBef>
          <a:spcPct val="0"/>
        </a:spcBef>
        <a:spcAft>
          <a:spcPct val="0"/>
        </a:spcAft>
        <a:defRPr sz="5000">
          <a:solidFill>
            <a:srgbClr val="FFFF00"/>
          </a:solidFill>
          <a:latin typeface="Arial Black" pitchFamily="34" charset="0"/>
        </a:defRPr>
      </a:lvl2pPr>
      <a:lvl3pPr algn="ctr" rtl="0" eaLnBrk="0" fontAlgn="base" hangingPunct="0">
        <a:spcBef>
          <a:spcPct val="0"/>
        </a:spcBef>
        <a:spcAft>
          <a:spcPct val="0"/>
        </a:spcAft>
        <a:defRPr sz="5000">
          <a:solidFill>
            <a:srgbClr val="FFFF00"/>
          </a:solidFill>
          <a:latin typeface="Arial Black" pitchFamily="34" charset="0"/>
        </a:defRPr>
      </a:lvl3pPr>
      <a:lvl4pPr algn="ctr" rtl="0" eaLnBrk="0" fontAlgn="base" hangingPunct="0">
        <a:spcBef>
          <a:spcPct val="0"/>
        </a:spcBef>
        <a:spcAft>
          <a:spcPct val="0"/>
        </a:spcAft>
        <a:defRPr sz="5000">
          <a:solidFill>
            <a:srgbClr val="FFFF00"/>
          </a:solidFill>
          <a:latin typeface="Arial Black" pitchFamily="34" charset="0"/>
        </a:defRPr>
      </a:lvl4pPr>
      <a:lvl5pPr algn="ctr" rtl="0" eaLnBrk="0" fontAlgn="base" hangingPunct="0">
        <a:spcBef>
          <a:spcPct val="0"/>
        </a:spcBef>
        <a:spcAft>
          <a:spcPct val="0"/>
        </a:spcAft>
        <a:defRPr sz="5000">
          <a:solidFill>
            <a:srgbClr val="FFFF00"/>
          </a:solidFill>
          <a:latin typeface="Arial Black" pitchFamily="34" charset="0"/>
        </a:defRPr>
      </a:lvl5pPr>
      <a:lvl6pPr marL="457200" algn="ctr" rtl="0" fontAlgn="base">
        <a:spcBef>
          <a:spcPct val="0"/>
        </a:spcBef>
        <a:spcAft>
          <a:spcPct val="0"/>
        </a:spcAft>
        <a:defRPr sz="5000">
          <a:solidFill>
            <a:srgbClr val="FFFF00"/>
          </a:solidFill>
          <a:latin typeface="Arial Black" pitchFamily="34" charset="0"/>
        </a:defRPr>
      </a:lvl6pPr>
      <a:lvl7pPr marL="914400" algn="ctr" rtl="0" fontAlgn="base">
        <a:spcBef>
          <a:spcPct val="0"/>
        </a:spcBef>
        <a:spcAft>
          <a:spcPct val="0"/>
        </a:spcAft>
        <a:defRPr sz="5000">
          <a:solidFill>
            <a:srgbClr val="FFFF00"/>
          </a:solidFill>
          <a:latin typeface="Arial Black" pitchFamily="34" charset="0"/>
        </a:defRPr>
      </a:lvl7pPr>
      <a:lvl8pPr marL="1371600" algn="ctr" rtl="0" fontAlgn="base">
        <a:spcBef>
          <a:spcPct val="0"/>
        </a:spcBef>
        <a:spcAft>
          <a:spcPct val="0"/>
        </a:spcAft>
        <a:defRPr sz="5000">
          <a:solidFill>
            <a:srgbClr val="FFFF00"/>
          </a:solidFill>
          <a:latin typeface="Arial Black" pitchFamily="34" charset="0"/>
        </a:defRPr>
      </a:lvl8pPr>
      <a:lvl9pPr marL="1828800" algn="ctr" rtl="0" fontAlgn="base">
        <a:spcBef>
          <a:spcPct val="0"/>
        </a:spcBef>
        <a:spcAft>
          <a:spcPct val="0"/>
        </a:spcAft>
        <a:defRPr sz="5000">
          <a:solidFill>
            <a:srgbClr val="FFFF00"/>
          </a:solidFill>
          <a:latin typeface="Arial Black" pitchFamily="34" charset="0"/>
        </a:defRPr>
      </a:lvl9pPr>
    </p:titleStyle>
    <p:bodyStyle>
      <a:lvl1pPr marL="342900" indent="-342900" algn="l" rtl="0" eaLnBrk="0" fontAlgn="base" hangingPunct="0">
        <a:spcBef>
          <a:spcPct val="20000"/>
        </a:spcBef>
        <a:spcAft>
          <a:spcPct val="0"/>
        </a:spcAft>
        <a:defRPr sz="50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5000">
          <a:solidFill>
            <a:schemeClr val="tx1"/>
          </a:solidFill>
          <a:latin typeface="+mn-lt"/>
        </a:defRPr>
      </a:lvl2pPr>
      <a:lvl3pPr marL="1143000" indent="-228600" algn="l" rtl="0" eaLnBrk="0" fontAlgn="base" hangingPunct="0">
        <a:spcBef>
          <a:spcPct val="20000"/>
        </a:spcBef>
        <a:spcAft>
          <a:spcPct val="0"/>
        </a:spcAft>
        <a:buChar char="•"/>
        <a:defRPr sz="5000">
          <a:solidFill>
            <a:schemeClr val="tx1"/>
          </a:solidFill>
          <a:latin typeface="+mn-lt"/>
        </a:defRPr>
      </a:lvl3pPr>
      <a:lvl4pPr marL="1600200" indent="-228600" algn="l" rtl="0" eaLnBrk="0" fontAlgn="base" hangingPunct="0">
        <a:spcBef>
          <a:spcPct val="20000"/>
        </a:spcBef>
        <a:spcAft>
          <a:spcPct val="0"/>
        </a:spcAft>
        <a:buChar char="–"/>
        <a:defRPr sz="5000">
          <a:solidFill>
            <a:schemeClr val="tx1"/>
          </a:solidFill>
          <a:latin typeface="+mn-lt"/>
        </a:defRPr>
      </a:lvl4pPr>
      <a:lvl5pPr marL="2057400" indent="-228600" algn="l" rtl="0" eaLnBrk="0" fontAlgn="base" hangingPunct="0">
        <a:spcBef>
          <a:spcPct val="20000"/>
        </a:spcBef>
        <a:spcAft>
          <a:spcPct val="0"/>
        </a:spcAft>
        <a:buChar char="»"/>
        <a:defRPr sz="5000">
          <a:solidFill>
            <a:schemeClr val="tx1"/>
          </a:solidFill>
          <a:latin typeface="+mn-lt"/>
        </a:defRPr>
      </a:lvl5pPr>
      <a:lvl6pPr marL="2514600" indent="-228600" algn="l" rtl="0" fontAlgn="base">
        <a:spcBef>
          <a:spcPct val="20000"/>
        </a:spcBef>
        <a:spcAft>
          <a:spcPct val="0"/>
        </a:spcAft>
        <a:buChar char="»"/>
        <a:defRPr sz="5000">
          <a:solidFill>
            <a:schemeClr val="tx1"/>
          </a:solidFill>
          <a:latin typeface="+mn-lt"/>
        </a:defRPr>
      </a:lvl6pPr>
      <a:lvl7pPr marL="2971800" indent="-228600" algn="l" rtl="0" fontAlgn="base">
        <a:spcBef>
          <a:spcPct val="20000"/>
        </a:spcBef>
        <a:spcAft>
          <a:spcPct val="0"/>
        </a:spcAft>
        <a:buChar char="»"/>
        <a:defRPr sz="5000">
          <a:solidFill>
            <a:schemeClr val="tx1"/>
          </a:solidFill>
          <a:latin typeface="+mn-lt"/>
        </a:defRPr>
      </a:lvl7pPr>
      <a:lvl8pPr marL="3429000" indent="-228600" algn="l" rtl="0" fontAlgn="base">
        <a:spcBef>
          <a:spcPct val="20000"/>
        </a:spcBef>
        <a:spcAft>
          <a:spcPct val="0"/>
        </a:spcAft>
        <a:buChar char="»"/>
        <a:defRPr sz="5000">
          <a:solidFill>
            <a:schemeClr val="tx1"/>
          </a:solidFill>
          <a:latin typeface="+mn-lt"/>
        </a:defRPr>
      </a:lvl8pPr>
      <a:lvl9pPr marL="3886200" indent="-228600" algn="l" rtl="0" fontAlgn="base">
        <a:spcBef>
          <a:spcPct val="20000"/>
        </a:spcBef>
        <a:spcAft>
          <a:spcPct val="0"/>
        </a:spcAft>
        <a:buChar char="»"/>
        <a:defRPr sz="5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6" descr="B3692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ltLang="en-US">
              <a:solidFill>
                <a:srgbClr val="FFFFFF"/>
              </a:solidFill>
            </a:endParaRPr>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fontAlgn="base">
              <a:spcBef>
                <a:spcPct val="0"/>
              </a:spcBef>
              <a:spcAft>
                <a:spcPct val="0"/>
              </a:spcAft>
              <a:defRPr/>
            </a:pPr>
            <a:fld id="{5BF07175-2D01-42C9-A877-9AFF24478B2D}" type="slidenum">
              <a:rPr lang="en-US" altLang="en-US">
                <a:solidFill>
                  <a:srgbClr val="FFFFFF"/>
                </a:solidFill>
              </a:rPr>
              <a:pPr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736155319"/>
      </p:ext>
    </p:extLst>
  </p:cSld>
  <p:clrMap bg1="lt1" tx1="dk1" bg2="lt2" tx2="dk2" accent1="accent1" accent2="accent2" accent3="accent3" accent4="accent4" accent5="accent5" accent6="accent6" hlink="hlink" folHlink="folHlink"/>
  <p:sldLayoutIdLst>
    <p:sldLayoutId id="2147492890" r:id="rId1"/>
    <p:sldLayoutId id="2147492891" r:id="rId2"/>
    <p:sldLayoutId id="2147492892" r:id="rId3"/>
    <p:sldLayoutId id="2147492893" r:id="rId4"/>
    <p:sldLayoutId id="2147492894" r:id="rId5"/>
    <p:sldLayoutId id="2147492895" r:id="rId6"/>
    <p:sldLayoutId id="2147492896" r:id="rId7"/>
    <p:sldLayoutId id="2147492897" r:id="rId8"/>
    <p:sldLayoutId id="2147492898" r:id="rId9"/>
    <p:sldLayoutId id="2147492899" r:id="rId10"/>
    <p:sldLayoutId id="2147492900" r:id="rId11"/>
  </p:sldLayoutIdLst>
  <p:txStyles>
    <p:titleStyle>
      <a:lvl1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2pPr>
      <a:lvl3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3pPr>
      <a:lvl4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4pPr>
      <a:lvl5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5pPr>
      <a:lvl6pPr marL="457200" algn="ctr" rtl="0" fontAlgn="base">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6pPr>
      <a:lvl7pPr marL="914400" algn="ctr" rtl="0" fontAlgn="base">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7pPr>
      <a:lvl8pPr marL="1371600" algn="ctr" rtl="0" fontAlgn="base">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8pPr>
      <a:lvl9pPr marL="1828800" algn="ctr" rtl="0" fontAlgn="base">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9pPr>
    </p:titleStyle>
    <p:bodyStyle>
      <a:lvl1pPr marL="342900" indent="-342900" algn="l" rtl="0" eaLnBrk="0" fontAlgn="base" hangingPunct="0">
        <a:spcBef>
          <a:spcPct val="20000"/>
        </a:spcBef>
        <a:spcAft>
          <a:spcPct val="0"/>
        </a:spcAft>
        <a:defRPr sz="5000">
          <a:solidFill>
            <a:schemeClr val="bg1"/>
          </a:solidFill>
          <a:latin typeface="+mn-lt"/>
          <a:ea typeface="+mn-ea"/>
          <a:cs typeface="+mn-cs"/>
        </a:defRPr>
      </a:lvl1pPr>
      <a:lvl2pPr marL="742950" indent="-285750" algn="l" rtl="0" eaLnBrk="0" fontAlgn="base" hangingPunct="0">
        <a:spcBef>
          <a:spcPct val="20000"/>
        </a:spcBef>
        <a:spcAft>
          <a:spcPct val="0"/>
        </a:spcAft>
        <a:buChar char="–"/>
        <a:defRPr sz="5000">
          <a:solidFill>
            <a:schemeClr val="tx1"/>
          </a:solidFill>
          <a:latin typeface="+mn-lt"/>
        </a:defRPr>
      </a:lvl2pPr>
      <a:lvl3pPr marL="1143000" indent="-228600" algn="l" rtl="0" eaLnBrk="0" fontAlgn="base" hangingPunct="0">
        <a:spcBef>
          <a:spcPct val="20000"/>
        </a:spcBef>
        <a:spcAft>
          <a:spcPct val="0"/>
        </a:spcAft>
        <a:buChar char="•"/>
        <a:defRPr sz="5000">
          <a:solidFill>
            <a:schemeClr val="tx1"/>
          </a:solidFill>
          <a:latin typeface="+mn-lt"/>
        </a:defRPr>
      </a:lvl3pPr>
      <a:lvl4pPr marL="1600200" indent="-228600" algn="l" rtl="0" eaLnBrk="0" fontAlgn="base" hangingPunct="0">
        <a:spcBef>
          <a:spcPct val="20000"/>
        </a:spcBef>
        <a:spcAft>
          <a:spcPct val="0"/>
        </a:spcAft>
        <a:buChar char="–"/>
        <a:defRPr sz="5000">
          <a:solidFill>
            <a:schemeClr val="tx1"/>
          </a:solidFill>
          <a:latin typeface="+mn-lt"/>
        </a:defRPr>
      </a:lvl4pPr>
      <a:lvl5pPr marL="2057400" indent="-228600" algn="l" rtl="0" eaLnBrk="0" fontAlgn="base" hangingPunct="0">
        <a:spcBef>
          <a:spcPct val="20000"/>
        </a:spcBef>
        <a:spcAft>
          <a:spcPct val="0"/>
        </a:spcAft>
        <a:buChar char="»"/>
        <a:defRPr sz="5000">
          <a:solidFill>
            <a:schemeClr val="tx1"/>
          </a:solidFill>
          <a:latin typeface="+mn-lt"/>
        </a:defRPr>
      </a:lvl5pPr>
      <a:lvl6pPr marL="2514600" indent="-228600" algn="l" rtl="0" fontAlgn="base">
        <a:spcBef>
          <a:spcPct val="20000"/>
        </a:spcBef>
        <a:spcAft>
          <a:spcPct val="0"/>
        </a:spcAft>
        <a:buChar char="»"/>
        <a:defRPr sz="5000">
          <a:solidFill>
            <a:schemeClr val="tx1"/>
          </a:solidFill>
          <a:latin typeface="+mn-lt"/>
        </a:defRPr>
      </a:lvl6pPr>
      <a:lvl7pPr marL="2971800" indent="-228600" algn="l" rtl="0" fontAlgn="base">
        <a:spcBef>
          <a:spcPct val="20000"/>
        </a:spcBef>
        <a:spcAft>
          <a:spcPct val="0"/>
        </a:spcAft>
        <a:buChar char="»"/>
        <a:defRPr sz="5000">
          <a:solidFill>
            <a:schemeClr val="tx1"/>
          </a:solidFill>
          <a:latin typeface="+mn-lt"/>
        </a:defRPr>
      </a:lvl7pPr>
      <a:lvl8pPr marL="3429000" indent="-228600" algn="l" rtl="0" fontAlgn="base">
        <a:spcBef>
          <a:spcPct val="20000"/>
        </a:spcBef>
        <a:spcAft>
          <a:spcPct val="0"/>
        </a:spcAft>
        <a:buChar char="»"/>
        <a:defRPr sz="5000">
          <a:solidFill>
            <a:schemeClr val="tx1"/>
          </a:solidFill>
          <a:latin typeface="+mn-lt"/>
        </a:defRPr>
      </a:lvl8pPr>
      <a:lvl9pPr marL="3886200" indent="-228600" algn="l" rtl="0" fontAlgn="base">
        <a:spcBef>
          <a:spcPct val="20000"/>
        </a:spcBef>
        <a:spcAft>
          <a:spcPct val="0"/>
        </a:spcAft>
        <a:buChar char="»"/>
        <a:defRPr sz="5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2286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7" name="Rectangle 3"/>
          <p:cNvSpPr>
            <a:spLocks noGrp="1" noChangeArrowheads="1"/>
          </p:cNvSpPr>
          <p:nvPr>
            <p:ph type="body" idx="1"/>
          </p:nvPr>
        </p:nvSpPr>
        <p:spPr bwMode="auto">
          <a:xfrm>
            <a:off x="2946400" y="2057400"/>
            <a:ext cx="6807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0" y="5943600"/>
            <a:ext cx="4775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FFFF00"/>
                </a:solidFill>
                <a:latin typeface="Arial" charset="0"/>
              </a:defRPr>
            </a:lvl1pPr>
          </a:lstStyle>
          <a:p>
            <a:pPr fontAlgn="base">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11176000" y="6019800"/>
            <a:ext cx="406400"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FFFF00"/>
                </a:solidFill>
                <a:latin typeface="Arial" charset="0"/>
              </a:defRPr>
            </a:lvl1pPr>
          </a:lstStyle>
          <a:p>
            <a:pPr fontAlgn="base">
              <a:spcBef>
                <a:spcPct val="0"/>
              </a:spcBef>
              <a:spcAft>
                <a:spcPct val="0"/>
              </a:spcAft>
              <a:defRPr/>
            </a:pPr>
            <a:endParaRPr lang="en-US" altLang="en-US"/>
          </a:p>
        </p:txBody>
      </p:sp>
      <p:pic>
        <p:nvPicPr>
          <p:cNvPr id="2" name="Picture 8" descr="6762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9809766"/>
      </p:ext>
    </p:extLst>
  </p:cSld>
  <p:clrMap bg1="lt1" tx1="dk1" bg2="lt2" tx2="dk2" accent1="accent1" accent2="accent2" accent3="accent3" accent4="accent4" accent5="accent5" accent6="accent6" hlink="hlink" folHlink="folHlink"/>
  <p:sldLayoutIdLst>
    <p:sldLayoutId id="2147493094" r:id="rId1"/>
    <p:sldLayoutId id="2147493095" r:id="rId2"/>
    <p:sldLayoutId id="2147493096" r:id="rId3"/>
    <p:sldLayoutId id="2147493097" r:id="rId4"/>
    <p:sldLayoutId id="2147493098" r:id="rId5"/>
    <p:sldLayoutId id="2147493099" r:id="rId6"/>
    <p:sldLayoutId id="2147493100" r:id="rId7"/>
    <p:sldLayoutId id="2147493101" r:id="rId8"/>
    <p:sldLayoutId id="2147493102" r:id="rId9"/>
    <p:sldLayoutId id="2147493103" r:id="rId10"/>
    <p:sldLayoutId id="2147493104" r:id="rId11"/>
  </p:sldLayoutIdLst>
  <p:txStyles>
    <p:titleStyle>
      <a:lvl1pPr algn="ctr" rtl="0" eaLnBrk="0" fontAlgn="base" hangingPunct="0">
        <a:spcBef>
          <a:spcPct val="0"/>
        </a:spcBef>
        <a:spcAft>
          <a:spcPct val="0"/>
        </a:spcAft>
        <a:defRPr sz="5000">
          <a:solidFill>
            <a:srgbClr val="FFFF00"/>
          </a:solidFill>
          <a:latin typeface="+mj-lt"/>
          <a:ea typeface="+mj-ea"/>
          <a:cs typeface="+mj-cs"/>
        </a:defRPr>
      </a:lvl1pPr>
      <a:lvl2pPr algn="ctr" rtl="0" eaLnBrk="0" fontAlgn="base" hangingPunct="0">
        <a:spcBef>
          <a:spcPct val="0"/>
        </a:spcBef>
        <a:spcAft>
          <a:spcPct val="0"/>
        </a:spcAft>
        <a:defRPr sz="5000">
          <a:solidFill>
            <a:srgbClr val="FFFF00"/>
          </a:solidFill>
          <a:latin typeface="Arial Black" pitchFamily="34" charset="0"/>
        </a:defRPr>
      </a:lvl2pPr>
      <a:lvl3pPr algn="ctr" rtl="0" eaLnBrk="0" fontAlgn="base" hangingPunct="0">
        <a:spcBef>
          <a:spcPct val="0"/>
        </a:spcBef>
        <a:spcAft>
          <a:spcPct val="0"/>
        </a:spcAft>
        <a:defRPr sz="5000">
          <a:solidFill>
            <a:srgbClr val="FFFF00"/>
          </a:solidFill>
          <a:latin typeface="Arial Black" pitchFamily="34" charset="0"/>
        </a:defRPr>
      </a:lvl3pPr>
      <a:lvl4pPr algn="ctr" rtl="0" eaLnBrk="0" fontAlgn="base" hangingPunct="0">
        <a:spcBef>
          <a:spcPct val="0"/>
        </a:spcBef>
        <a:spcAft>
          <a:spcPct val="0"/>
        </a:spcAft>
        <a:defRPr sz="5000">
          <a:solidFill>
            <a:srgbClr val="FFFF00"/>
          </a:solidFill>
          <a:latin typeface="Arial Black" pitchFamily="34" charset="0"/>
        </a:defRPr>
      </a:lvl4pPr>
      <a:lvl5pPr algn="ctr" rtl="0" eaLnBrk="0" fontAlgn="base" hangingPunct="0">
        <a:spcBef>
          <a:spcPct val="0"/>
        </a:spcBef>
        <a:spcAft>
          <a:spcPct val="0"/>
        </a:spcAft>
        <a:defRPr sz="5000">
          <a:solidFill>
            <a:srgbClr val="FFFF00"/>
          </a:solidFill>
          <a:latin typeface="Arial Black" pitchFamily="34" charset="0"/>
        </a:defRPr>
      </a:lvl5pPr>
      <a:lvl6pPr marL="457200" algn="ctr" rtl="0" fontAlgn="base">
        <a:spcBef>
          <a:spcPct val="0"/>
        </a:spcBef>
        <a:spcAft>
          <a:spcPct val="0"/>
        </a:spcAft>
        <a:defRPr sz="5000">
          <a:solidFill>
            <a:srgbClr val="FFFF00"/>
          </a:solidFill>
          <a:latin typeface="Arial Black" pitchFamily="34" charset="0"/>
        </a:defRPr>
      </a:lvl6pPr>
      <a:lvl7pPr marL="914400" algn="ctr" rtl="0" fontAlgn="base">
        <a:spcBef>
          <a:spcPct val="0"/>
        </a:spcBef>
        <a:spcAft>
          <a:spcPct val="0"/>
        </a:spcAft>
        <a:defRPr sz="5000">
          <a:solidFill>
            <a:srgbClr val="FFFF00"/>
          </a:solidFill>
          <a:latin typeface="Arial Black" pitchFamily="34" charset="0"/>
        </a:defRPr>
      </a:lvl7pPr>
      <a:lvl8pPr marL="1371600" algn="ctr" rtl="0" fontAlgn="base">
        <a:spcBef>
          <a:spcPct val="0"/>
        </a:spcBef>
        <a:spcAft>
          <a:spcPct val="0"/>
        </a:spcAft>
        <a:defRPr sz="5000">
          <a:solidFill>
            <a:srgbClr val="FFFF00"/>
          </a:solidFill>
          <a:latin typeface="Arial Black" pitchFamily="34" charset="0"/>
        </a:defRPr>
      </a:lvl8pPr>
      <a:lvl9pPr marL="1828800" algn="ctr" rtl="0" fontAlgn="base">
        <a:spcBef>
          <a:spcPct val="0"/>
        </a:spcBef>
        <a:spcAft>
          <a:spcPct val="0"/>
        </a:spcAft>
        <a:defRPr sz="5000">
          <a:solidFill>
            <a:srgbClr val="FFFF00"/>
          </a:solidFill>
          <a:latin typeface="Arial Black" pitchFamily="34" charset="0"/>
        </a:defRPr>
      </a:lvl9pPr>
    </p:titleStyle>
    <p:bodyStyle>
      <a:lvl1pPr marL="342900" indent="-342900" algn="l" rtl="0" eaLnBrk="0" fontAlgn="base" hangingPunct="0">
        <a:spcBef>
          <a:spcPct val="20000"/>
        </a:spcBef>
        <a:spcAft>
          <a:spcPct val="0"/>
        </a:spcAft>
        <a:buChar char="•"/>
        <a:defRPr sz="50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09585"/>
            <a:fld id="{03EEE907-3FFC-496E-A03F-118332D4B7B6}" type="datetimeFigureOut">
              <a:rPr lang="es-ES" smtClean="0">
                <a:solidFill>
                  <a:prstClr val="black">
                    <a:tint val="75000"/>
                  </a:prstClr>
                </a:solidFill>
              </a:rPr>
              <a:pPr defTabSz="609585"/>
              <a:t>25/08/2023</a:t>
            </a:fld>
            <a:endParaRPr lang="es-E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609585"/>
            <a:endParaRPr lang="es-E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09585"/>
            <a:fld id="{78D7D96A-B6F9-4039-9C9B-13D0795D2505}" type="slidenum">
              <a:rPr lang="es-ES" smtClean="0">
                <a:solidFill>
                  <a:prstClr val="black">
                    <a:tint val="75000"/>
                  </a:prstClr>
                </a:solidFill>
              </a:rPr>
              <a:pPr defTabSz="609585"/>
              <a:t>‹#›</a:t>
            </a:fld>
            <a:endParaRPr lang="es-ES">
              <a:solidFill>
                <a:prstClr val="black">
                  <a:tint val="75000"/>
                </a:prstClr>
              </a:solidFill>
            </a:endParaRPr>
          </a:p>
        </p:txBody>
      </p:sp>
    </p:spTree>
    <p:extLst>
      <p:ext uri="{BB962C8B-B14F-4D97-AF65-F5344CB8AC3E}">
        <p14:creationId xmlns:p14="http://schemas.microsoft.com/office/powerpoint/2010/main" val="708433132"/>
      </p:ext>
    </p:extLst>
  </p:cSld>
  <p:clrMap bg1="lt1" tx1="dk1" bg2="lt2" tx2="dk2" accent1="accent1" accent2="accent2" accent3="accent3" accent4="accent4" accent5="accent5" accent6="accent6" hlink="hlink" folHlink="folHlink"/>
  <p:sldLayoutIdLst>
    <p:sldLayoutId id="2147493202" r:id="rId1"/>
    <p:sldLayoutId id="2147493203" r:id="rId2"/>
    <p:sldLayoutId id="2147493204" r:id="rId3"/>
    <p:sldLayoutId id="2147493205" r:id="rId4"/>
    <p:sldLayoutId id="2147493206" r:id="rId5"/>
    <p:sldLayoutId id="2147493207" r:id="rId6"/>
    <p:sldLayoutId id="2147493208" r:id="rId7"/>
    <p:sldLayoutId id="2147493209" r:id="rId8"/>
    <p:sldLayoutId id="2147493210" r:id="rId9"/>
    <p:sldLayoutId id="2147493211" r:id="rId10"/>
    <p:sldLayoutId id="214749321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8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 xmlns:a16="http://schemas.microsoft.com/office/drawing/2014/main" id="{9D3424FE-8A42-1C82-C0A7-4EBAE2CFD2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 xmlns:a16="http://schemas.microsoft.com/office/drawing/2014/main" id="{382C5616-72CD-38B1-EB7F-BBA48D1CB026}"/>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 xmlns:a16="http://schemas.microsoft.com/office/drawing/2014/main" id="{75041721-17EA-69B1-9124-82154BDE2251}"/>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09585"/>
            <a:fld id="{D116B645-7F65-43CC-BC8B-8884ACC8048C}" type="datetimeFigureOut">
              <a:rPr lang="es-ES" smtClean="0">
                <a:solidFill>
                  <a:prstClr val="black">
                    <a:tint val="75000"/>
                  </a:prstClr>
                </a:solidFill>
              </a:rPr>
              <a:pPr defTabSz="609585"/>
              <a:t>25/08/2023</a:t>
            </a:fld>
            <a:endParaRPr lang="es-ES">
              <a:solidFill>
                <a:prstClr val="black">
                  <a:tint val="75000"/>
                </a:prstClr>
              </a:solidFill>
            </a:endParaRPr>
          </a:p>
        </p:txBody>
      </p:sp>
      <p:sp>
        <p:nvSpPr>
          <p:cNvPr id="5" name="Marcador de pie de página 4">
            <a:extLst>
              <a:ext uri="{FF2B5EF4-FFF2-40B4-BE49-F238E27FC236}">
                <a16:creationId xmlns="" xmlns:a16="http://schemas.microsoft.com/office/drawing/2014/main" id="{BDFEF990-EDC3-9DFB-7278-A508EEA1F6B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609585"/>
            <a:endParaRPr lang="es-ES">
              <a:solidFill>
                <a:prstClr val="black">
                  <a:tint val="75000"/>
                </a:prstClr>
              </a:solidFill>
            </a:endParaRPr>
          </a:p>
        </p:txBody>
      </p:sp>
      <p:sp>
        <p:nvSpPr>
          <p:cNvPr id="6" name="Marcador de número de diapositiva 5">
            <a:extLst>
              <a:ext uri="{FF2B5EF4-FFF2-40B4-BE49-F238E27FC236}">
                <a16:creationId xmlns="" xmlns:a16="http://schemas.microsoft.com/office/drawing/2014/main" id="{4DA2BD33-A30C-E342-B4CF-032034C4883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09585"/>
            <a:fld id="{48472926-AD2F-4F38-AEDC-FE777BEC4C5C}" type="slidenum">
              <a:rPr lang="es-ES" smtClean="0">
                <a:solidFill>
                  <a:prstClr val="black">
                    <a:tint val="75000"/>
                  </a:prstClr>
                </a:solidFill>
              </a:rPr>
              <a:pPr defTabSz="609585"/>
              <a:t>‹#›</a:t>
            </a:fld>
            <a:endParaRPr lang="es-ES">
              <a:solidFill>
                <a:prstClr val="black">
                  <a:tint val="75000"/>
                </a:prstClr>
              </a:solidFill>
            </a:endParaRPr>
          </a:p>
        </p:txBody>
      </p:sp>
    </p:spTree>
    <p:extLst>
      <p:ext uri="{BB962C8B-B14F-4D97-AF65-F5344CB8AC3E}">
        <p14:creationId xmlns:p14="http://schemas.microsoft.com/office/powerpoint/2010/main" val="1352671022"/>
      </p:ext>
    </p:extLst>
  </p:cSld>
  <p:clrMap bg1="lt1" tx1="dk1" bg2="lt2" tx2="dk2" accent1="accent1" accent2="accent2" accent3="accent3" accent4="accent4" accent5="accent5" accent6="accent6" hlink="hlink" folHlink="folHlink"/>
  <p:sldLayoutIdLst>
    <p:sldLayoutId id="2147493214" r:id="rId1"/>
    <p:sldLayoutId id="2147493215" r:id="rId2"/>
    <p:sldLayoutId id="2147493216" r:id="rId3"/>
    <p:sldLayoutId id="2147493217" r:id="rId4"/>
    <p:sldLayoutId id="2147493218" r:id="rId5"/>
    <p:sldLayoutId id="2147493219" r:id="rId6"/>
    <p:sldLayoutId id="2147493220" r:id="rId7"/>
    <p:sldLayoutId id="2147493221" r:id="rId8"/>
    <p:sldLayoutId id="2147493222" r:id="rId9"/>
    <p:sldLayoutId id="2147493223" r:id="rId10"/>
    <p:sldLayoutId id="214749322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8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09585"/>
            <a:fld id="{03EEE907-3FFC-496E-A03F-118332D4B7B6}" type="datetimeFigureOut">
              <a:rPr lang="es-ES" smtClean="0">
                <a:solidFill>
                  <a:prstClr val="black">
                    <a:tint val="75000"/>
                  </a:prstClr>
                </a:solidFill>
              </a:rPr>
              <a:pPr defTabSz="609585"/>
              <a:t>25/08/2023</a:t>
            </a:fld>
            <a:endParaRPr lang="es-E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609585"/>
            <a:endParaRPr lang="es-E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09585"/>
            <a:fld id="{78D7D96A-B6F9-4039-9C9B-13D0795D2505}" type="slidenum">
              <a:rPr lang="es-ES" smtClean="0">
                <a:solidFill>
                  <a:prstClr val="black">
                    <a:tint val="75000"/>
                  </a:prstClr>
                </a:solidFill>
              </a:rPr>
              <a:pPr defTabSz="609585"/>
              <a:t>‹#›</a:t>
            </a:fld>
            <a:endParaRPr lang="es-ES">
              <a:solidFill>
                <a:prstClr val="black">
                  <a:tint val="75000"/>
                </a:prstClr>
              </a:solidFill>
            </a:endParaRPr>
          </a:p>
        </p:txBody>
      </p:sp>
    </p:spTree>
    <p:extLst>
      <p:ext uri="{BB962C8B-B14F-4D97-AF65-F5344CB8AC3E}">
        <p14:creationId xmlns:p14="http://schemas.microsoft.com/office/powerpoint/2010/main" val="2005941050"/>
      </p:ext>
    </p:extLst>
  </p:cSld>
  <p:clrMap bg1="lt1" tx1="dk1" bg2="lt2" tx2="dk2" accent1="accent1" accent2="accent2" accent3="accent3" accent4="accent4" accent5="accent5" accent6="accent6" hlink="hlink" folHlink="folHlink"/>
  <p:sldLayoutIdLst>
    <p:sldLayoutId id="2147493226" r:id="rId1"/>
    <p:sldLayoutId id="2147493227" r:id="rId2"/>
    <p:sldLayoutId id="2147493228" r:id="rId3"/>
    <p:sldLayoutId id="2147493229" r:id="rId4"/>
    <p:sldLayoutId id="2147493230" r:id="rId5"/>
    <p:sldLayoutId id="2147493231" r:id="rId6"/>
    <p:sldLayoutId id="2147493232" r:id="rId7"/>
    <p:sldLayoutId id="2147493233" r:id="rId8"/>
    <p:sldLayoutId id="2147493234" r:id="rId9"/>
    <p:sldLayoutId id="2147493235" r:id="rId10"/>
    <p:sldLayoutId id="214749323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89.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grpSp>
        <p:nvGrpSpPr>
          <p:cNvPr id="1026" name="Group 7"/>
          <p:cNvGrpSpPr>
            <a:grpSpLocks/>
          </p:cNvGrpSpPr>
          <p:nvPr/>
        </p:nvGrpSpPr>
        <p:grpSpPr bwMode="auto">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52" name="Freeform 5"/>
            <p:cNvSpPr>
              <a:spLocks/>
            </p:cNvSpPr>
            <p:nvPr/>
          </p:nvSpPr>
          <p:spPr bwMode="gray">
            <a:xfrm rot="-589932">
              <a:off x="8490951" y="1797517"/>
              <a:ext cx="3299407" cy="440924"/>
            </a:xfrm>
            <a:custGeom>
              <a:avLst/>
              <a:gdLst>
                <a:gd name="T0" fmla="*/ 28045 w 10000"/>
                <a:gd name="T1" fmla="*/ 211004 h 5291"/>
                <a:gd name="T2" fmla="*/ 3285549 w 10000"/>
                <a:gd name="T3" fmla="*/ 440924 h 5291"/>
                <a:gd name="T4" fmla="*/ 3299407 w 10000"/>
                <a:gd name="T5" fmla="*/ 0 h 5291"/>
                <a:gd name="T6" fmla="*/ 3299407 w 10000"/>
                <a:gd name="T7" fmla="*/ 0 h 5291"/>
                <a:gd name="T8" fmla="*/ 3189537 w 10000"/>
                <a:gd name="T9" fmla="*/ 17000 h 5291"/>
                <a:gd name="T10" fmla="*/ 3079666 w 10000"/>
                <a:gd name="T11" fmla="*/ 33334 h 5291"/>
                <a:gd name="T12" fmla="*/ 2969796 w 10000"/>
                <a:gd name="T13" fmla="*/ 49167 h 5291"/>
                <a:gd name="T14" fmla="*/ 2859596 w 10000"/>
                <a:gd name="T15" fmla="*/ 62751 h 5291"/>
                <a:gd name="T16" fmla="*/ 2749396 w 10000"/>
                <a:gd name="T17" fmla="*/ 76418 h 5291"/>
                <a:gd name="T18" fmla="*/ 2639196 w 10000"/>
                <a:gd name="T19" fmla="*/ 89251 h 5291"/>
                <a:gd name="T20" fmla="*/ 2530315 w 10000"/>
                <a:gd name="T21" fmla="*/ 100168 h 5291"/>
                <a:gd name="T22" fmla="*/ 2419455 w 10000"/>
                <a:gd name="T23" fmla="*/ 110419 h 5291"/>
                <a:gd name="T24" fmla="*/ 2309585 w 10000"/>
                <a:gd name="T25" fmla="*/ 120002 h 5291"/>
                <a:gd name="T26" fmla="*/ 2201694 w 10000"/>
                <a:gd name="T27" fmla="*/ 128169 h 5291"/>
                <a:gd name="T28" fmla="*/ 2091824 w 10000"/>
                <a:gd name="T29" fmla="*/ 136336 h 5291"/>
                <a:gd name="T30" fmla="*/ 1983933 w 10000"/>
                <a:gd name="T31" fmla="*/ 143252 h 5291"/>
                <a:gd name="T32" fmla="*/ 1876043 w 10000"/>
                <a:gd name="T33" fmla="*/ 148669 h 5291"/>
                <a:gd name="T34" fmla="*/ 1768152 w 10000"/>
                <a:gd name="T35" fmla="*/ 154169 h 5291"/>
                <a:gd name="T36" fmla="*/ 1661581 w 10000"/>
                <a:gd name="T37" fmla="*/ 158836 h 5291"/>
                <a:gd name="T38" fmla="*/ 1556330 w 10000"/>
                <a:gd name="T39" fmla="*/ 162336 h 5291"/>
                <a:gd name="T40" fmla="*/ 1450419 w 10000"/>
                <a:gd name="T41" fmla="*/ 165003 h 5291"/>
                <a:gd name="T42" fmla="*/ 1345828 w 10000"/>
                <a:gd name="T43" fmla="*/ 167753 h 5291"/>
                <a:gd name="T44" fmla="*/ 1242557 w 10000"/>
                <a:gd name="T45" fmla="*/ 169086 h 5291"/>
                <a:gd name="T46" fmla="*/ 1139615 w 10000"/>
                <a:gd name="T47" fmla="*/ 170503 h 5291"/>
                <a:gd name="T48" fmla="*/ 1037664 w 10000"/>
                <a:gd name="T49" fmla="*/ 171086 h 5291"/>
                <a:gd name="T50" fmla="*/ 936702 w 10000"/>
                <a:gd name="T51" fmla="*/ 170503 h 5291"/>
                <a:gd name="T52" fmla="*/ 837060 w 10000"/>
                <a:gd name="T53" fmla="*/ 170503 h 5291"/>
                <a:gd name="T54" fmla="*/ 738407 w 10000"/>
                <a:gd name="T55" fmla="*/ 169086 h 5291"/>
                <a:gd name="T56" fmla="*/ 641075 w 10000"/>
                <a:gd name="T57" fmla="*/ 167003 h 5291"/>
                <a:gd name="T58" fmla="*/ 545392 w 10000"/>
                <a:gd name="T59" fmla="*/ 165003 h 5291"/>
                <a:gd name="T60" fmla="*/ 451359 w 10000"/>
                <a:gd name="T61" fmla="*/ 162919 h 5291"/>
                <a:gd name="T62" fmla="*/ 357986 w 10000"/>
                <a:gd name="T63" fmla="*/ 159586 h 5291"/>
                <a:gd name="T64" fmla="*/ 265932 w 10000"/>
                <a:gd name="T65" fmla="*/ 156086 h 5291"/>
                <a:gd name="T66" fmla="*/ 175858 w 10000"/>
                <a:gd name="T67" fmla="*/ 152753 h 5291"/>
                <a:gd name="T68" fmla="*/ 0 w 10000"/>
                <a:gd name="T69" fmla="*/ 143836 h 5291"/>
                <a:gd name="T70" fmla="*/ 28045 w 10000"/>
                <a:gd name="T71" fmla="*/ 211004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5000" smtClean="0">
                <a:solidFill>
                  <a:prstClr val="white"/>
                </a:solidFill>
                <a:latin typeface="Arial Black" panose="020B0A04020102020204" pitchFamily="34" charset="0"/>
              </a:endParaRPr>
            </a:p>
          </p:txBody>
        </p:sp>
        <p:sp>
          <p:nvSpPr>
            <p:cNvPr id="1053" name="Freeform 5"/>
            <p:cNvSpPr>
              <a:spLocks/>
            </p:cNvSpPr>
            <p:nvPr/>
          </p:nvSpPr>
          <p:spPr bwMode="gray">
            <a:xfrm>
              <a:off x="459506" y="1866405"/>
              <a:ext cx="11277600" cy="4533900"/>
            </a:xfrm>
            <a:custGeom>
              <a:avLst/>
              <a:gdLst>
                <a:gd name="T0" fmla="*/ 0 w 7104"/>
                <a:gd name="T1" fmla="*/ 0 h 2856"/>
                <a:gd name="T2" fmla="*/ 0 w 7104"/>
                <a:gd name="T3" fmla="*/ 4533900 h 2856"/>
                <a:gd name="T4" fmla="*/ 11277600 w 7104"/>
                <a:gd name="T5" fmla="*/ 4533900 h 2856"/>
                <a:gd name="T6" fmla="*/ 11277600 w 7104"/>
                <a:gd name="T7" fmla="*/ 1588 h 2856"/>
                <a:gd name="T8" fmla="*/ 11277600 w 7104"/>
                <a:gd name="T9" fmla="*/ 1588 h 2856"/>
                <a:gd name="T10" fmla="*/ 11022013 w 7104"/>
                <a:gd name="T11" fmla="*/ 41275 h 2856"/>
                <a:gd name="T12" fmla="*/ 10766425 w 7104"/>
                <a:gd name="T13" fmla="*/ 79375 h 2856"/>
                <a:gd name="T14" fmla="*/ 10510838 w 7104"/>
                <a:gd name="T15" fmla="*/ 115888 h 2856"/>
                <a:gd name="T16" fmla="*/ 10253663 w 7104"/>
                <a:gd name="T17" fmla="*/ 147638 h 2856"/>
                <a:gd name="T18" fmla="*/ 9998075 w 7104"/>
                <a:gd name="T19" fmla="*/ 179388 h 2856"/>
                <a:gd name="T20" fmla="*/ 9740900 w 7104"/>
                <a:gd name="T21" fmla="*/ 209550 h 2856"/>
                <a:gd name="T22" fmla="*/ 9486900 w 7104"/>
                <a:gd name="T23" fmla="*/ 234950 h 2856"/>
                <a:gd name="T24" fmla="*/ 9229725 w 7104"/>
                <a:gd name="T25" fmla="*/ 258763 h 2856"/>
                <a:gd name="T26" fmla="*/ 8974138 w 7104"/>
                <a:gd name="T27" fmla="*/ 280988 h 2856"/>
                <a:gd name="T28" fmla="*/ 8721725 w 7104"/>
                <a:gd name="T29" fmla="*/ 300038 h 2856"/>
                <a:gd name="T30" fmla="*/ 8467725 w 7104"/>
                <a:gd name="T31" fmla="*/ 319088 h 2856"/>
                <a:gd name="T32" fmla="*/ 8215313 w 7104"/>
                <a:gd name="T33" fmla="*/ 334963 h 2856"/>
                <a:gd name="T34" fmla="*/ 7964488 w 7104"/>
                <a:gd name="T35" fmla="*/ 347663 h 2856"/>
                <a:gd name="T36" fmla="*/ 7713663 w 7104"/>
                <a:gd name="T37" fmla="*/ 360363 h 2856"/>
                <a:gd name="T38" fmla="*/ 7466013 w 7104"/>
                <a:gd name="T39" fmla="*/ 371475 h 2856"/>
                <a:gd name="T40" fmla="*/ 7219950 w 7104"/>
                <a:gd name="T41" fmla="*/ 379413 h 2856"/>
                <a:gd name="T42" fmla="*/ 6973888 w 7104"/>
                <a:gd name="T43" fmla="*/ 385763 h 2856"/>
                <a:gd name="T44" fmla="*/ 6731000 w 7104"/>
                <a:gd name="T45" fmla="*/ 392113 h 2856"/>
                <a:gd name="T46" fmla="*/ 6489700 w 7104"/>
                <a:gd name="T47" fmla="*/ 395288 h 2856"/>
                <a:gd name="T48" fmla="*/ 6249988 w 7104"/>
                <a:gd name="T49" fmla="*/ 398463 h 2856"/>
                <a:gd name="T50" fmla="*/ 6013450 w 7104"/>
                <a:gd name="T51" fmla="*/ 400050 h 2856"/>
                <a:gd name="T52" fmla="*/ 5778500 w 7104"/>
                <a:gd name="T53" fmla="*/ 398463 h 2856"/>
                <a:gd name="T54" fmla="*/ 5546725 w 7104"/>
                <a:gd name="T55" fmla="*/ 398463 h 2856"/>
                <a:gd name="T56" fmla="*/ 5316538 w 7104"/>
                <a:gd name="T57" fmla="*/ 395288 h 2856"/>
                <a:gd name="T58" fmla="*/ 5091113 w 7104"/>
                <a:gd name="T59" fmla="*/ 390525 h 2856"/>
                <a:gd name="T60" fmla="*/ 4867275 w 7104"/>
                <a:gd name="T61" fmla="*/ 385763 h 2856"/>
                <a:gd name="T62" fmla="*/ 4648200 w 7104"/>
                <a:gd name="T63" fmla="*/ 381000 h 2856"/>
                <a:gd name="T64" fmla="*/ 4430713 w 7104"/>
                <a:gd name="T65" fmla="*/ 373063 h 2856"/>
                <a:gd name="T66" fmla="*/ 4216400 w 7104"/>
                <a:gd name="T67" fmla="*/ 365125 h 2856"/>
                <a:gd name="T68" fmla="*/ 4006850 w 7104"/>
                <a:gd name="T69" fmla="*/ 357188 h 2856"/>
                <a:gd name="T70" fmla="*/ 3597275 w 7104"/>
                <a:gd name="T71" fmla="*/ 336550 h 2856"/>
                <a:gd name="T72" fmla="*/ 3205163 w 7104"/>
                <a:gd name="T73" fmla="*/ 314325 h 2856"/>
                <a:gd name="T74" fmla="*/ 2828925 w 7104"/>
                <a:gd name="T75" fmla="*/ 290513 h 2856"/>
                <a:gd name="T76" fmla="*/ 2471738 w 7104"/>
                <a:gd name="T77" fmla="*/ 265113 h 2856"/>
                <a:gd name="T78" fmla="*/ 2132013 w 7104"/>
                <a:gd name="T79" fmla="*/ 238125 h 2856"/>
                <a:gd name="T80" fmla="*/ 1816100 w 7104"/>
                <a:gd name="T81" fmla="*/ 209550 h 2856"/>
                <a:gd name="T82" fmla="*/ 1519238 w 7104"/>
                <a:gd name="T83" fmla="*/ 180975 h 2856"/>
                <a:gd name="T84" fmla="*/ 1246188 w 7104"/>
                <a:gd name="T85" fmla="*/ 152400 h 2856"/>
                <a:gd name="T86" fmla="*/ 995363 w 7104"/>
                <a:gd name="T87" fmla="*/ 125413 h 2856"/>
                <a:gd name="T88" fmla="*/ 773113 w 7104"/>
                <a:gd name="T89" fmla="*/ 100013 h 2856"/>
                <a:gd name="T90" fmla="*/ 573088 w 7104"/>
                <a:gd name="T91" fmla="*/ 76200 h 2856"/>
                <a:gd name="T92" fmla="*/ 403225 w 7104"/>
                <a:gd name="T93" fmla="*/ 55563 h 2856"/>
                <a:gd name="T94" fmla="*/ 261938 w 7104"/>
                <a:gd name="T95" fmla="*/ 36513 h 2856"/>
                <a:gd name="T96" fmla="*/ 66675 w 7104"/>
                <a:gd name="T97" fmla="*/ 9525 h 2856"/>
                <a:gd name="T98" fmla="*/ 0 w 7104"/>
                <a:gd name="T99" fmla="*/ 0 h 2856"/>
                <a:gd name="T100" fmla="*/ 0 w 7104"/>
                <a:gd name="T101" fmla="*/ 0 h 28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104" h="2856">
                  <a:moveTo>
                    <a:pt x="0" y="0"/>
                  </a:moveTo>
                  <a:lnTo>
                    <a:pt x="0" y="2856"/>
                  </a:lnTo>
                  <a:lnTo>
                    <a:pt x="7104" y="2856"/>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5000" smtClean="0">
                <a:solidFill>
                  <a:prstClr val="white"/>
                </a:solidFill>
                <a:latin typeface="Arial Black" panose="020B0A04020102020204" pitchFamily="34" charset="0"/>
              </a:endParaRPr>
            </a:p>
          </p:txBody>
        </p:sp>
        <p:sp>
          <p:nvSpPr>
            <p:cNvPr id="1054" name="Freeform 5"/>
            <p:cNvSpPr>
              <a:spLocks noEditPoints="1"/>
            </p:cNvSpPr>
            <p:nvPr/>
          </p:nvSpPr>
          <p:spPr bwMode="gray">
            <a:xfrm>
              <a:off x="0" y="1587"/>
              <a:ext cx="12192000" cy="6856413"/>
            </a:xfrm>
            <a:custGeom>
              <a:avLst/>
              <a:gdLst>
                <a:gd name="T0" fmla="*/ 0 w 15356"/>
                <a:gd name="T1" fmla="*/ 0 h 8638"/>
                <a:gd name="T2" fmla="*/ 0 w 15356"/>
                <a:gd name="T3" fmla="*/ 6856413 h 8638"/>
                <a:gd name="T4" fmla="*/ 12192000 w 15356"/>
                <a:gd name="T5" fmla="*/ 6856413 h 8638"/>
                <a:gd name="T6" fmla="*/ 12192000 w 15356"/>
                <a:gd name="T7" fmla="*/ 0 h 8638"/>
                <a:gd name="T8" fmla="*/ 0 w 15356"/>
                <a:gd name="T9" fmla="*/ 0 h 8638"/>
                <a:gd name="T10" fmla="*/ 11709274 w 15356"/>
                <a:gd name="T11" fmla="*/ 6380163 h 8638"/>
                <a:gd name="T12" fmla="*/ 476374 w 15356"/>
                <a:gd name="T13" fmla="*/ 6380163 h 8638"/>
                <a:gd name="T14" fmla="*/ 476374 w 15356"/>
                <a:gd name="T15" fmla="*/ 469900 h 8638"/>
                <a:gd name="T16" fmla="*/ 11709274 w 15356"/>
                <a:gd name="T17" fmla="*/ 469900 h 8638"/>
                <a:gd name="T18" fmla="*/ 11709274 w 15356"/>
                <a:gd name="T19" fmla="*/ 6380163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5000" smtClean="0">
                <a:solidFill>
                  <a:prstClr val="white"/>
                </a:solidFill>
                <a:latin typeface="Arial Black" panose="020B0A04020102020204" pitchFamily="34" charset="0"/>
              </a:endParaRPr>
            </a:p>
          </p:txBody>
        </p:sp>
      </p:grpSp>
      <p:sp>
        <p:nvSpPr>
          <p:cNvPr id="1027" name="Title Placeholder 1"/>
          <p:cNvSpPr>
            <a:spLocks noGrp="1"/>
          </p:cNvSpPr>
          <p:nvPr>
            <p:ph type="title"/>
          </p:nvPr>
        </p:nvSpPr>
        <p:spPr bwMode="gray">
          <a:xfrm>
            <a:off x="1155700" y="973138"/>
            <a:ext cx="87614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Text Placeholder 2"/>
          <p:cNvSpPr>
            <a:spLocks noGrp="1"/>
          </p:cNvSpPr>
          <p:nvPr>
            <p:ph type="body" idx="1"/>
          </p:nvPr>
        </p:nvSpPr>
        <p:spPr bwMode="auto">
          <a:xfrm>
            <a:off x="1155700" y="2603500"/>
            <a:ext cx="876141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10653713" y="6391275"/>
            <a:ext cx="990600" cy="304800"/>
          </a:xfrm>
          <a:prstGeom prst="rect">
            <a:avLst/>
          </a:prstGeom>
        </p:spPr>
        <p:txBody>
          <a:bodyPr vert="horz" lIns="91440" tIns="45720" rIns="91440" bIns="45720" rtlCol="0" anchor="ctr"/>
          <a:lstStyle>
            <a:lvl1pPr algn="r" eaLnBrk="1" hangingPunct="1">
              <a:defRPr sz="1000" b="1" i="0">
                <a:solidFill>
                  <a:schemeClr val="accent1"/>
                </a:solidFill>
              </a:defRPr>
            </a:lvl1pPr>
          </a:lstStyle>
          <a:p>
            <a:pPr fontAlgn="base">
              <a:spcBef>
                <a:spcPct val="0"/>
              </a:spcBef>
              <a:spcAft>
                <a:spcPct val="0"/>
              </a:spcAft>
              <a:defRPr/>
            </a:pPr>
            <a:fld id="{F3E11B8D-FCD2-4E95-AE72-1F771E039713}" type="datetimeFigureOut">
              <a:rPr lang="en-US">
                <a:solidFill>
                  <a:srgbClr val="B31166"/>
                </a:solidFill>
                <a:latin typeface="Arial Black" panose="020B0A04020102020204" pitchFamily="34" charset="0"/>
              </a:rPr>
              <a:pPr fontAlgn="base">
                <a:spcBef>
                  <a:spcPct val="0"/>
                </a:spcBef>
                <a:spcAft>
                  <a:spcPct val="0"/>
                </a:spcAft>
                <a:defRPr/>
              </a:pPr>
              <a:t>8/25/2023</a:t>
            </a:fld>
            <a:endParaRPr lang="en-US" dirty="0">
              <a:solidFill>
                <a:srgbClr val="B31166"/>
              </a:solidFill>
              <a:latin typeface="Arial Black" panose="020B0A04020102020204" pitchFamily="34" charset="0"/>
            </a:endParaRPr>
          </a:p>
        </p:txBody>
      </p:sp>
      <p:sp>
        <p:nvSpPr>
          <p:cNvPr id="5" name="Footer Placeholder 4"/>
          <p:cNvSpPr>
            <a:spLocks noGrp="1"/>
          </p:cNvSpPr>
          <p:nvPr>
            <p:ph type="ftr" sz="quarter" idx="3"/>
          </p:nvPr>
        </p:nvSpPr>
        <p:spPr>
          <a:xfrm>
            <a:off x="560388" y="6391275"/>
            <a:ext cx="3860800" cy="304800"/>
          </a:xfrm>
          <a:prstGeom prst="rect">
            <a:avLst/>
          </a:prstGeom>
        </p:spPr>
        <p:txBody>
          <a:bodyPr vert="horz" lIns="91440" tIns="45720" rIns="91440" bIns="45720" rtlCol="0" anchor="ctr"/>
          <a:lstStyle>
            <a:lvl1pPr algn="l" eaLnBrk="1" hangingPunct="1">
              <a:defRPr sz="1000" b="1" i="0">
                <a:solidFill>
                  <a:schemeClr val="accent1"/>
                </a:solidFill>
              </a:defRPr>
            </a:lvl1pPr>
          </a:lstStyle>
          <a:p>
            <a:pPr fontAlgn="base">
              <a:spcBef>
                <a:spcPct val="0"/>
              </a:spcBef>
              <a:spcAft>
                <a:spcPct val="0"/>
              </a:spcAft>
              <a:defRPr/>
            </a:pPr>
            <a:endParaRPr lang="en-US" altLang="en-US">
              <a:solidFill>
                <a:srgbClr val="B31166"/>
              </a:solidFill>
              <a:latin typeface="Arial Black" panose="020B0A04020102020204" pitchFamily="34" charset="0"/>
            </a:endParaRPr>
          </a:p>
        </p:txBody>
      </p:sp>
      <p:sp>
        <p:nvSpPr>
          <p:cNvPr id="21" name="Rectangle 20"/>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088" y="295275"/>
            <a:ext cx="838200" cy="768350"/>
          </a:xfrm>
          <a:prstGeom prst="rect">
            <a:avLst/>
          </a:prstGeom>
        </p:spPr>
        <p:txBody>
          <a:bodyPr vert="horz" lIns="91440" tIns="45720" rIns="91440" bIns="45720" rtlCol="0" anchor="b"/>
          <a:lstStyle>
            <a:lvl1pPr algn="ctr" eaLnBrk="1" hangingPunct="1">
              <a:defRPr sz="2800" b="0" i="0">
                <a:solidFill>
                  <a:schemeClr val="bg1"/>
                </a:solidFill>
              </a:defRPr>
            </a:lvl1pPr>
          </a:lstStyle>
          <a:p>
            <a:pPr fontAlgn="base">
              <a:spcBef>
                <a:spcPct val="0"/>
              </a:spcBef>
              <a:spcAft>
                <a:spcPct val="0"/>
              </a:spcAft>
              <a:defRPr/>
            </a:pPr>
            <a:fld id="{C4274DC6-B43D-413D-820E-0B67755B7893}" type="slidenum">
              <a:rPr lang="en-US" altLang="en-US">
                <a:solidFill>
                  <a:prstClr val="white"/>
                </a:solidFill>
                <a:latin typeface="Arial Black" panose="020B0A04020102020204" pitchFamily="34" charset="0"/>
              </a:rPr>
              <a:pPr fontAlgn="base">
                <a:spcBef>
                  <a:spcPct val="0"/>
                </a:spcBef>
                <a:spcAft>
                  <a:spcPct val="0"/>
                </a:spcAft>
                <a:defRPr/>
              </a:pPr>
              <a:t>‹#›</a:t>
            </a:fld>
            <a:endParaRPr lang="en-US" altLang="en-US">
              <a:solidFill>
                <a:prstClr val="white"/>
              </a:solidFill>
              <a:latin typeface="Arial Black" panose="020B0A04020102020204" pitchFamily="34" charset="0"/>
            </a:endParaRPr>
          </a:p>
        </p:txBody>
      </p:sp>
      <p:pic>
        <p:nvPicPr>
          <p:cNvPr id="1033" name="Picture 65" descr="B6455"/>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7243540"/>
      </p:ext>
    </p:extLst>
  </p:cSld>
  <p:clrMap bg1="lt1" tx1="dk1" bg2="lt2" tx2="dk2" accent1="accent1" accent2="accent2" accent3="accent3" accent4="accent4" accent5="accent5" accent6="accent6" hlink="hlink" folHlink="folHlink"/>
  <p:sldLayoutIdLst>
    <p:sldLayoutId id="2147493238" r:id="rId1"/>
    <p:sldLayoutId id="2147493239" r:id="rId2"/>
    <p:sldLayoutId id="2147493240" r:id="rId3"/>
    <p:sldLayoutId id="2147493241" r:id="rId4"/>
    <p:sldLayoutId id="2147493242" r:id="rId5"/>
    <p:sldLayoutId id="2147493243" r:id="rId6"/>
    <p:sldLayoutId id="2147493244" r:id="rId7"/>
    <p:sldLayoutId id="2147493245" r:id="rId8"/>
    <p:sldLayoutId id="2147493246" r:id="rId9"/>
    <p:sldLayoutId id="2147493247" r:id="rId10"/>
    <p:sldLayoutId id="2147493248" r:id="rId11"/>
    <p:sldLayoutId id="2147493249" r:id="rId12"/>
    <p:sldLayoutId id="2147493250" r:id="rId13"/>
    <p:sldLayoutId id="2147493251" r:id="rId14"/>
    <p:sldLayoutId id="2147493252" r:id="rId15"/>
    <p:sldLayoutId id="2147493253" r:id="rId16"/>
    <p:sldLayoutId id="2147493254" r:id="rId17"/>
  </p:sldLayoutIdLst>
  <p:txStyles>
    <p:titleStyle>
      <a:lvl1pPr algn="l" defTabSz="457200" rtl="0" eaLnBrk="0" fontAlgn="base" hangingPunct="0">
        <a:spcBef>
          <a:spcPct val="0"/>
        </a:spcBef>
        <a:spcAft>
          <a:spcPct val="0"/>
        </a:spcAft>
        <a:defRPr sz="3600" kern="1200">
          <a:solidFill>
            <a:schemeClr val="bg2"/>
          </a:solidFill>
          <a:latin typeface="+mj-lt"/>
          <a:ea typeface="+mj-ea"/>
          <a:cs typeface="+mj-cs"/>
        </a:defRPr>
      </a:lvl1pPr>
      <a:lvl2pPr algn="l" defTabSz="457200" rtl="0" eaLnBrk="0" fontAlgn="base" hangingPunct="0">
        <a:spcBef>
          <a:spcPct val="0"/>
        </a:spcBef>
        <a:spcAft>
          <a:spcPct val="0"/>
        </a:spcAft>
        <a:defRPr sz="3600">
          <a:solidFill>
            <a:schemeClr val="bg2"/>
          </a:solidFill>
          <a:latin typeface="Century Gothic" panose="020B0502020202020204" pitchFamily="34" charset="0"/>
        </a:defRPr>
      </a:lvl2pPr>
      <a:lvl3pPr algn="l" defTabSz="457200" rtl="0" eaLnBrk="0" fontAlgn="base" hangingPunct="0">
        <a:spcBef>
          <a:spcPct val="0"/>
        </a:spcBef>
        <a:spcAft>
          <a:spcPct val="0"/>
        </a:spcAft>
        <a:defRPr sz="3600">
          <a:solidFill>
            <a:schemeClr val="bg2"/>
          </a:solidFill>
          <a:latin typeface="Century Gothic" panose="020B0502020202020204" pitchFamily="34" charset="0"/>
        </a:defRPr>
      </a:lvl3pPr>
      <a:lvl4pPr algn="l" defTabSz="457200" rtl="0" eaLnBrk="0" fontAlgn="base" hangingPunct="0">
        <a:spcBef>
          <a:spcPct val="0"/>
        </a:spcBef>
        <a:spcAft>
          <a:spcPct val="0"/>
        </a:spcAft>
        <a:defRPr sz="3600">
          <a:solidFill>
            <a:schemeClr val="bg2"/>
          </a:solidFill>
          <a:latin typeface="Century Gothic" panose="020B0502020202020204" pitchFamily="34" charset="0"/>
        </a:defRPr>
      </a:lvl4pPr>
      <a:lvl5pPr algn="l" defTabSz="457200" rtl="0" eaLnBrk="0" fontAlgn="base" hangingPunct="0">
        <a:spcBef>
          <a:spcPct val="0"/>
        </a:spcBef>
        <a:spcAft>
          <a:spcPct val="0"/>
        </a:spcAft>
        <a:defRPr sz="3600">
          <a:solidFill>
            <a:schemeClr val="bg2"/>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90" descr="52700"/>
          <p:cNvPicPr>
            <a:picLocks noChangeAspect="1" noChangeArrowheads="1"/>
          </p:cNvPicPr>
          <p:nvPr userDrawn="1"/>
        </p:nvPicPr>
        <p:blipFill>
          <a:blip>
            <a:extLst>
              <a:ext uri="{28A0092B-C50C-407E-A947-70E740481C1C}">
                <a14:useLocalDpi xmlns:a14="http://schemas.microsoft.com/office/drawing/2010/main" val="0"/>
              </a:ext>
            </a:extLst>
          </a:blip>
          <a:srcRect/>
          <a:stretch>
            <a:fillRect/>
          </a:stretch>
        </p:blipFill>
        <p:spPr bwMode="auto">
          <a:xfrm>
            <a:off x="0" y="0"/>
            <a:ext cx="123952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8" name="Rectangle 3"/>
          <p:cNvSpPr>
            <a:spLocks noGrp="1" noChangeArrowheads="1"/>
          </p:cNvSpPr>
          <p:nvPr>
            <p:ph type="body" idx="1"/>
          </p:nvPr>
        </p:nvSpPr>
        <p:spPr bwMode="auto">
          <a:xfrm>
            <a:off x="711200" y="16764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1" smtClean="0">
                <a:solidFill>
                  <a:srgbClr val="FFFF00"/>
                </a:solidFill>
                <a:latin typeface="Arial" panose="020B0604020202020204" pitchFamily="34" charset="0"/>
              </a:defRPr>
            </a:lvl1pPr>
          </a:lstStyle>
          <a:p>
            <a:pPr fontAlgn="base">
              <a:spcBef>
                <a:spcPct val="0"/>
              </a:spcBef>
              <a:spcAft>
                <a:spcPct val="0"/>
              </a:spcAft>
              <a:defRPr/>
            </a:pPr>
            <a:endParaRPr lang="en-US" alt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1" smtClean="0">
                <a:solidFill>
                  <a:srgbClr val="FFFF00"/>
                </a:solidFill>
                <a:latin typeface="Arial" panose="020B0604020202020204" pitchFamily="34" charset="0"/>
              </a:defRPr>
            </a:lvl1pPr>
          </a:lstStyle>
          <a:p>
            <a:pPr fontAlgn="base">
              <a:spcBef>
                <a:spcPct val="0"/>
              </a:spcBef>
              <a:spcAft>
                <a:spcPct val="0"/>
              </a:spcAft>
              <a:defRPr/>
            </a:pPr>
            <a:fld id="{1650AFB0-06B4-480E-8969-4EABD61C651B}" type="slidenum">
              <a:rPr lang="en-US" altLang="en-US"/>
              <a:pPr fontAlgn="base">
                <a:spcBef>
                  <a:spcPct val="0"/>
                </a:spcBef>
                <a:spcAft>
                  <a:spcPct val="0"/>
                </a:spcAft>
                <a:defRPr/>
              </a:pPr>
              <a:t>‹#›</a:t>
            </a:fld>
            <a:endParaRPr lang="en-US" altLang="en-US" dirty="0"/>
          </a:p>
        </p:txBody>
      </p:sp>
    </p:spTree>
    <p:extLst>
      <p:ext uri="{BB962C8B-B14F-4D97-AF65-F5344CB8AC3E}">
        <p14:creationId xmlns:p14="http://schemas.microsoft.com/office/powerpoint/2010/main" val="991189080"/>
      </p:ext>
    </p:extLst>
  </p:cSld>
  <p:clrMap bg1="lt1" tx1="dk1" bg2="lt2" tx2="dk2" accent1="accent1" accent2="accent2" accent3="accent3" accent4="accent4" accent5="accent5" accent6="accent6" hlink="hlink" folHlink="folHlink"/>
  <p:sldLayoutIdLst>
    <p:sldLayoutId id="2147484789" r:id="rId1"/>
    <p:sldLayoutId id="2147484790" r:id="rId2"/>
    <p:sldLayoutId id="2147484791" r:id="rId3"/>
    <p:sldLayoutId id="2147484792" r:id="rId4"/>
    <p:sldLayoutId id="2147484793" r:id="rId5"/>
    <p:sldLayoutId id="2147484794" r:id="rId6"/>
    <p:sldLayoutId id="2147484795" r:id="rId7"/>
    <p:sldLayoutId id="2147484796" r:id="rId8"/>
    <p:sldLayoutId id="2147484797" r:id="rId9"/>
    <p:sldLayoutId id="2147484798" r:id="rId10"/>
    <p:sldLayoutId id="2147484799" r:id="rId11"/>
  </p:sldLayoutIdLst>
  <p:txStyles>
    <p:titleStyle>
      <a:lvl1pPr algn="ctr" rtl="0" eaLnBrk="0" fontAlgn="base" hangingPunct="0">
        <a:spcBef>
          <a:spcPct val="0"/>
        </a:spcBef>
        <a:spcAft>
          <a:spcPct val="0"/>
        </a:spcAft>
        <a:defRPr sz="5001" kern="1200">
          <a:solidFill>
            <a:srgbClr val="FFFF00"/>
          </a:solidFill>
          <a:latin typeface="+mj-lt"/>
          <a:ea typeface="+mj-ea"/>
          <a:cs typeface="+mj-cs"/>
        </a:defRPr>
      </a:lvl1pPr>
      <a:lvl2pPr algn="ctr" rtl="0" eaLnBrk="0" fontAlgn="base" hangingPunct="0">
        <a:spcBef>
          <a:spcPct val="0"/>
        </a:spcBef>
        <a:spcAft>
          <a:spcPct val="0"/>
        </a:spcAft>
        <a:defRPr sz="5001">
          <a:solidFill>
            <a:srgbClr val="FFFF00"/>
          </a:solidFill>
          <a:latin typeface="Arial Black" panose="020B0A04020102020204" pitchFamily="34" charset="0"/>
        </a:defRPr>
      </a:lvl2pPr>
      <a:lvl3pPr algn="ctr" rtl="0" eaLnBrk="0" fontAlgn="base" hangingPunct="0">
        <a:spcBef>
          <a:spcPct val="0"/>
        </a:spcBef>
        <a:spcAft>
          <a:spcPct val="0"/>
        </a:spcAft>
        <a:defRPr sz="5001">
          <a:solidFill>
            <a:srgbClr val="FFFF00"/>
          </a:solidFill>
          <a:latin typeface="Arial Black" panose="020B0A04020102020204" pitchFamily="34" charset="0"/>
        </a:defRPr>
      </a:lvl3pPr>
      <a:lvl4pPr algn="ctr" rtl="0" eaLnBrk="0" fontAlgn="base" hangingPunct="0">
        <a:spcBef>
          <a:spcPct val="0"/>
        </a:spcBef>
        <a:spcAft>
          <a:spcPct val="0"/>
        </a:spcAft>
        <a:defRPr sz="5001">
          <a:solidFill>
            <a:srgbClr val="FFFF00"/>
          </a:solidFill>
          <a:latin typeface="Arial Black" panose="020B0A04020102020204" pitchFamily="34" charset="0"/>
        </a:defRPr>
      </a:lvl4pPr>
      <a:lvl5pPr algn="ctr" rtl="0" eaLnBrk="0" fontAlgn="base" hangingPunct="0">
        <a:spcBef>
          <a:spcPct val="0"/>
        </a:spcBef>
        <a:spcAft>
          <a:spcPct val="0"/>
        </a:spcAft>
        <a:defRPr sz="5001">
          <a:solidFill>
            <a:srgbClr val="FFFF00"/>
          </a:solidFill>
          <a:latin typeface="Arial Black" panose="020B0A04020102020204" pitchFamily="34" charset="0"/>
        </a:defRPr>
      </a:lvl5pPr>
      <a:lvl6pPr marL="457211" algn="ctr" rtl="0" fontAlgn="base">
        <a:spcBef>
          <a:spcPct val="0"/>
        </a:spcBef>
        <a:spcAft>
          <a:spcPct val="0"/>
        </a:spcAft>
        <a:defRPr sz="5001">
          <a:solidFill>
            <a:srgbClr val="FFFF00"/>
          </a:solidFill>
          <a:latin typeface="Arial Black" panose="020B0A04020102020204" pitchFamily="34" charset="0"/>
        </a:defRPr>
      </a:lvl6pPr>
      <a:lvl7pPr marL="914422" algn="ctr" rtl="0" fontAlgn="base">
        <a:spcBef>
          <a:spcPct val="0"/>
        </a:spcBef>
        <a:spcAft>
          <a:spcPct val="0"/>
        </a:spcAft>
        <a:defRPr sz="5001">
          <a:solidFill>
            <a:srgbClr val="FFFF00"/>
          </a:solidFill>
          <a:latin typeface="Arial Black" panose="020B0A04020102020204" pitchFamily="34" charset="0"/>
        </a:defRPr>
      </a:lvl7pPr>
      <a:lvl8pPr marL="1371635" algn="ctr" rtl="0" fontAlgn="base">
        <a:spcBef>
          <a:spcPct val="0"/>
        </a:spcBef>
        <a:spcAft>
          <a:spcPct val="0"/>
        </a:spcAft>
        <a:defRPr sz="5001">
          <a:solidFill>
            <a:srgbClr val="FFFF00"/>
          </a:solidFill>
          <a:latin typeface="Arial Black" panose="020B0A04020102020204" pitchFamily="34" charset="0"/>
        </a:defRPr>
      </a:lvl8pPr>
      <a:lvl9pPr marL="1828846" algn="ctr" rtl="0" fontAlgn="base">
        <a:spcBef>
          <a:spcPct val="0"/>
        </a:spcBef>
        <a:spcAft>
          <a:spcPct val="0"/>
        </a:spcAft>
        <a:defRPr sz="5001">
          <a:solidFill>
            <a:srgbClr val="FFFF00"/>
          </a:solidFill>
          <a:latin typeface="Arial Black" panose="020B0A04020102020204" pitchFamily="34" charset="0"/>
        </a:defRPr>
      </a:lvl9pPr>
    </p:titleStyle>
    <p:bodyStyle>
      <a:lvl1pPr marL="342909" indent="-342909" algn="l" rtl="0" eaLnBrk="0" fontAlgn="base" hangingPunct="0">
        <a:spcBef>
          <a:spcPct val="20000"/>
        </a:spcBef>
        <a:spcAft>
          <a:spcPct val="0"/>
        </a:spcAft>
        <a:defRPr sz="5001" kern="1200">
          <a:solidFill>
            <a:srgbClr val="FFFF00"/>
          </a:solidFill>
          <a:latin typeface="+mn-lt"/>
          <a:ea typeface="+mn-ea"/>
          <a:cs typeface="+mn-cs"/>
        </a:defRPr>
      </a:lvl1pPr>
      <a:lvl2pPr marL="742969" indent="-285756" algn="l" rtl="0" eaLnBrk="0" fontAlgn="base" hangingPunct="0">
        <a:spcBef>
          <a:spcPct val="20000"/>
        </a:spcBef>
        <a:spcAft>
          <a:spcPct val="0"/>
        </a:spcAft>
        <a:buChar char="–"/>
        <a:defRPr sz="5001" kern="1200">
          <a:solidFill>
            <a:schemeClr val="tx1"/>
          </a:solidFill>
          <a:latin typeface="+mn-lt"/>
          <a:ea typeface="+mn-ea"/>
          <a:cs typeface="+mn-cs"/>
        </a:defRPr>
      </a:lvl2pPr>
      <a:lvl3pPr marL="1143028" indent="-228606" algn="l" rtl="0" eaLnBrk="0" fontAlgn="base" hangingPunct="0">
        <a:spcBef>
          <a:spcPct val="20000"/>
        </a:spcBef>
        <a:spcAft>
          <a:spcPct val="0"/>
        </a:spcAft>
        <a:buChar char="•"/>
        <a:defRPr sz="5001" kern="1200">
          <a:solidFill>
            <a:schemeClr val="tx1"/>
          </a:solidFill>
          <a:latin typeface="+mn-lt"/>
          <a:ea typeface="+mn-ea"/>
          <a:cs typeface="+mn-cs"/>
        </a:defRPr>
      </a:lvl3pPr>
      <a:lvl4pPr marL="1600240" indent="-228606" algn="l" rtl="0" eaLnBrk="0" fontAlgn="base" hangingPunct="0">
        <a:spcBef>
          <a:spcPct val="20000"/>
        </a:spcBef>
        <a:spcAft>
          <a:spcPct val="0"/>
        </a:spcAft>
        <a:buChar char="–"/>
        <a:defRPr sz="5001" kern="1200">
          <a:solidFill>
            <a:schemeClr val="tx1"/>
          </a:solidFill>
          <a:latin typeface="+mn-lt"/>
          <a:ea typeface="+mn-ea"/>
          <a:cs typeface="+mn-cs"/>
        </a:defRPr>
      </a:lvl4pPr>
      <a:lvl5pPr marL="2057451" indent="-228606" algn="l" rtl="0" eaLnBrk="0" fontAlgn="base" hangingPunct="0">
        <a:spcBef>
          <a:spcPct val="20000"/>
        </a:spcBef>
        <a:spcAft>
          <a:spcPct val="0"/>
        </a:spcAft>
        <a:buChar char="»"/>
        <a:defRPr sz="5001" kern="1200">
          <a:solidFill>
            <a:schemeClr val="tx1"/>
          </a:solidFill>
          <a:latin typeface="+mn-lt"/>
          <a:ea typeface="+mn-ea"/>
          <a:cs typeface="+mn-cs"/>
        </a:defRPr>
      </a:lvl5pPr>
      <a:lvl6pPr marL="251466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19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endParaRPr lang="en-US" alt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lt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eaLnBrk="0" fontAlgn="base" hangingPunct="0">
              <a:spcBef>
                <a:spcPct val="0"/>
              </a:spcBef>
              <a:spcAft>
                <a:spcPct val="0"/>
              </a:spcAft>
              <a:defRPr/>
            </a:pPr>
            <a:fld id="{D2A62DA8-3C7C-494B-B9AE-E9022119C5C2}" type="slidenum">
              <a:rPr lang="en-US" altLang="en-US">
                <a:solidFill>
                  <a:prstClr val="black">
                    <a:tint val="75000"/>
                  </a:prstClr>
                </a:solidFill>
                <a:latin typeface="Arial" panose="020B0604020202020204" pitchFamily="34" charset="0"/>
              </a:rPr>
              <a:pPr eaLnBrk="0" fontAlgn="base" hangingPunct="0">
                <a:spcBef>
                  <a:spcPct val="0"/>
                </a:spcBef>
                <a:spcAft>
                  <a:spcPct val="0"/>
                </a:spcAft>
                <a:defRPr/>
              </a:pPr>
              <a:t>‹#›</a:t>
            </a:fld>
            <a:endParaRPr lang="en-US" altLang="en-US">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500585452"/>
      </p:ext>
    </p:extLst>
  </p:cSld>
  <p:clrMap bg1="lt1" tx1="dk1" bg2="lt2" tx2="dk2" accent1="accent1" accent2="accent2" accent3="accent3" accent4="accent4" accent5="accent5" accent6="accent6" hlink="hlink" folHlink="folHlink"/>
  <p:sldLayoutIdLst>
    <p:sldLayoutId id="2147493256" r:id="rId1"/>
    <p:sldLayoutId id="2147493257" r:id="rId2"/>
    <p:sldLayoutId id="2147493258" r:id="rId3"/>
    <p:sldLayoutId id="2147493259" r:id="rId4"/>
    <p:sldLayoutId id="2147493260" r:id="rId5"/>
    <p:sldLayoutId id="2147493261" r:id="rId6"/>
    <p:sldLayoutId id="2147493262" r:id="rId7"/>
    <p:sldLayoutId id="2147493263" r:id="rId8"/>
    <p:sldLayoutId id="2147493264" r:id="rId9"/>
    <p:sldLayoutId id="2147493265" r:id="rId10"/>
    <p:sldLayoutId id="2147493266"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1.xml><?xml version="1.0" encoding="utf-8"?>
<p:sldMaster xmlns:a="http://schemas.openxmlformats.org/drawingml/2006/main" xmlns:r="http://schemas.openxmlformats.org/officeDocument/2006/relationships" xmlns:p="http://schemas.openxmlformats.org/presentationml/2006/main">
  <p:cSld>
    <p:bg>
      <p:bgPr>
        <a:solidFill>
          <a:schemeClr val="bg1">
            <a:alpha val="99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899C1DF-799A-4199-88DB-499DD458951A}" type="datetimeFigureOut">
              <a:rPr lang="en-US" smtClean="0">
                <a:solidFill>
                  <a:prstClr val="black">
                    <a:tint val="75000"/>
                  </a:prstClr>
                </a:solidFill>
              </a:rPr>
              <a:pPr/>
              <a:t>8/25/2023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C5A677B-6DDB-4765-988D-7982C62FC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8459269"/>
      </p:ext>
    </p:extLst>
  </p:cSld>
  <p:clrMap bg1="lt1" tx1="dk1" bg2="lt2" tx2="dk2" accent1="accent1" accent2="accent2" accent3="accent3" accent4="accent4" accent5="accent5" accent6="accent6" hlink="hlink" folHlink="folHlink"/>
  <p:sldLayoutIdLst>
    <p:sldLayoutId id="2147493268" r:id="rId1"/>
    <p:sldLayoutId id="2147493269" r:id="rId2"/>
    <p:sldLayoutId id="2147493270" r:id="rId3"/>
    <p:sldLayoutId id="2147493271" r:id="rId4"/>
    <p:sldLayoutId id="2147493272" r:id="rId5"/>
    <p:sldLayoutId id="2147493273" r:id="rId6"/>
    <p:sldLayoutId id="2147493274" r:id="rId7"/>
    <p:sldLayoutId id="2147493275" r:id="rId8"/>
    <p:sldLayoutId id="2147493276" r:id="rId9"/>
    <p:sldLayoutId id="2147493277" r:id="rId10"/>
    <p:sldLayoutId id="2147493278"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54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54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endParaRPr lang="en-US">
              <a:solidFill>
                <a:srgbClr val="000000">
                  <a:tint val="75000"/>
                </a:srgb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mn-lt"/>
              </a:defRPr>
            </a:lvl1pPr>
          </a:lstStyle>
          <a:p>
            <a:pPr fontAlgn="base">
              <a:spcBef>
                <a:spcPct val="0"/>
              </a:spcBef>
              <a:spcAft>
                <a:spcPct val="0"/>
              </a:spcAft>
            </a:pPr>
            <a:fld id="{12A62517-FC53-4023-B338-A63F82358752}" type="slidenum">
              <a:rPr lang="en-US" altLang="en-US"/>
              <a:pPr fontAlgn="base">
                <a:spcBef>
                  <a:spcPct val="0"/>
                </a:spcBef>
                <a:spcAft>
                  <a:spcPct val="0"/>
                </a:spcAft>
              </a:pPr>
              <a:t>‹#›</a:t>
            </a:fld>
            <a:endParaRPr lang="en-US" altLang="en-US"/>
          </a:p>
        </p:txBody>
      </p:sp>
    </p:spTree>
    <p:extLst>
      <p:ext uri="{BB962C8B-B14F-4D97-AF65-F5344CB8AC3E}">
        <p14:creationId xmlns:p14="http://schemas.microsoft.com/office/powerpoint/2010/main" val="1163522021"/>
      </p:ext>
    </p:extLst>
  </p:cSld>
  <p:clrMap bg1="lt1" tx1="dk1" bg2="lt2" tx2="dk2" accent1="accent1" accent2="accent2" accent3="accent3" accent4="accent4" accent5="accent5" accent6="accent6" hlink="hlink" folHlink="folHlink"/>
  <p:sldLayoutIdLst>
    <p:sldLayoutId id="2147493280" r:id="rId1"/>
    <p:sldLayoutId id="2147493281" r:id="rId2"/>
    <p:sldLayoutId id="2147493282" r:id="rId3"/>
    <p:sldLayoutId id="2147493283" r:id="rId4"/>
    <p:sldLayoutId id="2147493284" r:id="rId5"/>
    <p:sldLayoutId id="2147493285" r:id="rId6"/>
    <p:sldLayoutId id="2147493286" r:id="rId7"/>
    <p:sldLayoutId id="2147493287" r:id="rId8"/>
    <p:sldLayoutId id="2147493288" r:id="rId9"/>
    <p:sldLayoutId id="2147493289" r:id="rId10"/>
    <p:sldLayoutId id="2147493290"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6" descr="B3692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1" smtClean="0">
                <a:latin typeface="Arial" charset="0"/>
              </a:defRPr>
            </a:lvl1pPr>
          </a:lstStyle>
          <a:p>
            <a:pPr fontAlgn="base">
              <a:spcBef>
                <a:spcPct val="0"/>
              </a:spcBef>
              <a:spcAft>
                <a:spcPct val="0"/>
              </a:spcAft>
              <a:defRPr/>
            </a:pPr>
            <a:endParaRPr lang="en-US" altLang="en-US" dirty="0">
              <a:solidFill>
                <a:srgbClr val="FFFFFF"/>
              </a:solidFill>
            </a:endParaRPr>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1">
                <a:latin typeface="Arial" panose="020B0604020202020204" pitchFamily="34" charset="0"/>
              </a:defRPr>
            </a:lvl1pPr>
          </a:lstStyle>
          <a:p>
            <a:pPr fontAlgn="base">
              <a:spcBef>
                <a:spcPct val="0"/>
              </a:spcBef>
              <a:spcAft>
                <a:spcPct val="0"/>
              </a:spcAft>
            </a:pPr>
            <a:fld id="{1DECBCA4-4BAF-4492-8E06-E9A85EB36284}" type="slidenum">
              <a:rPr lang="en-US" altLang="en-US" smtClean="0">
                <a:solidFill>
                  <a:srgbClr val="FFFFFF"/>
                </a:solidFill>
              </a:rPr>
              <a:pPr fontAlgn="base">
                <a:spcBef>
                  <a:spcPct val="0"/>
                </a:spcBef>
                <a:spcAft>
                  <a:spcPct val="0"/>
                </a:spcAft>
              </a:pPr>
              <a:t>‹#›</a:t>
            </a:fld>
            <a:endParaRPr lang="en-US" altLang="en-US" dirty="0">
              <a:solidFill>
                <a:srgbClr val="FFFFFF"/>
              </a:solidFill>
            </a:endParaRPr>
          </a:p>
        </p:txBody>
      </p:sp>
    </p:spTree>
    <p:extLst>
      <p:ext uri="{BB962C8B-B14F-4D97-AF65-F5344CB8AC3E}">
        <p14:creationId xmlns:p14="http://schemas.microsoft.com/office/powerpoint/2010/main" val="1438558505"/>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rtl="0" eaLnBrk="0" fontAlgn="base" hangingPunct="0">
        <a:spcBef>
          <a:spcPct val="0"/>
        </a:spcBef>
        <a:spcAft>
          <a:spcPct val="0"/>
        </a:spcAft>
        <a:defRPr sz="5001">
          <a:solidFill>
            <a:schemeClr val="bg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1">
          <a:solidFill>
            <a:schemeClr val="bg1"/>
          </a:solidFill>
          <a:effectLst>
            <a:outerShdw blurRad="38100" dist="38100" dir="2700000" algn="tl">
              <a:srgbClr val="C0C0C0"/>
            </a:outerShdw>
          </a:effectLst>
          <a:latin typeface="Arial Black" pitchFamily="34" charset="0"/>
        </a:defRPr>
      </a:lvl2pPr>
      <a:lvl3pPr algn="ctr" rtl="0" eaLnBrk="0" fontAlgn="base" hangingPunct="0">
        <a:spcBef>
          <a:spcPct val="0"/>
        </a:spcBef>
        <a:spcAft>
          <a:spcPct val="0"/>
        </a:spcAft>
        <a:defRPr sz="5001">
          <a:solidFill>
            <a:schemeClr val="bg1"/>
          </a:solidFill>
          <a:effectLst>
            <a:outerShdw blurRad="38100" dist="38100" dir="2700000" algn="tl">
              <a:srgbClr val="C0C0C0"/>
            </a:outerShdw>
          </a:effectLst>
          <a:latin typeface="Arial Black" pitchFamily="34" charset="0"/>
        </a:defRPr>
      </a:lvl3pPr>
      <a:lvl4pPr algn="ctr" rtl="0" eaLnBrk="0" fontAlgn="base" hangingPunct="0">
        <a:spcBef>
          <a:spcPct val="0"/>
        </a:spcBef>
        <a:spcAft>
          <a:spcPct val="0"/>
        </a:spcAft>
        <a:defRPr sz="5001">
          <a:solidFill>
            <a:schemeClr val="bg1"/>
          </a:solidFill>
          <a:effectLst>
            <a:outerShdw blurRad="38100" dist="38100" dir="2700000" algn="tl">
              <a:srgbClr val="C0C0C0"/>
            </a:outerShdw>
          </a:effectLst>
          <a:latin typeface="Arial Black" pitchFamily="34" charset="0"/>
        </a:defRPr>
      </a:lvl4pPr>
      <a:lvl5pPr algn="ctr" rtl="0" eaLnBrk="0" fontAlgn="base" hangingPunct="0">
        <a:spcBef>
          <a:spcPct val="0"/>
        </a:spcBef>
        <a:spcAft>
          <a:spcPct val="0"/>
        </a:spcAft>
        <a:defRPr sz="5001">
          <a:solidFill>
            <a:schemeClr val="bg1"/>
          </a:solidFill>
          <a:effectLst>
            <a:outerShdw blurRad="38100" dist="38100" dir="2700000" algn="tl">
              <a:srgbClr val="C0C0C0"/>
            </a:outerShdw>
          </a:effectLst>
          <a:latin typeface="Arial Black" pitchFamily="34" charset="0"/>
        </a:defRPr>
      </a:lvl5pPr>
      <a:lvl6pPr marL="457200" algn="ctr" rtl="0" fontAlgn="base">
        <a:spcBef>
          <a:spcPct val="0"/>
        </a:spcBef>
        <a:spcAft>
          <a:spcPct val="0"/>
        </a:spcAft>
        <a:defRPr sz="5001">
          <a:solidFill>
            <a:schemeClr val="bg1"/>
          </a:solidFill>
          <a:effectLst>
            <a:outerShdw blurRad="38100" dist="38100" dir="2700000" algn="tl">
              <a:srgbClr val="C0C0C0"/>
            </a:outerShdw>
          </a:effectLst>
          <a:latin typeface="Arial Black" pitchFamily="34" charset="0"/>
        </a:defRPr>
      </a:lvl6pPr>
      <a:lvl7pPr marL="914399" algn="ctr" rtl="0" fontAlgn="base">
        <a:spcBef>
          <a:spcPct val="0"/>
        </a:spcBef>
        <a:spcAft>
          <a:spcPct val="0"/>
        </a:spcAft>
        <a:defRPr sz="5001">
          <a:solidFill>
            <a:schemeClr val="bg1"/>
          </a:solidFill>
          <a:effectLst>
            <a:outerShdw blurRad="38100" dist="38100" dir="2700000" algn="tl">
              <a:srgbClr val="C0C0C0"/>
            </a:outerShdw>
          </a:effectLst>
          <a:latin typeface="Arial Black" pitchFamily="34" charset="0"/>
        </a:defRPr>
      </a:lvl7pPr>
      <a:lvl8pPr marL="1371599" algn="ctr" rtl="0" fontAlgn="base">
        <a:spcBef>
          <a:spcPct val="0"/>
        </a:spcBef>
        <a:spcAft>
          <a:spcPct val="0"/>
        </a:spcAft>
        <a:defRPr sz="5001">
          <a:solidFill>
            <a:schemeClr val="bg1"/>
          </a:solidFill>
          <a:effectLst>
            <a:outerShdw blurRad="38100" dist="38100" dir="2700000" algn="tl">
              <a:srgbClr val="C0C0C0"/>
            </a:outerShdw>
          </a:effectLst>
          <a:latin typeface="Arial Black" pitchFamily="34" charset="0"/>
        </a:defRPr>
      </a:lvl8pPr>
      <a:lvl9pPr marL="1828800" algn="ctr" rtl="0" fontAlgn="base">
        <a:spcBef>
          <a:spcPct val="0"/>
        </a:spcBef>
        <a:spcAft>
          <a:spcPct val="0"/>
        </a:spcAft>
        <a:defRPr sz="5001">
          <a:solidFill>
            <a:schemeClr val="bg1"/>
          </a:solidFill>
          <a:effectLst>
            <a:outerShdw blurRad="38100" dist="38100" dir="2700000" algn="tl">
              <a:srgbClr val="C0C0C0"/>
            </a:outerShdw>
          </a:effectLst>
          <a:latin typeface="Arial Black" pitchFamily="34" charset="0"/>
        </a:defRPr>
      </a:lvl9pPr>
    </p:titleStyle>
    <p:bodyStyle>
      <a:lvl1pPr marL="342900" indent="-342900" algn="l" rtl="0" eaLnBrk="0" fontAlgn="base" hangingPunct="0">
        <a:spcBef>
          <a:spcPct val="20000"/>
        </a:spcBef>
        <a:spcAft>
          <a:spcPct val="0"/>
        </a:spcAft>
        <a:defRPr sz="5001">
          <a:solidFill>
            <a:schemeClr val="bg1"/>
          </a:solidFill>
          <a:latin typeface="+mn-lt"/>
          <a:ea typeface="+mn-ea"/>
          <a:cs typeface="+mn-cs"/>
        </a:defRPr>
      </a:lvl1pPr>
      <a:lvl2pPr marL="742952" indent="-285751" algn="l" rtl="0" eaLnBrk="0" fontAlgn="base" hangingPunct="0">
        <a:spcBef>
          <a:spcPct val="20000"/>
        </a:spcBef>
        <a:spcAft>
          <a:spcPct val="0"/>
        </a:spcAft>
        <a:buChar char="–"/>
        <a:defRPr sz="5001">
          <a:solidFill>
            <a:schemeClr val="tx1"/>
          </a:solidFill>
          <a:latin typeface="+mn-lt"/>
        </a:defRPr>
      </a:lvl2pPr>
      <a:lvl3pPr marL="1142999" indent="-228600" algn="l" rtl="0" eaLnBrk="0" fontAlgn="base" hangingPunct="0">
        <a:spcBef>
          <a:spcPct val="20000"/>
        </a:spcBef>
        <a:spcAft>
          <a:spcPct val="0"/>
        </a:spcAft>
        <a:buChar char="•"/>
        <a:defRPr sz="5001">
          <a:solidFill>
            <a:schemeClr val="tx1"/>
          </a:solidFill>
          <a:latin typeface="+mn-lt"/>
        </a:defRPr>
      </a:lvl3pPr>
      <a:lvl4pPr marL="1600200" indent="-228600" algn="l" rtl="0" eaLnBrk="0" fontAlgn="base" hangingPunct="0">
        <a:spcBef>
          <a:spcPct val="20000"/>
        </a:spcBef>
        <a:spcAft>
          <a:spcPct val="0"/>
        </a:spcAft>
        <a:buChar char="–"/>
        <a:defRPr sz="5001">
          <a:solidFill>
            <a:schemeClr val="tx1"/>
          </a:solidFill>
          <a:latin typeface="+mn-lt"/>
        </a:defRPr>
      </a:lvl4pPr>
      <a:lvl5pPr marL="2057400" indent="-228600" algn="l" rtl="0" eaLnBrk="0" fontAlgn="base" hangingPunct="0">
        <a:spcBef>
          <a:spcPct val="20000"/>
        </a:spcBef>
        <a:spcAft>
          <a:spcPct val="0"/>
        </a:spcAft>
        <a:buChar char="»"/>
        <a:defRPr sz="5001">
          <a:solidFill>
            <a:schemeClr val="tx1"/>
          </a:solidFill>
          <a:latin typeface="+mn-lt"/>
        </a:defRPr>
      </a:lvl5pPr>
      <a:lvl6pPr marL="2514600" indent="-228600" algn="l" rtl="0" fontAlgn="base">
        <a:spcBef>
          <a:spcPct val="20000"/>
        </a:spcBef>
        <a:spcAft>
          <a:spcPct val="0"/>
        </a:spcAft>
        <a:buChar char="»"/>
        <a:defRPr sz="5001">
          <a:solidFill>
            <a:schemeClr val="tx1"/>
          </a:solidFill>
          <a:latin typeface="+mn-lt"/>
        </a:defRPr>
      </a:lvl6pPr>
      <a:lvl7pPr marL="2971801" indent="-228600" algn="l" rtl="0" fontAlgn="base">
        <a:spcBef>
          <a:spcPct val="20000"/>
        </a:spcBef>
        <a:spcAft>
          <a:spcPct val="0"/>
        </a:spcAft>
        <a:buChar char="»"/>
        <a:defRPr sz="5001">
          <a:solidFill>
            <a:schemeClr val="tx1"/>
          </a:solidFill>
          <a:latin typeface="+mn-lt"/>
        </a:defRPr>
      </a:lvl7pPr>
      <a:lvl8pPr marL="3428999" indent="-228600" algn="l" rtl="0" fontAlgn="base">
        <a:spcBef>
          <a:spcPct val="20000"/>
        </a:spcBef>
        <a:spcAft>
          <a:spcPct val="0"/>
        </a:spcAft>
        <a:buChar char="»"/>
        <a:defRPr sz="5001">
          <a:solidFill>
            <a:schemeClr val="tx1"/>
          </a:solidFill>
          <a:latin typeface="+mn-lt"/>
        </a:defRPr>
      </a:lvl8pPr>
      <a:lvl9pPr marL="3886201" indent="-228600" algn="l" rtl="0" fontAlgn="base">
        <a:spcBef>
          <a:spcPct val="20000"/>
        </a:spcBef>
        <a:spcAft>
          <a:spcPct val="0"/>
        </a:spcAft>
        <a:buChar char="»"/>
        <a:defRPr sz="5001">
          <a:solidFill>
            <a:schemeClr val="tx1"/>
          </a:solidFill>
          <a:latin typeface="+mn-lt"/>
        </a:defRPr>
      </a:lvl9pPr>
    </p:bodyStyle>
    <p:otherStyle>
      <a:defPPr>
        <a:defRPr lang="en-US"/>
      </a:defPPr>
      <a:lvl1pPr marL="0" algn="l" defTabSz="914399" rtl="0" eaLnBrk="1" latinLnBrk="0" hangingPunct="1">
        <a:defRPr sz="1801" kern="1200">
          <a:solidFill>
            <a:schemeClr val="tx1"/>
          </a:solidFill>
          <a:latin typeface="+mn-lt"/>
          <a:ea typeface="+mn-ea"/>
          <a:cs typeface="+mn-cs"/>
        </a:defRPr>
      </a:lvl1pPr>
      <a:lvl2pPr marL="457200" algn="l" defTabSz="914399" rtl="0" eaLnBrk="1" latinLnBrk="0" hangingPunct="1">
        <a:defRPr sz="1801" kern="1200">
          <a:solidFill>
            <a:schemeClr val="tx1"/>
          </a:solidFill>
          <a:latin typeface="+mn-lt"/>
          <a:ea typeface="+mn-ea"/>
          <a:cs typeface="+mn-cs"/>
        </a:defRPr>
      </a:lvl2pPr>
      <a:lvl3pPr marL="914399" algn="l" defTabSz="914399" rtl="0" eaLnBrk="1" latinLnBrk="0" hangingPunct="1">
        <a:defRPr sz="1801" kern="1200">
          <a:solidFill>
            <a:schemeClr val="tx1"/>
          </a:solidFill>
          <a:latin typeface="+mn-lt"/>
          <a:ea typeface="+mn-ea"/>
          <a:cs typeface="+mn-cs"/>
        </a:defRPr>
      </a:lvl3pPr>
      <a:lvl4pPr marL="1371599" algn="l" defTabSz="914399" rtl="0" eaLnBrk="1" latinLnBrk="0" hangingPunct="1">
        <a:defRPr sz="1801" kern="1200">
          <a:solidFill>
            <a:schemeClr val="tx1"/>
          </a:solidFill>
          <a:latin typeface="+mn-lt"/>
          <a:ea typeface="+mn-ea"/>
          <a:cs typeface="+mn-cs"/>
        </a:defRPr>
      </a:lvl4pPr>
      <a:lvl5pPr marL="1828800" algn="l" defTabSz="914399" rtl="0" eaLnBrk="1" latinLnBrk="0" hangingPunct="1">
        <a:defRPr sz="1801" kern="1200">
          <a:solidFill>
            <a:schemeClr val="tx1"/>
          </a:solidFill>
          <a:latin typeface="+mn-lt"/>
          <a:ea typeface="+mn-ea"/>
          <a:cs typeface="+mn-cs"/>
        </a:defRPr>
      </a:lvl5pPr>
      <a:lvl6pPr marL="2286000" algn="l" defTabSz="914399" rtl="0" eaLnBrk="1" latinLnBrk="0" hangingPunct="1">
        <a:defRPr sz="1801" kern="1200">
          <a:solidFill>
            <a:schemeClr val="tx1"/>
          </a:solidFill>
          <a:latin typeface="+mn-lt"/>
          <a:ea typeface="+mn-ea"/>
          <a:cs typeface="+mn-cs"/>
        </a:defRPr>
      </a:lvl6pPr>
      <a:lvl7pPr marL="2743199" algn="l" defTabSz="914399" rtl="0" eaLnBrk="1" latinLnBrk="0" hangingPunct="1">
        <a:defRPr sz="1801" kern="1200">
          <a:solidFill>
            <a:schemeClr val="tx1"/>
          </a:solidFill>
          <a:latin typeface="+mn-lt"/>
          <a:ea typeface="+mn-ea"/>
          <a:cs typeface="+mn-cs"/>
        </a:defRPr>
      </a:lvl7pPr>
      <a:lvl8pPr marL="3200401" algn="l" defTabSz="914399" rtl="0" eaLnBrk="1" latinLnBrk="0" hangingPunct="1">
        <a:defRPr sz="1801" kern="1200">
          <a:solidFill>
            <a:schemeClr val="tx1"/>
          </a:solidFill>
          <a:latin typeface="+mn-lt"/>
          <a:ea typeface="+mn-ea"/>
          <a:cs typeface="+mn-cs"/>
        </a:defRPr>
      </a:lvl8pPr>
      <a:lvl9pPr marL="3657601" algn="l" defTabSz="914399" rtl="0" eaLnBrk="1" latinLnBrk="0" hangingPunct="1">
        <a:defRPr sz="1801"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87" name="Picture 63" descr="178100"/>
          <p:cNvPicPr>
            <a:picLocks noChangeAspect="1" noChangeArrowheads="1"/>
          </p:cNvPicPr>
          <p:nvPr userDrawn="1"/>
        </p:nvPicPr>
        <p:blipFill>
          <a:blip>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1">
                <a:solidFill>
                  <a:srgbClr val="FFFF00"/>
                </a:solidFill>
                <a:latin typeface="Arial" panose="020B0604020202020204" pitchFamily="34" charset="0"/>
              </a:defRPr>
            </a:lvl1pPr>
          </a:lstStyle>
          <a:p>
            <a:pPr fontAlgn="base">
              <a:spcBef>
                <a:spcPct val="0"/>
              </a:spcBef>
              <a:spcAft>
                <a:spcPct val="0"/>
              </a:spcAft>
            </a:pPr>
            <a:endParaRPr lang="en-US" alt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1">
                <a:solidFill>
                  <a:srgbClr val="FFFF00"/>
                </a:solidFill>
                <a:latin typeface="Arial" panose="020B0604020202020204" pitchFamily="34" charset="0"/>
              </a:defRPr>
            </a:lvl1pPr>
          </a:lstStyle>
          <a:p>
            <a:pPr fontAlgn="base">
              <a:spcBef>
                <a:spcPct val="0"/>
              </a:spcBef>
              <a:spcAft>
                <a:spcPct val="0"/>
              </a:spcAft>
            </a:pPr>
            <a:fld id="{2E419A8B-B492-4014-9199-3E08219E468C}" type="slidenum">
              <a:rPr lang="en-US" altLang="en-US" smtClean="0"/>
              <a:pPr fontAlgn="base">
                <a:spcBef>
                  <a:spcPct val="0"/>
                </a:spcBef>
                <a:spcAft>
                  <a:spcPct val="0"/>
                </a:spcAft>
              </a:pPr>
              <a:t>‹#›</a:t>
            </a:fld>
            <a:endParaRPr lang="en-US" altLang="en-US" dirty="0"/>
          </a:p>
        </p:txBody>
      </p:sp>
    </p:spTree>
    <p:extLst>
      <p:ext uri="{BB962C8B-B14F-4D97-AF65-F5344CB8AC3E}">
        <p14:creationId xmlns:p14="http://schemas.microsoft.com/office/powerpoint/2010/main" val="1817165196"/>
      </p:ext>
    </p:extLst>
  </p:cSld>
  <p:clrMap bg1="lt1" tx1="dk1" bg2="lt2" tx2="dk2" accent1="accent1" accent2="accent2" accent3="accent3" accent4="accent4" accent5="accent5" accent6="accent6" hlink="hlink" folHlink="folHlink"/>
  <p:sldLayoutIdLst>
    <p:sldLayoutId id="2147484825" r:id="rId1"/>
    <p:sldLayoutId id="2147484826" r:id="rId2"/>
    <p:sldLayoutId id="2147484827" r:id="rId3"/>
    <p:sldLayoutId id="2147484828" r:id="rId4"/>
    <p:sldLayoutId id="2147484829" r:id="rId5"/>
    <p:sldLayoutId id="2147484830" r:id="rId6"/>
    <p:sldLayoutId id="2147484831" r:id="rId7"/>
    <p:sldLayoutId id="2147484832" r:id="rId8"/>
    <p:sldLayoutId id="2147484833" r:id="rId9"/>
    <p:sldLayoutId id="2147484834" r:id="rId10"/>
    <p:sldLayoutId id="2147484835" r:id="rId11"/>
  </p:sldLayoutIdLst>
  <p:txStyles>
    <p:titleStyle>
      <a:lvl1pPr algn="ctr" rtl="0" fontAlgn="base">
        <a:spcBef>
          <a:spcPct val="0"/>
        </a:spcBef>
        <a:spcAft>
          <a:spcPct val="0"/>
        </a:spcAft>
        <a:defRPr sz="5001" kern="1200">
          <a:solidFill>
            <a:srgbClr val="FFFF00"/>
          </a:solidFill>
          <a:latin typeface="+mj-lt"/>
          <a:ea typeface="+mj-ea"/>
          <a:cs typeface="+mj-cs"/>
        </a:defRPr>
      </a:lvl1pPr>
      <a:lvl2pPr algn="ctr" rtl="0" fontAlgn="base">
        <a:spcBef>
          <a:spcPct val="0"/>
        </a:spcBef>
        <a:spcAft>
          <a:spcPct val="0"/>
        </a:spcAft>
        <a:defRPr sz="5001">
          <a:solidFill>
            <a:srgbClr val="FFFF00"/>
          </a:solidFill>
          <a:latin typeface="Arial Black" panose="020B0A04020102020204" pitchFamily="34" charset="0"/>
        </a:defRPr>
      </a:lvl2pPr>
      <a:lvl3pPr algn="ctr" rtl="0" fontAlgn="base">
        <a:spcBef>
          <a:spcPct val="0"/>
        </a:spcBef>
        <a:spcAft>
          <a:spcPct val="0"/>
        </a:spcAft>
        <a:defRPr sz="5001">
          <a:solidFill>
            <a:srgbClr val="FFFF00"/>
          </a:solidFill>
          <a:latin typeface="Arial Black" panose="020B0A04020102020204" pitchFamily="34" charset="0"/>
        </a:defRPr>
      </a:lvl3pPr>
      <a:lvl4pPr algn="ctr" rtl="0" fontAlgn="base">
        <a:spcBef>
          <a:spcPct val="0"/>
        </a:spcBef>
        <a:spcAft>
          <a:spcPct val="0"/>
        </a:spcAft>
        <a:defRPr sz="5001">
          <a:solidFill>
            <a:srgbClr val="FFFF00"/>
          </a:solidFill>
          <a:latin typeface="Arial Black" panose="020B0A04020102020204" pitchFamily="34" charset="0"/>
        </a:defRPr>
      </a:lvl4pPr>
      <a:lvl5pPr algn="ctr" rtl="0" fontAlgn="base">
        <a:spcBef>
          <a:spcPct val="0"/>
        </a:spcBef>
        <a:spcAft>
          <a:spcPct val="0"/>
        </a:spcAft>
        <a:defRPr sz="5001">
          <a:solidFill>
            <a:srgbClr val="FFFF00"/>
          </a:solidFill>
          <a:latin typeface="Arial Black" panose="020B0A04020102020204" pitchFamily="34" charset="0"/>
        </a:defRPr>
      </a:lvl5pPr>
      <a:lvl6pPr marL="457211" algn="ctr" rtl="0" fontAlgn="base">
        <a:spcBef>
          <a:spcPct val="0"/>
        </a:spcBef>
        <a:spcAft>
          <a:spcPct val="0"/>
        </a:spcAft>
        <a:defRPr sz="5001">
          <a:solidFill>
            <a:srgbClr val="FFFF00"/>
          </a:solidFill>
          <a:latin typeface="Arial Black" panose="020B0A04020102020204" pitchFamily="34" charset="0"/>
        </a:defRPr>
      </a:lvl6pPr>
      <a:lvl7pPr marL="914422" algn="ctr" rtl="0" fontAlgn="base">
        <a:spcBef>
          <a:spcPct val="0"/>
        </a:spcBef>
        <a:spcAft>
          <a:spcPct val="0"/>
        </a:spcAft>
        <a:defRPr sz="5001">
          <a:solidFill>
            <a:srgbClr val="FFFF00"/>
          </a:solidFill>
          <a:latin typeface="Arial Black" panose="020B0A04020102020204" pitchFamily="34" charset="0"/>
        </a:defRPr>
      </a:lvl7pPr>
      <a:lvl8pPr marL="1371635" algn="ctr" rtl="0" fontAlgn="base">
        <a:spcBef>
          <a:spcPct val="0"/>
        </a:spcBef>
        <a:spcAft>
          <a:spcPct val="0"/>
        </a:spcAft>
        <a:defRPr sz="5001">
          <a:solidFill>
            <a:srgbClr val="FFFF00"/>
          </a:solidFill>
          <a:latin typeface="Arial Black" panose="020B0A04020102020204" pitchFamily="34" charset="0"/>
        </a:defRPr>
      </a:lvl8pPr>
      <a:lvl9pPr marL="1828846" algn="ctr" rtl="0" fontAlgn="base">
        <a:spcBef>
          <a:spcPct val="0"/>
        </a:spcBef>
        <a:spcAft>
          <a:spcPct val="0"/>
        </a:spcAft>
        <a:defRPr sz="5001">
          <a:solidFill>
            <a:srgbClr val="FFFF00"/>
          </a:solidFill>
          <a:latin typeface="Arial Black" panose="020B0A04020102020204" pitchFamily="34" charset="0"/>
        </a:defRPr>
      </a:lvl9pPr>
    </p:titleStyle>
    <p:bodyStyle>
      <a:lvl1pPr marL="342909" indent="-342909" algn="l" rtl="0" fontAlgn="base">
        <a:spcBef>
          <a:spcPct val="20000"/>
        </a:spcBef>
        <a:spcAft>
          <a:spcPct val="0"/>
        </a:spcAft>
        <a:defRPr sz="5001" kern="1200">
          <a:solidFill>
            <a:srgbClr val="FFFF00"/>
          </a:solidFill>
          <a:latin typeface="+mn-lt"/>
          <a:ea typeface="+mn-ea"/>
          <a:cs typeface="+mn-cs"/>
        </a:defRPr>
      </a:lvl1pPr>
      <a:lvl2pPr marL="742969" indent="-285756" algn="l" rtl="0" fontAlgn="base">
        <a:spcBef>
          <a:spcPct val="20000"/>
        </a:spcBef>
        <a:spcAft>
          <a:spcPct val="0"/>
        </a:spcAft>
        <a:buChar char="–"/>
        <a:defRPr sz="5001" kern="1200">
          <a:solidFill>
            <a:schemeClr val="tx1"/>
          </a:solidFill>
          <a:latin typeface="+mn-lt"/>
          <a:ea typeface="+mn-ea"/>
          <a:cs typeface="+mn-cs"/>
        </a:defRPr>
      </a:lvl2pPr>
      <a:lvl3pPr marL="1143028" indent="-228606" algn="l" rtl="0" fontAlgn="base">
        <a:spcBef>
          <a:spcPct val="20000"/>
        </a:spcBef>
        <a:spcAft>
          <a:spcPct val="0"/>
        </a:spcAft>
        <a:buChar char="•"/>
        <a:defRPr sz="5001" kern="1200">
          <a:solidFill>
            <a:schemeClr val="tx1"/>
          </a:solidFill>
          <a:latin typeface="+mn-lt"/>
          <a:ea typeface="+mn-ea"/>
          <a:cs typeface="+mn-cs"/>
        </a:defRPr>
      </a:lvl3pPr>
      <a:lvl4pPr marL="1600240" indent="-228606" algn="l" rtl="0" fontAlgn="base">
        <a:spcBef>
          <a:spcPct val="20000"/>
        </a:spcBef>
        <a:spcAft>
          <a:spcPct val="0"/>
        </a:spcAft>
        <a:buChar char="–"/>
        <a:defRPr sz="5001" kern="1200">
          <a:solidFill>
            <a:schemeClr val="tx1"/>
          </a:solidFill>
          <a:latin typeface="+mn-lt"/>
          <a:ea typeface="+mn-ea"/>
          <a:cs typeface="+mn-cs"/>
        </a:defRPr>
      </a:lvl4pPr>
      <a:lvl5pPr marL="2057451" indent="-228606" algn="l" rtl="0" fontAlgn="base">
        <a:spcBef>
          <a:spcPct val="20000"/>
        </a:spcBef>
        <a:spcAft>
          <a:spcPct val="0"/>
        </a:spcAft>
        <a:buChar char="»"/>
        <a:defRPr sz="5001" kern="1200">
          <a:solidFill>
            <a:schemeClr val="tx1"/>
          </a:solidFill>
          <a:latin typeface="+mn-lt"/>
          <a:ea typeface="+mn-ea"/>
          <a:cs typeface="+mn-cs"/>
        </a:defRPr>
      </a:lvl5pPr>
      <a:lvl6pPr marL="251466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80" name="Picture 56" descr="187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1">
                <a:solidFill>
                  <a:srgbClr val="FFFF00"/>
                </a:solidFill>
                <a:latin typeface="Arial" panose="020B0604020202020204" pitchFamily="34" charset="0"/>
              </a:defRPr>
            </a:lvl1pPr>
          </a:lstStyle>
          <a:p>
            <a:pPr fontAlgn="base">
              <a:spcBef>
                <a:spcPct val="0"/>
              </a:spcBef>
              <a:spcAft>
                <a:spcPct val="0"/>
              </a:spcAft>
            </a:pPr>
            <a:endParaRPr lang="en-US" alt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1">
                <a:solidFill>
                  <a:srgbClr val="FFFF00"/>
                </a:solidFill>
                <a:latin typeface="Arial" panose="020B0604020202020204" pitchFamily="34" charset="0"/>
              </a:defRPr>
            </a:lvl1pPr>
          </a:lstStyle>
          <a:p>
            <a:pPr fontAlgn="base">
              <a:spcBef>
                <a:spcPct val="0"/>
              </a:spcBef>
              <a:spcAft>
                <a:spcPct val="0"/>
              </a:spcAft>
            </a:pPr>
            <a:fld id="{758390DF-6DF3-46BB-A951-F5C7FD440E8E}" type="slidenum">
              <a:rPr lang="en-US" altLang="en-US" smtClean="0"/>
              <a:pPr fontAlgn="base">
                <a:spcBef>
                  <a:spcPct val="0"/>
                </a:spcBef>
                <a:spcAft>
                  <a:spcPct val="0"/>
                </a:spcAft>
              </a:pPr>
              <a:t>‹#›</a:t>
            </a:fld>
            <a:endParaRPr lang="en-US" altLang="en-US" dirty="0"/>
          </a:p>
        </p:txBody>
      </p:sp>
    </p:spTree>
    <p:extLst>
      <p:ext uri="{BB962C8B-B14F-4D97-AF65-F5344CB8AC3E}">
        <p14:creationId xmlns:p14="http://schemas.microsoft.com/office/powerpoint/2010/main" val="1357672497"/>
      </p:ext>
    </p:extLst>
  </p:cSld>
  <p:clrMap bg1="lt1" tx1="dk1" bg2="lt2" tx2="dk2" accent1="accent1" accent2="accent2" accent3="accent3" accent4="accent4" accent5="accent5" accent6="accent6" hlink="hlink" folHlink="folHlink"/>
  <p:sldLayoutIdLst>
    <p:sldLayoutId id="2147484873" r:id="rId1"/>
    <p:sldLayoutId id="2147484874" r:id="rId2"/>
    <p:sldLayoutId id="2147484875" r:id="rId3"/>
    <p:sldLayoutId id="2147484876" r:id="rId4"/>
    <p:sldLayoutId id="2147484877" r:id="rId5"/>
    <p:sldLayoutId id="2147484878" r:id="rId6"/>
    <p:sldLayoutId id="2147484879" r:id="rId7"/>
    <p:sldLayoutId id="2147484880" r:id="rId8"/>
    <p:sldLayoutId id="2147484881" r:id="rId9"/>
    <p:sldLayoutId id="2147484882" r:id="rId10"/>
    <p:sldLayoutId id="2147484883" r:id="rId11"/>
  </p:sldLayoutIdLst>
  <p:txStyles>
    <p:titleStyle>
      <a:lvl1pPr algn="ctr" rtl="0" fontAlgn="base">
        <a:spcBef>
          <a:spcPct val="0"/>
        </a:spcBef>
        <a:spcAft>
          <a:spcPct val="0"/>
        </a:spcAft>
        <a:defRPr sz="5001" kern="1200">
          <a:solidFill>
            <a:srgbClr val="FFFF00"/>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2pPr>
      <a:lvl3pPr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3pPr>
      <a:lvl4pPr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4pPr>
      <a:lvl5pPr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5pPr>
      <a:lvl6pPr marL="457211"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6pPr>
      <a:lvl7pPr marL="914422"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7pPr>
      <a:lvl8pPr marL="1371635"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8pPr>
      <a:lvl9pPr marL="1828846"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9pPr>
    </p:titleStyle>
    <p:bodyStyle>
      <a:lvl1pPr marL="342909" indent="-342909" algn="l" rtl="0" fontAlgn="base">
        <a:spcBef>
          <a:spcPct val="20000"/>
        </a:spcBef>
        <a:spcAft>
          <a:spcPct val="0"/>
        </a:spcAft>
        <a:defRPr sz="5001" kern="1200">
          <a:solidFill>
            <a:srgbClr val="FFFF00"/>
          </a:solidFill>
          <a:latin typeface="+mn-lt"/>
          <a:ea typeface="+mn-ea"/>
          <a:cs typeface="+mn-cs"/>
        </a:defRPr>
      </a:lvl1pPr>
      <a:lvl2pPr marL="742969" indent="-285756" algn="l" rtl="0" fontAlgn="base">
        <a:spcBef>
          <a:spcPct val="20000"/>
        </a:spcBef>
        <a:spcAft>
          <a:spcPct val="0"/>
        </a:spcAft>
        <a:buChar char="–"/>
        <a:defRPr sz="5001" kern="1200">
          <a:solidFill>
            <a:schemeClr val="tx1"/>
          </a:solidFill>
          <a:latin typeface="+mn-lt"/>
          <a:ea typeface="+mn-ea"/>
          <a:cs typeface="+mn-cs"/>
        </a:defRPr>
      </a:lvl2pPr>
      <a:lvl3pPr marL="1143028" indent="-228606" algn="l" rtl="0" fontAlgn="base">
        <a:spcBef>
          <a:spcPct val="20000"/>
        </a:spcBef>
        <a:spcAft>
          <a:spcPct val="0"/>
        </a:spcAft>
        <a:buChar char="•"/>
        <a:defRPr sz="5001" kern="1200">
          <a:solidFill>
            <a:schemeClr val="tx1"/>
          </a:solidFill>
          <a:latin typeface="+mn-lt"/>
          <a:ea typeface="+mn-ea"/>
          <a:cs typeface="+mn-cs"/>
        </a:defRPr>
      </a:lvl3pPr>
      <a:lvl4pPr marL="1600240" indent="-228606" algn="l" rtl="0" fontAlgn="base">
        <a:spcBef>
          <a:spcPct val="20000"/>
        </a:spcBef>
        <a:spcAft>
          <a:spcPct val="0"/>
        </a:spcAft>
        <a:buChar char="–"/>
        <a:defRPr sz="5001" kern="1200">
          <a:solidFill>
            <a:schemeClr val="tx1"/>
          </a:solidFill>
          <a:latin typeface="+mn-lt"/>
          <a:ea typeface="+mn-ea"/>
          <a:cs typeface="+mn-cs"/>
        </a:defRPr>
      </a:lvl4pPr>
      <a:lvl5pPr marL="2057451" indent="-228606" algn="l" rtl="0" fontAlgn="base">
        <a:spcBef>
          <a:spcPct val="20000"/>
        </a:spcBef>
        <a:spcAft>
          <a:spcPct val="0"/>
        </a:spcAft>
        <a:buChar char="»"/>
        <a:defRPr sz="5001" kern="1200">
          <a:solidFill>
            <a:schemeClr val="tx1"/>
          </a:solidFill>
          <a:latin typeface="+mn-lt"/>
          <a:ea typeface="+mn-ea"/>
          <a:cs typeface="+mn-cs"/>
        </a:defRPr>
      </a:lvl5pPr>
      <a:lvl6pPr marL="251466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88" name="Picture 64" descr="5172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1">
                <a:solidFill>
                  <a:srgbClr val="FFFF00"/>
                </a:solidFill>
                <a:latin typeface="Arial" panose="020B0604020202020204" pitchFamily="34" charset="0"/>
              </a:defRPr>
            </a:lvl1pPr>
          </a:lstStyle>
          <a:p>
            <a:pPr fontAlgn="base">
              <a:spcBef>
                <a:spcPct val="0"/>
              </a:spcBef>
              <a:spcAft>
                <a:spcPct val="0"/>
              </a:spcAft>
            </a:pPr>
            <a:endParaRPr lang="en-US" alt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1">
                <a:solidFill>
                  <a:srgbClr val="FFFF00"/>
                </a:solidFill>
                <a:latin typeface="Arial" panose="020B0604020202020204" pitchFamily="34" charset="0"/>
              </a:defRPr>
            </a:lvl1pPr>
          </a:lstStyle>
          <a:p>
            <a:pPr fontAlgn="base">
              <a:spcBef>
                <a:spcPct val="0"/>
              </a:spcBef>
              <a:spcAft>
                <a:spcPct val="0"/>
              </a:spcAft>
            </a:pPr>
            <a:fld id="{3D849713-5B27-4FEA-8034-5CE6F83FBED6}" type="slidenum">
              <a:rPr lang="en-US" altLang="en-US" smtClean="0"/>
              <a:pPr fontAlgn="base">
                <a:spcBef>
                  <a:spcPct val="0"/>
                </a:spcBef>
                <a:spcAft>
                  <a:spcPct val="0"/>
                </a:spcAft>
              </a:pPr>
              <a:t>‹#›</a:t>
            </a:fld>
            <a:endParaRPr lang="en-US" altLang="en-US" dirty="0"/>
          </a:p>
        </p:txBody>
      </p:sp>
    </p:spTree>
    <p:extLst>
      <p:ext uri="{BB962C8B-B14F-4D97-AF65-F5344CB8AC3E}">
        <p14:creationId xmlns:p14="http://schemas.microsoft.com/office/powerpoint/2010/main" val="2349415938"/>
      </p:ext>
    </p:extLst>
  </p:cSld>
  <p:clrMap bg1="lt1" tx1="dk1" bg2="lt2" tx2="dk2" accent1="accent1" accent2="accent2" accent3="accent3" accent4="accent4" accent5="accent5" accent6="accent6" hlink="hlink" folHlink="folHlink"/>
  <p:sldLayoutIdLst>
    <p:sldLayoutId id="2147484897" r:id="rId1"/>
    <p:sldLayoutId id="2147484898" r:id="rId2"/>
    <p:sldLayoutId id="2147484899" r:id="rId3"/>
    <p:sldLayoutId id="2147484900" r:id="rId4"/>
    <p:sldLayoutId id="2147484901" r:id="rId5"/>
    <p:sldLayoutId id="2147484902" r:id="rId6"/>
    <p:sldLayoutId id="2147484903" r:id="rId7"/>
    <p:sldLayoutId id="2147484904" r:id="rId8"/>
    <p:sldLayoutId id="2147484905" r:id="rId9"/>
    <p:sldLayoutId id="2147484906" r:id="rId10"/>
    <p:sldLayoutId id="2147484907" r:id="rId11"/>
  </p:sldLayoutIdLst>
  <p:txStyles>
    <p:titleStyle>
      <a:lvl1pPr algn="ctr" rtl="0" fontAlgn="base">
        <a:spcBef>
          <a:spcPct val="0"/>
        </a:spcBef>
        <a:spcAft>
          <a:spcPct val="0"/>
        </a:spcAft>
        <a:defRPr sz="5001" kern="1200">
          <a:solidFill>
            <a:srgbClr val="FFFF00"/>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2pPr>
      <a:lvl3pPr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3pPr>
      <a:lvl4pPr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4pPr>
      <a:lvl5pPr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5pPr>
      <a:lvl6pPr marL="457211"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6pPr>
      <a:lvl7pPr marL="914422"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7pPr>
      <a:lvl8pPr marL="1371635"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8pPr>
      <a:lvl9pPr marL="1828846"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9pPr>
    </p:titleStyle>
    <p:bodyStyle>
      <a:lvl1pPr marL="342909" indent="-342909" algn="l" rtl="0" fontAlgn="base">
        <a:spcBef>
          <a:spcPct val="20000"/>
        </a:spcBef>
        <a:spcAft>
          <a:spcPct val="0"/>
        </a:spcAft>
        <a:defRPr sz="5001" kern="1200">
          <a:solidFill>
            <a:srgbClr val="FFFF00"/>
          </a:solidFill>
          <a:latin typeface="+mn-lt"/>
          <a:ea typeface="+mn-ea"/>
          <a:cs typeface="+mn-cs"/>
        </a:defRPr>
      </a:lvl1pPr>
      <a:lvl2pPr marL="742969" indent="-285756" algn="l" rtl="0" fontAlgn="base">
        <a:spcBef>
          <a:spcPct val="20000"/>
        </a:spcBef>
        <a:spcAft>
          <a:spcPct val="0"/>
        </a:spcAft>
        <a:buChar char="–"/>
        <a:defRPr sz="5001" kern="1200">
          <a:solidFill>
            <a:schemeClr val="tx1"/>
          </a:solidFill>
          <a:latin typeface="+mn-lt"/>
          <a:ea typeface="+mn-ea"/>
          <a:cs typeface="+mn-cs"/>
        </a:defRPr>
      </a:lvl2pPr>
      <a:lvl3pPr marL="1143028" indent="-228606" algn="l" rtl="0" fontAlgn="base">
        <a:spcBef>
          <a:spcPct val="20000"/>
        </a:spcBef>
        <a:spcAft>
          <a:spcPct val="0"/>
        </a:spcAft>
        <a:buChar char="•"/>
        <a:defRPr sz="5001" kern="1200">
          <a:solidFill>
            <a:schemeClr val="tx1"/>
          </a:solidFill>
          <a:latin typeface="+mn-lt"/>
          <a:ea typeface="+mn-ea"/>
          <a:cs typeface="+mn-cs"/>
        </a:defRPr>
      </a:lvl3pPr>
      <a:lvl4pPr marL="1600240" indent="-228606" algn="l" rtl="0" fontAlgn="base">
        <a:spcBef>
          <a:spcPct val="20000"/>
        </a:spcBef>
        <a:spcAft>
          <a:spcPct val="0"/>
        </a:spcAft>
        <a:buChar char="–"/>
        <a:defRPr sz="5001" kern="1200">
          <a:solidFill>
            <a:schemeClr val="tx1"/>
          </a:solidFill>
          <a:latin typeface="+mn-lt"/>
          <a:ea typeface="+mn-ea"/>
          <a:cs typeface="+mn-cs"/>
        </a:defRPr>
      </a:lvl4pPr>
      <a:lvl5pPr marL="2057451" indent="-228606" algn="l" rtl="0" fontAlgn="base">
        <a:spcBef>
          <a:spcPct val="20000"/>
        </a:spcBef>
        <a:spcAft>
          <a:spcPct val="0"/>
        </a:spcAft>
        <a:buChar char="»"/>
        <a:defRPr sz="5001" kern="1200">
          <a:solidFill>
            <a:schemeClr val="tx1"/>
          </a:solidFill>
          <a:latin typeface="+mn-lt"/>
          <a:ea typeface="+mn-ea"/>
          <a:cs typeface="+mn-cs"/>
        </a:defRPr>
      </a:lvl5pPr>
      <a:lvl6pPr marL="251466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6" descr="B3692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1">
                <a:latin typeface="Arial" charset="0"/>
              </a:defRPr>
            </a:lvl1pPr>
          </a:lstStyle>
          <a:p>
            <a:pPr fontAlgn="base">
              <a:spcBef>
                <a:spcPct val="0"/>
              </a:spcBef>
              <a:spcAft>
                <a:spcPct val="0"/>
              </a:spcAft>
              <a:defRPr/>
            </a:pPr>
            <a:endParaRPr lang="en-US" altLang="en-US" dirty="0">
              <a:solidFill>
                <a:srgbClr val="FFFFFF"/>
              </a:solidFill>
            </a:endParaRPr>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1" smtClean="0">
                <a:latin typeface="Arial" panose="020B0604020202020204" pitchFamily="34" charset="0"/>
              </a:defRPr>
            </a:lvl1pPr>
          </a:lstStyle>
          <a:p>
            <a:pPr fontAlgn="base">
              <a:spcBef>
                <a:spcPct val="0"/>
              </a:spcBef>
              <a:spcAft>
                <a:spcPct val="0"/>
              </a:spcAft>
              <a:defRPr/>
            </a:pPr>
            <a:fld id="{80F2C8AA-DCCC-43B4-9C75-9492C4181489}" type="slidenum">
              <a:rPr lang="en-US" altLang="en-US">
                <a:solidFill>
                  <a:srgbClr val="FFFFFF"/>
                </a:solidFill>
              </a:rPr>
              <a:pPr fontAlgn="base">
                <a:spcBef>
                  <a:spcPct val="0"/>
                </a:spcBef>
                <a:spcAft>
                  <a:spcPct val="0"/>
                </a:spcAft>
                <a:defRPr/>
              </a:pPr>
              <a:t>‹#›</a:t>
            </a:fld>
            <a:endParaRPr lang="en-US" altLang="en-US" dirty="0">
              <a:solidFill>
                <a:srgbClr val="FFFFFF"/>
              </a:solidFill>
            </a:endParaRPr>
          </a:p>
        </p:txBody>
      </p:sp>
    </p:spTree>
    <p:extLst>
      <p:ext uri="{BB962C8B-B14F-4D97-AF65-F5344CB8AC3E}">
        <p14:creationId xmlns:p14="http://schemas.microsoft.com/office/powerpoint/2010/main" val="789645165"/>
      </p:ext>
    </p:extLst>
  </p:cSld>
  <p:clrMap bg1="lt1" tx1="dk1" bg2="lt2" tx2="dk2" accent1="accent1" accent2="accent2" accent3="accent3" accent4="accent4" accent5="accent5" accent6="accent6" hlink="hlink" folHlink="folHlink"/>
  <p:sldLayoutIdLst>
    <p:sldLayoutId id="2147484921" r:id="rId1"/>
    <p:sldLayoutId id="2147484922" r:id="rId2"/>
    <p:sldLayoutId id="2147484923" r:id="rId3"/>
    <p:sldLayoutId id="2147484924" r:id="rId4"/>
    <p:sldLayoutId id="2147484925" r:id="rId5"/>
    <p:sldLayoutId id="2147484926" r:id="rId6"/>
    <p:sldLayoutId id="2147484927" r:id="rId7"/>
    <p:sldLayoutId id="2147484928" r:id="rId8"/>
    <p:sldLayoutId id="2147484929" r:id="rId9"/>
    <p:sldLayoutId id="2147484930" r:id="rId10"/>
    <p:sldLayoutId id="2147484931" r:id="rId11"/>
  </p:sldLayoutIdLst>
  <p:txStyles>
    <p:titleStyle>
      <a:lvl1pPr algn="ctr" rtl="0" eaLnBrk="0" fontAlgn="base" hangingPunct="0">
        <a:spcBef>
          <a:spcPct val="0"/>
        </a:spcBef>
        <a:spcAft>
          <a:spcPct val="0"/>
        </a:spcAft>
        <a:defRPr sz="5001">
          <a:solidFill>
            <a:schemeClr val="bg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1">
          <a:solidFill>
            <a:schemeClr val="bg1"/>
          </a:solidFill>
          <a:effectLst>
            <a:outerShdw blurRad="38100" dist="38100" dir="2700000" algn="tl">
              <a:srgbClr val="C0C0C0"/>
            </a:outerShdw>
          </a:effectLst>
          <a:latin typeface="Arial Black" pitchFamily="34" charset="0"/>
        </a:defRPr>
      </a:lvl2pPr>
      <a:lvl3pPr algn="ctr" rtl="0" eaLnBrk="0" fontAlgn="base" hangingPunct="0">
        <a:spcBef>
          <a:spcPct val="0"/>
        </a:spcBef>
        <a:spcAft>
          <a:spcPct val="0"/>
        </a:spcAft>
        <a:defRPr sz="5001">
          <a:solidFill>
            <a:schemeClr val="bg1"/>
          </a:solidFill>
          <a:effectLst>
            <a:outerShdw blurRad="38100" dist="38100" dir="2700000" algn="tl">
              <a:srgbClr val="C0C0C0"/>
            </a:outerShdw>
          </a:effectLst>
          <a:latin typeface="Arial Black" pitchFamily="34" charset="0"/>
        </a:defRPr>
      </a:lvl3pPr>
      <a:lvl4pPr algn="ctr" rtl="0" eaLnBrk="0" fontAlgn="base" hangingPunct="0">
        <a:spcBef>
          <a:spcPct val="0"/>
        </a:spcBef>
        <a:spcAft>
          <a:spcPct val="0"/>
        </a:spcAft>
        <a:defRPr sz="5001">
          <a:solidFill>
            <a:schemeClr val="bg1"/>
          </a:solidFill>
          <a:effectLst>
            <a:outerShdw blurRad="38100" dist="38100" dir="2700000" algn="tl">
              <a:srgbClr val="C0C0C0"/>
            </a:outerShdw>
          </a:effectLst>
          <a:latin typeface="Arial Black" pitchFamily="34" charset="0"/>
        </a:defRPr>
      </a:lvl4pPr>
      <a:lvl5pPr algn="ctr" rtl="0" eaLnBrk="0" fontAlgn="base" hangingPunct="0">
        <a:spcBef>
          <a:spcPct val="0"/>
        </a:spcBef>
        <a:spcAft>
          <a:spcPct val="0"/>
        </a:spcAft>
        <a:defRPr sz="5001">
          <a:solidFill>
            <a:schemeClr val="bg1"/>
          </a:solidFill>
          <a:effectLst>
            <a:outerShdw blurRad="38100" dist="38100" dir="2700000" algn="tl">
              <a:srgbClr val="C0C0C0"/>
            </a:outerShdw>
          </a:effectLst>
          <a:latin typeface="Arial Black" pitchFamily="34" charset="0"/>
        </a:defRPr>
      </a:lvl5pPr>
      <a:lvl6pPr marL="457211" algn="ctr" rtl="0" fontAlgn="base">
        <a:spcBef>
          <a:spcPct val="0"/>
        </a:spcBef>
        <a:spcAft>
          <a:spcPct val="0"/>
        </a:spcAft>
        <a:defRPr sz="5001">
          <a:solidFill>
            <a:schemeClr val="bg1"/>
          </a:solidFill>
          <a:effectLst>
            <a:outerShdw blurRad="38100" dist="38100" dir="2700000" algn="tl">
              <a:srgbClr val="C0C0C0"/>
            </a:outerShdw>
          </a:effectLst>
          <a:latin typeface="Arial Black" pitchFamily="34" charset="0"/>
        </a:defRPr>
      </a:lvl6pPr>
      <a:lvl7pPr marL="914422" algn="ctr" rtl="0" fontAlgn="base">
        <a:spcBef>
          <a:spcPct val="0"/>
        </a:spcBef>
        <a:spcAft>
          <a:spcPct val="0"/>
        </a:spcAft>
        <a:defRPr sz="5001">
          <a:solidFill>
            <a:schemeClr val="bg1"/>
          </a:solidFill>
          <a:effectLst>
            <a:outerShdw blurRad="38100" dist="38100" dir="2700000" algn="tl">
              <a:srgbClr val="C0C0C0"/>
            </a:outerShdw>
          </a:effectLst>
          <a:latin typeface="Arial Black" pitchFamily="34" charset="0"/>
        </a:defRPr>
      </a:lvl7pPr>
      <a:lvl8pPr marL="1371635" algn="ctr" rtl="0" fontAlgn="base">
        <a:spcBef>
          <a:spcPct val="0"/>
        </a:spcBef>
        <a:spcAft>
          <a:spcPct val="0"/>
        </a:spcAft>
        <a:defRPr sz="5001">
          <a:solidFill>
            <a:schemeClr val="bg1"/>
          </a:solidFill>
          <a:effectLst>
            <a:outerShdw blurRad="38100" dist="38100" dir="2700000" algn="tl">
              <a:srgbClr val="C0C0C0"/>
            </a:outerShdw>
          </a:effectLst>
          <a:latin typeface="Arial Black" pitchFamily="34" charset="0"/>
        </a:defRPr>
      </a:lvl8pPr>
      <a:lvl9pPr marL="1828846" algn="ctr" rtl="0" fontAlgn="base">
        <a:spcBef>
          <a:spcPct val="0"/>
        </a:spcBef>
        <a:spcAft>
          <a:spcPct val="0"/>
        </a:spcAft>
        <a:defRPr sz="5001">
          <a:solidFill>
            <a:schemeClr val="bg1"/>
          </a:solidFill>
          <a:effectLst>
            <a:outerShdw blurRad="38100" dist="38100" dir="2700000" algn="tl">
              <a:srgbClr val="C0C0C0"/>
            </a:outerShdw>
          </a:effectLst>
          <a:latin typeface="Arial Black" pitchFamily="34" charset="0"/>
        </a:defRPr>
      </a:lvl9pPr>
    </p:titleStyle>
    <p:bodyStyle>
      <a:lvl1pPr marL="342909" indent="-342909" algn="l" rtl="0" eaLnBrk="0" fontAlgn="base" hangingPunct="0">
        <a:spcBef>
          <a:spcPct val="20000"/>
        </a:spcBef>
        <a:spcAft>
          <a:spcPct val="0"/>
        </a:spcAft>
        <a:defRPr sz="5001">
          <a:solidFill>
            <a:schemeClr val="bg1"/>
          </a:solidFill>
          <a:latin typeface="+mn-lt"/>
          <a:ea typeface="+mn-ea"/>
          <a:cs typeface="+mn-cs"/>
        </a:defRPr>
      </a:lvl1pPr>
      <a:lvl2pPr marL="742969" indent="-285756" algn="l" rtl="0" eaLnBrk="0" fontAlgn="base" hangingPunct="0">
        <a:spcBef>
          <a:spcPct val="20000"/>
        </a:spcBef>
        <a:spcAft>
          <a:spcPct val="0"/>
        </a:spcAft>
        <a:buChar char="–"/>
        <a:defRPr sz="5001">
          <a:solidFill>
            <a:schemeClr val="tx1"/>
          </a:solidFill>
          <a:latin typeface="+mn-lt"/>
        </a:defRPr>
      </a:lvl2pPr>
      <a:lvl3pPr marL="1143028" indent="-228606" algn="l" rtl="0" eaLnBrk="0" fontAlgn="base" hangingPunct="0">
        <a:spcBef>
          <a:spcPct val="20000"/>
        </a:spcBef>
        <a:spcAft>
          <a:spcPct val="0"/>
        </a:spcAft>
        <a:buChar char="•"/>
        <a:defRPr sz="5001">
          <a:solidFill>
            <a:schemeClr val="tx1"/>
          </a:solidFill>
          <a:latin typeface="+mn-lt"/>
        </a:defRPr>
      </a:lvl3pPr>
      <a:lvl4pPr marL="1600240" indent="-228606" algn="l" rtl="0" eaLnBrk="0" fontAlgn="base" hangingPunct="0">
        <a:spcBef>
          <a:spcPct val="20000"/>
        </a:spcBef>
        <a:spcAft>
          <a:spcPct val="0"/>
        </a:spcAft>
        <a:buChar char="–"/>
        <a:defRPr sz="5001">
          <a:solidFill>
            <a:schemeClr val="tx1"/>
          </a:solidFill>
          <a:latin typeface="+mn-lt"/>
        </a:defRPr>
      </a:lvl4pPr>
      <a:lvl5pPr marL="2057451" indent="-228606" algn="l" rtl="0" eaLnBrk="0" fontAlgn="base" hangingPunct="0">
        <a:spcBef>
          <a:spcPct val="20000"/>
        </a:spcBef>
        <a:spcAft>
          <a:spcPct val="0"/>
        </a:spcAft>
        <a:buChar char="»"/>
        <a:defRPr sz="5001">
          <a:solidFill>
            <a:schemeClr val="tx1"/>
          </a:solidFill>
          <a:latin typeface="+mn-lt"/>
        </a:defRPr>
      </a:lvl5pPr>
      <a:lvl6pPr marL="2514664" indent="-228606" algn="l" rtl="0" fontAlgn="base">
        <a:spcBef>
          <a:spcPct val="20000"/>
        </a:spcBef>
        <a:spcAft>
          <a:spcPct val="0"/>
        </a:spcAft>
        <a:buChar char="»"/>
        <a:defRPr sz="5001">
          <a:solidFill>
            <a:schemeClr val="tx1"/>
          </a:solidFill>
          <a:latin typeface="+mn-lt"/>
        </a:defRPr>
      </a:lvl6pPr>
      <a:lvl7pPr marL="2971874" indent="-228606" algn="l" rtl="0" fontAlgn="base">
        <a:spcBef>
          <a:spcPct val="20000"/>
        </a:spcBef>
        <a:spcAft>
          <a:spcPct val="0"/>
        </a:spcAft>
        <a:buChar char="»"/>
        <a:defRPr sz="5001">
          <a:solidFill>
            <a:schemeClr val="tx1"/>
          </a:solidFill>
          <a:latin typeface="+mn-lt"/>
        </a:defRPr>
      </a:lvl7pPr>
      <a:lvl8pPr marL="3429086" indent="-228606" algn="l" rtl="0" fontAlgn="base">
        <a:spcBef>
          <a:spcPct val="20000"/>
        </a:spcBef>
        <a:spcAft>
          <a:spcPct val="0"/>
        </a:spcAft>
        <a:buChar char="»"/>
        <a:defRPr sz="5001">
          <a:solidFill>
            <a:schemeClr val="tx1"/>
          </a:solidFill>
          <a:latin typeface="+mn-lt"/>
        </a:defRPr>
      </a:lvl8pPr>
      <a:lvl9pPr marL="3886297" indent="-228606" algn="l" rtl="0" fontAlgn="base">
        <a:spcBef>
          <a:spcPct val="20000"/>
        </a:spcBef>
        <a:spcAft>
          <a:spcPct val="0"/>
        </a:spcAft>
        <a:buChar char="»"/>
        <a:defRPr sz="5001">
          <a:solidFill>
            <a:schemeClr val="tx1"/>
          </a:solidFill>
          <a:latin typeface="+mn-lt"/>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06" name="Picture 82" descr="flowe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1">
                <a:latin typeface="Arial" panose="020B0604020202020204" pitchFamily="34" charset="0"/>
              </a:defRPr>
            </a:lvl1pPr>
          </a:lstStyle>
          <a:p>
            <a:pPr fontAlgn="base">
              <a:spcBef>
                <a:spcPct val="0"/>
              </a:spcBef>
              <a:spcAft>
                <a:spcPct val="0"/>
              </a:spcAft>
            </a:pPr>
            <a:endParaRPr lang="en-US" altLang="en-US" dirty="0">
              <a:solidFill>
                <a:srgbClr val="FFFFFF"/>
              </a:solidFill>
            </a:endParaRPr>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1">
                <a:latin typeface="Arial" panose="020B0604020202020204" pitchFamily="34" charset="0"/>
              </a:defRPr>
            </a:lvl1pPr>
          </a:lstStyle>
          <a:p>
            <a:pPr fontAlgn="base">
              <a:spcBef>
                <a:spcPct val="0"/>
              </a:spcBef>
              <a:spcAft>
                <a:spcPct val="0"/>
              </a:spcAft>
            </a:pPr>
            <a:fld id="{B109D5D6-949D-4F3F-9228-02E7EA852798}" type="slidenum">
              <a:rPr lang="en-US" altLang="en-US" smtClean="0">
                <a:solidFill>
                  <a:srgbClr val="FFFFFF"/>
                </a:solidFill>
              </a:rPr>
              <a:pPr fontAlgn="base">
                <a:spcBef>
                  <a:spcPct val="0"/>
                </a:spcBef>
                <a:spcAft>
                  <a:spcPct val="0"/>
                </a:spcAft>
              </a:pPr>
              <a:t>‹#›</a:t>
            </a:fld>
            <a:endParaRPr lang="en-US" altLang="en-US" dirty="0">
              <a:solidFill>
                <a:srgbClr val="FFFFFF"/>
              </a:solidFill>
            </a:endParaRPr>
          </a:p>
        </p:txBody>
      </p:sp>
    </p:spTree>
    <p:extLst>
      <p:ext uri="{BB962C8B-B14F-4D97-AF65-F5344CB8AC3E}">
        <p14:creationId xmlns:p14="http://schemas.microsoft.com/office/powerpoint/2010/main" val="3934748663"/>
      </p:ext>
    </p:extLst>
  </p:cSld>
  <p:clrMap bg1="lt1" tx1="dk1" bg2="lt2" tx2="dk2" accent1="accent1" accent2="accent2" accent3="accent3" accent4="accent4" accent5="accent5" accent6="accent6" hlink="hlink" folHlink="folHlink"/>
  <p:sldLayoutIdLst>
    <p:sldLayoutId id="2147484981" r:id="rId1"/>
    <p:sldLayoutId id="2147484982" r:id="rId2"/>
    <p:sldLayoutId id="2147484983" r:id="rId3"/>
    <p:sldLayoutId id="2147484984" r:id="rId4"/>
    <p:sldLayoutId id="2147484985" r:id="rId5"/>
    <p:sldLayoutId id="2147484986" r:id="rId6"/>
    <p:sldLayoutId id="2147484987" r:id="rId7"/>
    <p:sldLayoutId id="2147484988" r:id="rId8"/>
    <p:sldLayoutId id="2147484989" r:id="rId9"/>
    <p:sldLayoutId id="2147484990" r:id="rId10"/>
    <p:sldLayoutId id="2147484991" r:id="rId11"/>
  </p:sldLayoutIdLst>
  <p:txStyles>
    <p:titleStyle>
      <a:lvl1pPr algn="ctr" rtl="0" fontAlgn="base">
        <a:spcBef>
          <a:spcPct val="0"/>
        </a:spcBef>
        <a:spcAft>
          <a:spcPct val="0"/>
        </a:spcAft>
        <a:defRPr sz="5001" kern="1200">
          <a:solidFill>
            <a:srgbClr val="FFFF00"/>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2pPr>
      <a:lvl3pPr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3pPr>
      <a:lvl4pPr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4pPr>
      <a:lvl5pPr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5pPr>
      <a:lvl6pPr marL="457211"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6pPr>
      <a:lvl7pPr marL="914422"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7pPr>
      <a:lvl8pPr marL="1371635"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8pPr>
      <a:lvl9pPr marL="1828846"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9pPr>
    </p:titleStyle>
    <p:bodyStyle>
      <a:lvl1pPr marL="342909" indent="-342909" algn="l" rtl="0" fontAlgn="base">
        <a:spcBef>
          <a:spcPct val="20000"/>
        </a:spcBef>
        <a:spcAft>
          <a:spcPct val="0"/>
        </a:spcAft>
        <a:defRPr sz="5001" kern="1200">
          <a:solidFill>
            <a:srgbClr val="FFFF00"/>
          </a:solidFill>
          <a:latin typeface="+mn-lt"/>
          <a:ea typeface="+mn-ea"/>
          <a:cs typeface="+mn-cs"/>
        </a:defRPr>
      </a:lvl1pPr>
      <a:lvl2pPr marL="742969" indent="-285756" algn="l" rtl="0" fontAlgn="base">
        <a:spcBef>
          <a:spcPct val="20000"/>
        </a:spcBef>
        <a:spcAft>
          <a:spcPct val="0"/>
        </a:spcAft>
        <a:buChar char="–"/>
        <a:defRPr sz="5001" kern="1200">
          <a:solidFill>
            <a:schemeClr val="tx1"/>
          </a:solidFill>
          <a:latin typeface="+mn-lt"/>
          <a:ea typeface="+mn-ea"/>
          <a:cs typeface="+mn-cs"/>
        </a:defRPr>
      </a:lvl2pPr>
      <a:lvl3pPr marL="1143028" indent="-228606" algn="l" rtl="0" fontAlgn="base">
        <a:spcBef>
          <a:spcPct val="20000"/>
        </a:spcBef>
        <a:spcAft>
          <a:spcPct val="0"/>
        </a:spcAft>
        <a:buChar char="•"/>
        <a:defRPr sz="5001" kern="1200">
          <a:solidFill>
            <a:schemeClr val="tx1"/>
          </a:solidFill>
          <a:latin typeface="+mn-lt"/>
          <a:ea typeface="+mn-ea"/>
          <a:cs typeface="+mn-cs"/>
        </a:defRPr>
      </a:lvl3pPr>
      <a:lvl4pPr marL="1600240" indent="-228606" algn="l" rtl="0" fontAlgn="base">
        <a:spcBef>
          <a:spcPct val="20000"/>
        </a:spcBef>
        <a:spcAft>
          <a:spcPct val="0"/>
        </a:spcAft>
        <a:buChar char="–"/>
        <a:defRPr sz="5001" kern="1200">
          <a:solidFill>
            <a:schemeClr val="tx1"/>
          </a:solidFill>
          <a:latin typeface="+mn-lt"/>
          <a:ea typeface="+mn-ea"/>
          <a:cs typeface="+mn-cs"/>
        </a:defRPr>
      </a:lvl4pPr>
      <a:lvl5pPr marL="2057451" indent="-228606" algn="l" rtl="0" fontAlgn="base">
        <a:spcBef>
          <a:spcPct val="20000"/>
        </a:spcBef>
        <a:spcAft>
          <a:spcPct val="0"/>
        </a:spcAft>
        <a:buChar char="»"/>
        <a:defRPr sz="5001" kern="1200">
          <a:solidFill>
            <a:schemeClr val="tx1"/>
          </a:solidFill>
          <a:latin typeface="+mn-lt"/>
          <a:ea typeface="+mn-ea"/>
          <a:cs typeface="+mn-cs"/>
        </a:defRPr>
      </a:lvl5pPr>
      <a:lvl6pPr marL="251466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1">
                <a:latin typeface="Arial" panose="020B0604020202020204" pitchFamily="34" charset="0"/>
              </a:defRPr>
            </a:lvl1pPr>
          </a:lstStyle>
          <a:p>
            <a:pPr fontAlgn="base">
              <a:spcBef>
                <a:spcPct val="0"/>
              </a:spcBef>
              <a:spcAft>
                <a:spcPct val="0"/>
              </a:spcAft>
            </a:pPr>
            <a:endParaRPr lang="en-US" altLang="en-US" dirty="0">
              <a:solidFill>
                <a:srgbClr val="FFFFFF"/>
              </a:solidFill>
            </a:endParaRPr>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1">
                <a:latin typeface="Arial" panose="020B0604020202020204" pitchFamily="34" charset="0"/>
              </a:defRPr>
            </a:lvl1pPr>
          </a:lstStyle>
          <a:p>
            <a:pPr fontAlgn="base">
              <a:spcBef>
                <a:spcPct val="0"/>
              </a:spcBef>
              <a:spcAft>
                <a:spcPct val="0"/>
              </a:spcAft>
            </a:pPr>
            <a:fld id="{D63779EA-62E5-40B0-A1F8-025B502E04A9}" type="slidenum">
              <a:rPr lang="en-US" altLang="en-US" smtClean="0">
                <a:solidFill>
                  <a:srgbClr val="FFFFFF"/>
                </a:solidFill>
              </a:rPr>
              <a:pPr fontAlgn="base">
                <a:spcBef>
                  <a:spcPct val="0"/>
                </a:spcBef>
                <a:spcAft>
                  <a:spcPct val="0"/>
                </a:spcAft>
              </a:pPr>
              <a:t>‹#›</a:t>
            </a:fld>
            <a:endParaRPr lang="en-US" altLang="en-US" dirty="0">
              <a:solidFill>
                <a:srgbClr val="FFFFFF"/>
              </a:solidFill>
            </a:endParaRPr>
          </a:p>
        </p:txBody>
      </p:sp>
      <p:pic>
        <p:nvPicPr>
          <p:cNvPr id="1110" name="Picture 86" descr="7185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11" name="Picture 87" descr="rrlig-crs-pixsta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2116671" y="2209800"/>
            <a:ext cx="512233" cy="53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590239"/>
      </p:ext>
    </p:extLst>
  </p:cSld>
  <p:clrMap bg1="lt1" tx1="dk1" bg2="lt2" tx2="dk2" accent1="accent1" accent2="accent2" accent3="accent3" accent4="accent4" accent5="accent5" accent6="accent6" hlink="hlink" folHlink="folHlink"/>
  <p:sldLayoutIdLst>
    <p:sldLayoutId id="2147484993" r:id="rId1"/>
    <p:sldLayoutId id="2147484994" r:id="rId2"/>
    <p:sldLayoutId id="2147484995" r:id="rId3"/>
    <p:sldLayoutId id="2147484996" r:id="rId4"/>
    <p:sldLayoutId id="2147484997" r:id="rId5"/>
    <p:sldLayoutId id="2147484998" r:id="rId6"/>
    <p:sldLayoutId id="2147484999" r:id="rId7"/>
    <p:sldLayoutId id="2147485000" r:id="rId8"/>
    <p:sldLayoutId id="2147485001" r:id="rId9"/>
    <p:sldLayoutId id="2147485002" r:id="rId10"/>
    <p:sldLayoutId id="2147485003" r:id="rId11"/>
  </p:sldLayoutIdLst>
  <p:txStyles>
    <p:titleStyle>
      <a:lvl1pPr algn="ctr" rtl="0" fontAlgn="base">
        <a:spcBef>
          <a:spcPct val="0"/>
        </a:spcBef>
        <a:spcAft>
          <a:spcPct val="0"/>
        </a:spcAft>
        <a:defRPr sz="5001" kern="1200">
          <a:solidFill>
            <a:srgbClr val="FFFF00"/>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2pPr>
      <a:lvl3pPr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3pPr>
      <a:lvl4pPr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4pPr>
      <a:lvl5pPr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5pPr>
      <a:lvl6pPr marL="457211"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6pPr>
      <a:lvl7pPr marL="914422"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7pPr>
      <a:lvl8pPr marL="1371635"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8pPr>
      <a:lvl9pPr marL="1828846"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9pPr>
    </p:titleStyle>
    <p:bodyStyle>
      <a:lvl1pPr marL="342909" indent="-342909" algn="l" rtl="0" fontAlgn="base">
        <a:spcBef>
          <a:spcPct val="20000"/>
        </a:spcBef>
        <a:spcAft>
          <a:spcPct val="0"/>
        </a:spcAft>
        <a:defRPr sz="5001" kern="1200">
          <a:solidFill>
            <a:srgbClr val="FFFF00"/>
          </a:solidFill>
          <a:latin typeface="+mn-lt"/>
          <a:ea typeface="+mn-ea"/>
          <a:cs typeface="+mn-cs"/>
        </a:defRPr>
      </a:lvl1pPr>
      <a:lvl2pPr marL="742969" indent="-285756" algn="l" rtl="0" fontAlgn="base">
        <a:spcBef>
          <a:spcPct val="20000"/>
        </a:spcBef>
        <a:spcAft>
          <a:spcPct val="0"/>
        </a:spcAft>
        <a:buChar char="–"/>
        <a:defRPr sz="5001" kern="1200">
          <a:solidFill>
            <a:schemeClr val="tx1"/>
          </a:solidFill>
          <a:latin typeface="+mn-lt"/>
          <a:ea typeface="+mn-ea"/>
          <a:cs typeface="+mn-cs"/>
        </a:defRPr>
      </a:lvl2pPr>
      <a:lvl3pPr marL="1143028" indent="-228606" algn="l" rtl="0" fontAlgn="base">
        <a:spcBef>
          <a:spcPct val="20000"/>
        </a:spcBef>
        <a:spcAft>
          <a:spcPct val="0"/>
        </a:spcAft>
        <a:buChar char="•"/>
        <a:defRPr sz="5001" kern="1200">
          <a:solidFill>
            <a:schemeClr val="tx1"/>
          </a:solidFill>
          <a:latin typeface="+mn-lt"/>
          <a:ea typeface="+mn-ea"/>
          <a:cs typeface="+mn-cs"/>
        </a:defRPr>
      </a:lvl3pPr>
      <a:lvl4pPr marL="1600240" indent="-228606" algn="l" rtl="0" fontAlgn="base">
        <a:spcBef>
          <a:spcPct val="20000"/>
        </a:spcBef>
        <a:spcAft>
          <a:spcPct val="0"/>
        </a:spcAft>
        <a:buChar char="–"/>
        <a:defRPr sz="5001" kern="1200">
          <a:solidFill>
            <a:schemeClr val="tx1"/>
          </a:solidFill>
          <a:latin typeface="+mn-lt"/>
          <a:ea typeface="+mn-ea"/>
          <a:cs typeface="+mn-cs"/>
        </a:defRPr>
      </a:lvl4pPr>
      <a:lvl5pPr marL="2057451" indent="-228606" algn="l" rtl="0" fontAlgn="base">
        <a:spcBef>
          <a:spcPct val="20000"/>
        </a:spcBef>
        <a:spcAft>
          <a:spcPct val="0"/>
        </a:spcAft>
        <a:buChar char="»"/>
        <a:defRPr sz="5001" kern="1200">
          <a:solidFill>
            <a:schemeClr val="tx1"/>
          </a:solidFill>
          <a:latin typeface="+mn-lt"/>
          <a:ea typeface="+mn-ea"/>
          <a:cs typeface="+mn-cs"/>
        </a:defRPr>
      </a:lvl5pPr>
      <a:lvl6pPr marL="251466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4" descr="798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1">
                <a:solidFill>
                  <a:srgbClr val="FFFF00"/>
                </a:solidFill>
                <a:latin typeface="Arial" panose="020B0604020202020204" pitchFamily="34" charset="0"/>
              </a:defRPr>
            </a:lvl1pPr>
          </a:lstStyle>
          <a:p>
            <a:pPr fontAlgn="base">
              <a:spcBef>
                <a:spcPct val="0"/>
              </a:spcBef>
              <a:spcAft>
                <a:spcPct val="0"/>
              </a:spcAft>
              <a:defRPr/>
            </a:pPr>
            <a:endParaRPr lang="en-US" alt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1">
                <a:solidFill>
                  <a:srgbClr val="FFFF00"/>
                </a:solidFill>
                <a:latin typeface="Arial" panose="020B0604020202020204" pitchFamily="34" charset="0"/>
              </a:defRPr>
            </a:lvl1pPr>
          </a:lstStyle>
          <a:p>
            <a:pPr fontAlgn="base">
              <a:spcBef>
                <a:spcPct val="0"/>
              </a:spcBef>
              <a:spcAft>
                <a:spcPct val="0"/>
              </a:spcAft>
              <a:defRPr/>
            </a:pPr>
            <a:fld id="{A6230D0C-3631-4439-8EE7-7E1A94163485}" type="slidenum">
              <a:rPr lang="en-US" altLang="en-US"/>
              <a:pPr fontAlgn="base">
                <a:spcBef>
                  <a:spcPct val="0"/>
                </a:spcBef>
                <a:spcAft>
                  <a:spcPct val="0"/>
                </a:spcAft>
                <a:defRPr/>
              </a:pPr>
              <a:t>‹#›</a:t>
            </a:fld>
            <a:endParaRPr lang="en-US" altLang="en-US" dirty="0"/>
          </a:p>
        </p:txBody>
      </p:sp>
    </p:spTree>
    <p:extLst>
      <p:ext uri="{BB962C8B-B14F-4D97-AF65-F5344CB8AC3E}">
        <p14:creationId xmlns:p14="http://schemas.microsoft.com/office/powerpoint/2010/main" val="903474871"/>
      </p:ext>
    </p:extLst>
  </p:cSld>
  <p:clrMap bg1="lt1" tx1="dk1" bg2="lt2" tx2="dk2" accent1="accent1" accent2="accent2" accent3="accent3" accent4="accent4" accent5="accent5" accent6="accent6" hlink="hlink" folHlink="folHlink"/>
  <p:sldLayoutIdLst>
    <p:sldLayoutId id="2147485029" r:id="rId1"/>
    <p:sldLayoutId id="2147485030" r:id="rId2"/>
    <p:sldLayoutId id="2147485031" r:id="rId3"/>
    <p:sldLayoutId id="2147485032" r:id="rId4"/>
    <p:sldLayoutId id="2147485033" r:id="rId5"/>
    <p:sldLayoutId id="2147485034" r:id="rId6"/>
    <p:sldLayoutId id="2147485035" r:id="rId7"/>
    <p:sldLayoutId id="2147485036" r:id="rId8"/>
    <p:sldLayoutId id="2147485037" r:id="rId9"/>
    <p:sldLayoutId id="2147485038" r:id="rId10"/>
    <p:sldLayoutId id="2147485039" r:id="rId11"/>
  </p:sldLayoutIdLst>
  <p:txStyles>
    <p:titleStyle>
      <a:lvl1pPr algn="ctr" rtl="0" eaLnBrk="0" fontAlgn="base" hangingPunct="0">
        <a:spcBef>
          <a:spcPct val="0"/>
        </a:spcBef>
        <a:spcAft>
          <a:spcPct val="0"/>
        </a:spcAft>
        <a:defRPr sz="5001" kern="1200">
          <a:solidFill>
            <a:srgbClr val="FFFF00"/>
          </a:solidFill>
          <a:latin typeface="+mj-lt"/>
          <a:ea typeface="+mj-ea"/>
          <a:cs typeface="+mj-cs"/>
        </a:defRPr>
      </a:lvl1pPr>
      <a:lvl2pPr algn="ctr" rtl="0" eaLnBrk="0" fontAlgn="base" hangingPunct="0">
        <a:spcBef>
          <a:spcPct val="0"/>
        </a:spcBef>
        <a:spcAft>
          <a:spcPct val="0"/>
        </a:spcAft>
        <a:defRPr sz="5001">
          <a:solidFill>
            <a:srgbClr val="FFFF00"/>
          </a:solidFill>
          <a:latin typeface="Arial Black" panose="020B0A04020102020204" pitchFamily="34" charset="0"/>
        </a:defRPr>
      </a:lvl2pPr>
      <a:lvl3pPr algn="ctr" rtl="0" eaLnBrk="0" fontAlgn="base" hangingPunct="0">
        <a:spcBef>
          <a:spcPct val="0"/>
        </a:spcBef>
        <a:spcAft>
          <a:spcPct val="0"/>
        </a:spcAft>
        <a:defRPr sz="5001">
          <a:solidFill>
            <a:srgbClr val="FFFF00"/>
          </a:solidFill>
          <a:latin typeface="Arial Black" panose="020B0A04020102020204" pitchFamily="34" charset="0"/>
        </a:defRPr>
      </a:lvl3pPr>
      <a:lvl4pPr algn="ctr" rtl="0" eaLnBrk="0" fontAlgn="base" hangingPunct="0">
        <a:spcBef>
          <a:spcPct val="0"/>
        </a:spcBef>
        <a:spcAft>
          <a:spcPct val="0"/>
        </a:spcAft>
        <a:defRPr sz="5001">
          <a:solidFill>
            <a:srgbClr val="FFFF00"/>
          </a:solidFill>
          <a:latin typeface="Arial Black" panose="020B0A04020102020204" pitchFamily="34" charset="0"/>
        </a:defRPr>
      </a:lvl4pPr>
      <a:lvl5pPr algn="ctr" rtl="0" eaLnBrk="0" fontAlgn="base" hangingPunct="0">
        <a:spcBef>
          <a:spcPct val="0"/>
        </a:spcBef>
        <a:spcAft>
          <a:spcPct val="0"/>
        </a:spcAft>
        <a:defRPr sz="5001">
          <a:solidFill>
            <a:srgbClr val="FFFF00"/>
          </a:solidFill>
          <a:latin typeface="Arial Black" panose="020B0A04020102020204" pitchFamily="34" charset="0"/>
        </a:defRPr>
      </a:lvl5pPr>
      <a:lvl6pPr marL="457211" algn="ctr" rtl="0" fontAlgn="base">
        <a:spcBef>
          <a:spcPct val="0"/>
        </a:spcBef>
        <a:spcAft>
          <a:spcPct val="0"/>
        </a:spcAft>
        <a:defRPr sz="5001">
          <a:solidFill>
            <a:srgbClr val="FFFF00"/>
          </a:solidFill>
          <a:latin typeface="Arial Black" panose="020B0A04020102020204" pitchFamily="34" charset="0"/>
        </a:defRPr>
      </a:lvl6pPr>
      <a:lvl7pPr marL="914422" algn="ctr" rtl="0" fontAlgn="base">
        <a:spcBef>
          <a:spcPct val="0"/>
        </a:spcBef>
        <a:spcAft>
          <a:spcPct val="0"/>
        </a:spcAft>
        <a:defRPr sz="5001">
          <a:solidFill>
            <a:srgbClr val="FFFF00"/>
          </a:solidFill>
          <a:latin typeface="Arial Black" panose="020B0A04020102020204" pitchFamily="34" charset="0"/>
        </a:defRPr>
      </a:lvl7pPr>
      <a:lvl8pPr marL="1371635" algn="ctr" rtl="0" fontAlgn="base">
        <a:spcBef>
          <a:spcPct val="0"/>
        </a:spcBef>
        <a:spcAft>
          <a:spcPct val="0"/>
        </a:spcAft>
        <a:defRPr sz="5001">
          <a:solidFill>
            <a:srgbClr val="FFFF00"/>
          </a:solidFill>
          <a:latin typeface="Arial Black" panose="020B0A04020102020204" pitchFamily="34" charset="0"/>
        </a:defRPr>
      </a:lvl8pPr>
      <a:lvl9pPr marL="1828846" algn="ctr" rtl="0" fontAlgn="base">
        <a:spcBef>
          <a:spcPct val="0"/>
        </a:spcBef>
        <a:spcAft>
          <a:spcPct val="0"/>
        </a:spcAft>
        <a:defRPr sz="5001">
          <a:solidFill>
            <a:srgbClr val="FFFF00"/>
          </a:solidFill>
          <a:latin typeface="Arial Black" panose="020B0A04020102020204" pitchFamily="34" charset="0"/>
        </a:defRPr>
      </a:lvl9pPr>
    </p:titleStyle>
    <p:bodyStyle>
      <a:lvl1pPr marL="342909" indent="-342909" algn="l" rtl="0" eaLnBrk="0" fontAlgn="base" hangingPunct="0">
        <a:spcBef>
          <a:spcPct val="20000"/>
        </a:spcBef>
        <a:spcAft>
          <a:spcPct val="0"/>
        </a:spcAft>
        <a:defRPr sz="5001" kern="1200">
          <a:solidFill>
            <a:srgbClr val="FFFF00"/>
          </a:solidFill>
          <a:latin typeface="+mn-lt"/>
          <a:ea typeface="+mn-ea"/>
          <a:cs typeface="+mn-cs"/>
        </a:defRPr>
      </a:lvl1pPr>
      <a:lvl2pPr marL="742969" indent="-285756" algn="l" rtl="0" eaLnBrk="0" fontAlgn="base" hangingPunct="0">
        <a:spcBef>
          <a:spcPct val="20000"/>
        </a:spcBef>
        <a:spcAft>
          <a:spcPct val="0"/>
        </a:spcAft>
        <a:buChar char="–"/>
        <a:defRPr sz="5001" kern="1200">
          <a:solidFill>
            <a:schemeClr val="tx1"/>
          </a:solidFill>
          <a:latin typeface="+mn-lt"/>
          <a:ea typeface="+mn-ea"/>
          <a:cs typeface="+mn-cs"/>
        </a:defRPr>
      </a:lvl2pPr>
      <a:lvl3pPr marL="1143028" indent="-228606" algn="l" rtl="0" eaLnBrk="0" fontAlgn="base" hangingPunct="0">
        <a:spcBef>
          <a:spcPct val="20000"/>
        </a:spcBef>
        <a:spcAft>
          <a:spcPct val="0"/>
        </a:spcAft>
        <a:buChar char="•"/>
        <a:defRPr sz="5001" kern="1200">
          <a:solidFill>
            <a:schemeClr val="tx1"/>
          </a:solidFill>
          <a:latin typeface="+mn-lt"/>
          <a:ea typeface="+mn-ea"/>
          <a:cs typeface="+mn-cs"/>
        </a:defRPr>
      </a:lvl3pPr>
      <a:lvl4pPr marL="1600240" indent="-228606" algn="l" rtl="0" eaLnBrk="0" fontAlgn="base" hangingPunct="0">
        <a:spcBef>
          <a:spcPct val="20000"/>
        </a:spcBef>
        <a:spcAft>
          <a:spcPct val="0"/>
        </a:spcAft>
        <a:buChar char="–"/>
        <a:defRPr sz="5001" kern="1200">
          <a:solidFill>
            <a:schemeClr val="tx1"/>
          </a:solidFill>
          <a:latin typeface="+mn-lt"/>
          <a:ea typeface="+mn-ea"/>
          <a:cs typeface="+mn-cs"/>
        </a:defRPr>
      </a:lvl4pPr>
      <a:lvl5pPr marL="2057451" indent="-228606" algn="l" rtl="0" eaLnBrk="0" fontAlgn="base" hangingPunct="0">
        <a:spcBef>
          <a:spcPct val="20000"/>
        </a:spcBef>
        <a:spcAft>
          <a:spcPct val="0"/>
        </a:spcAft>
        <a:buChar char="»"/>
        <a:defRPr sz="5001" kern="1200">
          <a:solidFill>
            <a:schemeClr val="tx1"/>
          </a:solidFill>
          <a:latin typeface="+mn-lt"/>
          <a:ea typeface="+mn-ea"/>
          <a:cs typeface="+mn-cs"/>
        </a:defRPr>
      </a:lvl5pPr>
      <a:lvl6pPr marL="251466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07" name="Picture 83" descr="3005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1">
                <a:solidFill>
                  <a:srgbClr val="FFFF00"/>
                </a:solidFill>
                <a:latin typeface="Arial" panose="020B0604020202020204" pitchFamily="34" charset="0"/>
              </a:defRPr>
            </a:lvl1pPr>
          </a:lstStyle>
          <a:p>
            <a:pPr fontAlgn="base">
              <a:spcBef>
                <a:spcPct val="0"/>
              </a:spcBef>
              <a:spcAft>
                <a:spcPct val="0"/>
              </a:spcAft>
            </a:pPr>
            <a:endParaRPr lang="en-US" alt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1">
                <a:solidFill>
                  <a:srgbClr val="FFFF00"/>
                </a:solidFill>
                <a:latin typeface="Arial" panose="020B0604020202020204" pitchFamily="34" charset="0"/>
              </a:defRPr>
            </a:lvl1pPr>
          </a:lstStyle>
          <a:p>
            <a:pPr fontAlgn="base">
              <a:spcBef>
                <a:spcPct val="0"/>
              </a:spcBef>
              <a:spcAft>
                <a:spcPct val="0"/>
              </a:spcAft>
            </a:pPr>
            <a:fld id="{6EADB54E-51B0-4FF0-9B10-440C91318475}" type="slidenum">
              <a:rPr lang="en-US" altLang="en-US" smtClean="0"/>
              <a:pPr fontAlgn="base">
                <a:spcBef>
                  <a:spcPct val="0"/>
                </a:spcBef>
                <a:spcAft>
                  <a:spcPct val="0"/>
                </a:spcAft>
              </a:pPr>
              <a:t>‹#›</a:t>
            </a:fld>
            <a:endParaRPr lang="en-US" altLang="en-US" dirty="0"/>
          </a:p>
        </p:txBody>
      </p:sp>
    </p:spTree>
    <p:extLst>
      <p:ext uri="{BB962C8B-B14F-4D97-AF65-F5344CB8AC3E}">
        <p14:creationId xmlns:p14="http://schemas.microsoft.com/office/powerpoint/2010/main" val="1187011188"/>
      </p:ext>
    </p:extLst>
  </p:cSld>
  <p:clrMap bg1="lt1" tx1="dk1" bg2="lt2" tx2="dk2" accent1="accent1" accent2="accent2" accent3="accent3" accent4="accent4" accent5="accent5" accent6="accent6" hlink="hlink" folHlink="folHlink"/>
  <p:sldLayoutIdLst>
    <p:sldLayoutId id="2147485113" r:id="rId1"/>
    <p:sldLayoutId id="2147485114" r:id="rId2"/>
    <p:sldLayoutId id="2147485115" r:id="rId3"/>
    <p:sldLayoutId id="2147485116" r:id="rId4"/>
    <p:sldLayoutId id="2147485117" r:id="rId5"/>
    <p:sldLayoutId id="2147485118" r:id="rId6"/>
    <p:sldLayoutId id="2147485119" r:id="rId7"/>
    <p:sldLayoutId id="2147485120" r:id="rId8"/>
    <p:sldLayoutId id="2147485121" r:id="rId9"/>
    <p:sldLayoutId id="2147485122" r:id="rId10"/>
    <p:sldLayoutId id="2147485123" r:id="rId11"/>
  </p:sldLayoutIdLst>
  <p:txStyles>
    <p:titleStyle>
      <a:lvl1pPr algn="ctr" rtl="0" fontAlgn="base">
        <a:spcBef>
          <a:spcPct val="0"/>
        </a:spcBef>
        <a:spcAft>
          <a:spcPct val="0"/>
        </a:spcAft>
        <a:defRPr sz="5001" kern="1200">
          <a:solidFill>
            <a:srgbClr val="FFFF00"/>
          </a:solidFill>
          <a:latin typeface="+mj-lt"/>
          <a:ea typeface="+mj-ea"/>
          <a:cs typeface="+mj-cs"/>
        </a:defRPr>
      </a:lvl1pPr>
      <a:lvl2pPr algn="ctr" rtl="0" fontAlgn="base">
        <a:spcBef>
          <a:spcPct val="0"/>
        </a:spcBef>
        <a:spcAft>
          <a:spcPct val="0"/>
        </a:spcAft>
        <a:defRPr sz="5001">
          <a:solidFill>
            <a:srgbClr val="FFFF00"/>
          </a:solidFill>
          <a:latin typeface="Arial Black" panose="020B0A04020102020204" pitchFamily="34" charset="0"/>
        </a:defRPr>
      </a:lvl2pPr>
      <a:lvl3pPr algn="ctr" rtl="0" fontAlgn="base">
        <a:spcBef>
          <a:spcPct val="0"/>
        </a:spcBef>
        <a:spcAft>
          <a:spcPct val="0"/>
        </a:spcAft>
        <a:defRPr sz="5001">
          <a:solidFill>
            <a:srgbClr val="FFFF00"/>
          </a:solidFill>
          <a:latin typeface="Arial Black" panose="020B0A04020102020204" pitchFamily="34" charset="0"/>
        </a:defRPr>
      </a:lvl3pPr>
      <a:lvl4pPr algn="ctr" rtl="0" fontAlgn="base">
        <a:spcBef>
          <a:spcPct val="0"/>
        </a:spcBef>
        <a:spcAft>
          <a:spcPct val="0"/>
        </a:spcAft>
        <a:defRPr sz="5001">
          <a:solidFill>
            <a:srgbClr val="FFFF00"/>
          </a:solidFill>
          <a:latin typeface="Arial Black" panose="020B0A04020102020204" pitchFamily="34" charset="0"/>
        </a:defRPr>
      </a:lvl4pPr>
      <a:lvl5pPr algn="ctr" rtl="0" fontAlgn="base">
        <a:spcBef>
          <a:spcPct val="0"/>
        </a:spcBef>
        <a:spcAft>
          <a:spcPct val="0"/>
        </a:spcAft>
        <a:defRPr sz="5001">
          <a:solidFill>
            <a:srgbClr val="FFFF00"/>
          </a:solidFill>
          <a:latin typeface="Arial Black" panose="020B0A04020102020204" pitchFamily="34" charset="0"/>
        </a:defRPr>
      </a:lvl5pPr>
      <a:lvl6pPr marL="457211" algn="ctr" rtl="0" fontAlgn="base">
        <a:spcBef>
          <a:spcPct val="0"/>
        </a:spcBef>
        <a:spcAft>
          <a:spcPct val="0"/>
        </a:spcAft>
        <a:defRPr sz="5001">
          <a:solidFill>
            <a:srgbClr val="FFFF00"/>
          </a:solidFill>
          <a:latin typeface="Arial Black" panose="020B0A04020102020204" pitchFamily="34" charset="0"/>
        </a:defRPr>
      </a:lvl6pPr>
      <a:lvl7pPr marL="914422" algn="ctr" rtl="0" fontAlgn="base">
        <a:spcBef>
          <a:spcPct val="0"/>
        </a:spcBef>
        <a:spcAft>
          <a:spcPct val="0"/>
        </a:spcAft>
        <a:defRPr sz="5001">
          <a:solidFill>
            <a:srgbClr val="FFFF00"/>
          </a:solidFill>
          <a:latin typeface="Arial Black" panose="020B0A04020102020204" pitchFamily="34" charset="0"/>
        </a:defRPr>
      </a:lvl7pPr>
      <a:lvl8pPr marL="1371635" algn="ctr" rtl="0" fontAlgn="base">
        <a:spcBef>
          <a:spcPct val="0"/>
        </a:spcBef>
        <a:spcAft>
          <a:spcPct val="0"/>
        </a:spcAft>
        <a:defRPr sz="5001">
          <a:solidFill>
            <a:srgbClr val="FFFF00"/>
          </a:solidFill>
          <a:latin typeface="Arial Black" panose="020B0A04020102020204" pitchFamily="34" charset="0"/>
        </a:defRPr>
      </a:lvl8pPr>
      <a:lvl9pPr marL="1828846" algn="ctr" rtl="0" fontAlgn="base">
        <a:spcBef>
          <a:spcPct val="0"/>
        </a:spcBef>
        <a:spcAft>
          <a:spcPct val="0"/>
        </a:spcAft>
        <a:defRPr sz="5001">
          <a:solidFill>
            <a:srgbClr val="FFFF00"/>
          </a:solidFill>
          <a:latin typeface="Arial Black" panose="020B0A04020102020204" pitchFamily="34" charset="0"/>
        </a:defRPr>
      </a:lvl9pPr>
    </p:titleStyle>
    <p:bodyStyle>
      <a:lvl1pPr marL="342909" indent="-342909" algn="l" rtl="0" fontAlgn="base">
        <a:spcBef>
          <a:spcPct val="20000"/>
        </a:spcBef>
        <a:spcAft>
          <a:spcPct val="0"/>
        </a:spcAft>
        <a:defRPr sz="5001" kern="1200">
          <a:solidFill>
            <a:srgbClr val="FFFF00"/>
          </a:solidFill>
          <a:latin typeface="+mn-lt"/>
          <a:ea typeface="+mn-ea"/>
          <a:cs typeface="+mn-cs"/>
        </a:defRPr>
      </a:lvl1pPr>
      <a:lvl2pPr marL="742969" indent="-285756" algn="l" rtl="0" fontAlgn="base">
        <a:spcBef>
          <a:spcPct val="20000"/>
        </a:spcBef>
        <a:spcAft>
          <a:spcPct val="0"/>
        </a:spcAft>
        <a:buChar char="–"/>
        <a:defRPr sz="5001" kern="1200">
          <a:solidFill>
            <a:schemeClr val="tx1"/>
          </a:solidFill>
          <a:latin typeface="+mn-lt"/>
          <a:ea typeface="+mn-ea"/>
          <a:cs typeface="+mn-cs"/>
        </a:defRPr>
      </a:lvl2pPr>
      <a:lvl3pPr marL="1143028" indent="-228606" algn="l" rtl="0" fontAlgn="base">
        <a:spcBef>
          <a:spcPct val="20000"/>
        </a:spcBef>
        <a:spcAft>
          <a:spcPct val="0"/>
        </a:spcAft>
        <a:buChar char="•"/>
        <a:defRPr sz="5001" kern="1200">
          <a:solidFill>
            <a:schemeClr val="tx1"/>
          </a:solidFill>
          <a:latin typeface="+mn-lt"/>
          <a:ea typeface="+mn-ea"/>
          <a:cs typeface="+mn-cs"/>
        </a:defRPr>
      </a:lvl3pPr>
      <a:lvl4pPr marL="1600240" indent="-228606" algn="l" rtl="0" fontAlgn="base">
        <a:spcBef>
          <a:spcPct val="20000"/>
        </a:spcBef>
        <a:spcAft>
          <a:spcPct val="0"/>
        </a:spcAft>
        <a:buChar char="–"/>
        <a:defRPr sz="5001" kern="1200">
          <a:solidFill>
            <a:schemeClr val="tx1"/>
          </a:solidFill>
          <a:latin typeface="+mn-lt"/>
          <a:ea typeface="+mn-ea"/>
          <a:cs typeface="+mn-cs"/>
        </a:defRPr>
      </a:lvl4pPr>
      <a:lvl5pPr marL="2057451" indent="-228606" algn="l" rtl="0" fontAlgn="base">
        <a:spcBef>
          <a:spcPct val="20000"/>
        </a:spcBef>
        <a:spcAft>
          <a:spcPct val="0"/>
        </a:spcAft>
        <a:buChar char="»"/>
        <a:defRPr sz="5001" kern="1200">
          <a:solidFill>
            <a:schemeClr val="tx1"/>
          </a:solidFill>
          <a:latin typeface="+mn-lt"/>
          <a:ea typeface="+mn-ea"/>
          <a:cs typeface="+mn-cs"/>
        </a:defRPr>
      </a:lvl5pPr>
      <a:lvl6pPr marL="251466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4" descr="5172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1" smtClean="0">
                <a:solidFill>
                  <a:srgbClr val="FFFF00"/>
                </a:solidFill>
                <a:latin typeface="Arial" panose="020B0604020202020204" pitchFamily="34" charset="0"/>
              </a:defRPr>
            </a:lvl1pPr>
          </a:lstStyle>
          <a:p>
            <a:pPr fontAlgn="base">
              <a:spcBef>
                <a:spcPct val="0"/>
              </a:spcBef>
              <a:spcAft>
                <a:spcPct val="0"/>
              </a:spcAft>
              <a:defRPr/>
            </a:pPr>
            <a:endParaRPr lang="en-US" alt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1" smtClean="0">
                <a:solidFill>
                  <a:srgbClr val="FFFF00"/>
                </a:solidFill>
                <a:latin typeface="Arial" panose="020B0604020202020204" pitchFamily="34" charset="0"/>
              </a:defRPr>
            </a:lvl1pPr>
          </a:lstStyle>
          <a:p>
            <a:pPr fontAlgn="base">
              <a:spcBef>
                <a:spcPct val="0"/>
              </a:spcBef>
              <a:spcAft>
                <a:spcPct val="0"/>
              </a:spcAft>
              <a:defRPr/>
            </a:pPr>
            <a:fld id="{0EC2B62D-FEB7-433B-BFE9-1A821DE47E8C}" type="slidenum">
              <a:rPr lang="en-US" altLang="en-US"/>
              <a:pPr fontAlgn="base">
                <a:spcBef>
                  <a:spcPct val="0"/>
                </a:spcBef>
                <a:spcAft>
                  <a:spcPct val="0"/>
                </a:spcAft>
                <a:defRPr/>
              </a:pPr>
              <a:t>‹#›</a:t>
            </a:fld>
            <a:endParaRPr lang="en-US" altLang="en-US" dirty="0"/>
          </a:p>
        </p:txBody>
      </p:sp>
    </p:spTree>
    <p:extLst>
      <p:ext uri="{BB962C8B-B14F-4D97-AF65-F5344CB8AC3E}">
        <p14:creationId xmlns:p14="http://schemas.microsoft.com/office/powerpoint/2010/main" val="593473595"/>
      </p:ext>
    </p:extLst>
  </p:cSld>
  <p:clrMap bg1="lt1" tx1="dk1" bg2="lt2" tx2="dk2" accent1="accent1" accent2="accent2" accent3="accent3" accent4="accent4" accent5="accent5" accent6="accent6" hlink="hlink" folHlink="folHlink"/>
  <p:sldLayoutIdLst>
    <p:sldLayoutId id="2147485221" r:id="rId1"/>
    <p:sldLayoutId id="2147485222" r:id="rId2"/>
    <p:sldLayoutId id="2147485223" r:id="rId3"/>
    <p:sldLayoutId id="2147485224" r:id="rId4"/>
    <p:sldLayoutId id="2147485225" r:id="rId5"/>
    <p:sldLayoutId id="2147485226" r:id="rId6"/>
    <p:sldLayoutId id="2147485227" r:id="rId7"/>
    <p:sldLayoutId id="2147485228" r:id="rId8"/>
    <p:sldLayoutId id="2147485229" r:id="rId9"/>
    <p:sldLayoutId id="2147485230" r:id="rId10"/>
    <p:sldLayoutId id="2147485231" r:id="rId11"/>
  </p:sldLayoutIdLst>
  <p:txStyles>
    <p:titleStyle>
      <a:lvl1pPr algn="ctr" rtl="0" eaLnBrk="0" fontAlgn="base" hangingPunct="0">
        <a:spcBef>
          <a:spcPct val="0"/>
        </a:spcBef>
        <a:spcAft>
          <a:spcPct val="0"/>
        </a:spcAft>
        <a:defRPr sz="5001" kern="1200">
          <a:solidFill>
            <a:srgbClr val="FFFF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2pPr>
      <a:lvl3pPr algn="ctr" rtl="0" eaLnBrk="0" fontAlgn="base" hangingPunct="0">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3pPr>
      <a:lvl4pPr algn="ctr" rtl="0" eaLnBrk="0" fontAlgn="base" hangingPunct="0">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4pPr>
      <a:lvl5pPr algn="ctr" rtl="0" eaLnBrk="0" fontAlgn="base" hangingPunct="0">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5pPr>
      <a:lvl6pPr marL="457211"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6pPr>
      <a:lvl7pPr marL="914422"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7pPr>
      <a:lvl8pPr marL="1371635"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8pPr>
      <a:lvl9pPr marL="1828846"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9pPr>
    </p:titleStyle>
    <p:bodyStyle>
      <a:lvl1pPr marL="342909" indent="-342909" algn="l" rtl="0" eaLnBrk="0" fontAlgn="base" hangingPunct="0">
        <a:spcBef>
          <a:spcPct val="20000"/>
        </a:spcBef>
        <a:spcAft>
          <a:spcPct val="0"/>
        </a:spcAft>
        <a:defRPr sz="5001" kern="1200">
          <a:solidFill>
            <a:srgbClr val="FFFF00"/>
          </a:solidFill>
          <a:latin typeface="+mn-lt"/>
          <a:ea typeface="+mn-ea"/>
          <a:cs typeface="+mn-cs"/>
        </a:defRPr>
      </a:lvl1pPr>
      <a:lvl2pPr marL="742969" indent="-285756" algn="l" rtl="0" eaLnBrk="0" fontAlgn="base" hangingPunct="0">
        <a:spcBef>
          <a:spcPct val="20000"/>
        </a:spcBef>
        <a:spcAft>
          <a:spcPct val="0"/>
        </a:spcAft>
        <a:buChar char="–"/>
        <a:defRPr sz="5001" kern="1200">
          <a:solidFill>
            <a:schemeClr val="tx1"/>
          </a:solidFill>
          <a:latin typeface="+mn-lt"/>
          <a:ea typeface="+mn-ea"/>
          <a:cs typeface="+mn-cs"/>
        </a:defRPr>
      </a:lvl2pPr>
      <a:lvl3pPr marL="1143028" indent="-228606" algn="l" rtl="0" eaLnBrk="0" fontAlgn="base" hangingPunct="0">
        <a:spcBef>
          <a:spcPct val="20000"/>
        </a:spcBef>
        <a:spcAft>
          <a:spcPct val="0"/>
        </a:spcAft>
        <a:buChar char="•"/>
        <a:defRPr sz="5001" kern="1200">
          <a:solidFill>
            <a:schemeClr val="tx1"/>
          </a:solidFill>
          <a:latin typeface="+mn-lt"/>
          <a:ea typeface="+mn-ea"/>
          <a:cs typeface="+mn-cs"/>
        </a:defRPr>
      </a:lvl3pPr>
      <a:lvl4pPr marL="1600240" indent="-228606" algn="l" rtl="0" eaLnBrk="0" fontAlgn="base" hangingPunct="0">
        <a:spcBef>
          <a:spcPct val="20000"/>
        </a:spcBef>
        <a:spcAft>
          <a:spcPct val="0"/>
        </a:spcAft>
        <a:buChar char="–"/>
        <a:defRPr sz="5001" kern="1200">
          <a:solidFill>
            <a:schemeClr val="tx1"/>
          </a:solidFill>
          <a:latin typeface="+mn-lt"/>
          <a:ea typeface="+mn-ea"/>
          <a:cs typeface="+mn-cs"/>
        </a:defRPr>
      </a:lvl4pPr>
      <a:lvl5pPr marL="2057451" indent="-228606" algn="l" rtl="0" eaLnBrk="0" fontAlgn="base" hangingPunct="0">
        <a:spcBef>
          <a:spcPct val="20000"/>
        </a:spcBef>
        <a:spcAft>
          <a:spcPct val="0"/>
        </a:spcAft>
        <a:buChar char="»"/>
        <a:defRPr sz="5001" kern="1200">
          <a:solidFill>
            <a:schemeClr val="tx1"/>
          </a:solidFill>
          <a:latin typeface="+mn-lt"/>
          <a:ea typeface="+mn-ea"/>
          <a:cs typeface="+mn-cs"/>
        </a:defRPr>
      </a:lvl5pPr>
      <a:lvl6pPr marL="251466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1"/>
            <a:ext cx="10363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1" smtClean="0"/>
            </a:lvl1pPr>
          </a:lstStyle>
          <a:p>
            <a:pPr fontAlgn="base">
              <a:spcBef>
                <a:spcPct val="0"/>
              </a:spcBef>
              <a:spcAft>
                <a:spcPct val="0"/>
              </a:spcAft>
              <a:defRPr/>
            </a:pPr>
            <a:endParaRPr lang="en-US" altLang="en-US" dirty="0">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1" smtClean="0"/>
            </a:lvl1pPr>
          </a:lstStyle>
          <a:p>
            <a:pPr fontAlgn="base">
              <a:spcBef>
                <a:spcPct val="0"/>
              </a:spcBef>
              <a:spcAft>
                <a:spcPct val="0"/>
              </a:spcAft>
              <a:defRPr/>
            </a:pPr>
            <a:endParaRPr lang="en-US" altLang="en-US" dirty="0">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1" smtClean="0"/>
            </a:lvl1pPr>
          </a:lstStyle>
          <a:p>
            <a:pPr fontAlgn="base">
              <a:spcBef>
                <a:spcPct val="0"/>
              </a:spcBef>
              <a:spcAft>
                <a:spcPct val="0"/>
              </a:spcAft>
              <a:defRPr/>
            </a:pPr>
            <a:fld id="{84E18DBF-BFEA-48D3-A7E3-38D1FFACC1E9}" type="slidenum">
              <a:rPr lang="en-US" altLang="en-US">
                <a:solidFill>
                  <a:srgbClr val="000000"/>
                </a:solidFill>
              </a:rPr>
              <a:pPr fontAlgn="base">
                <a:spcBef>
                  <a:spcPct val="0"/>
                </a:spcBef>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3974391443"/>
      </p:ext>
    </p:extLst>
  </p:cSld>
  <p:clrMap bg1="lt1" tx1="dk1" bg2="lt2" tx2="dk2" accent1="accent1" accent2="accent2" accent3="accent3" accent4="accent4" accent5="accent5" accent6="accent6" hlink="hlink" folHlink="folHlink"/>
  <p:sldLayoutIdLst>
    <p:sldLayoutId id="2147485395" r:id="rId1"/>
    <p:sldLayoutId id="2147485396" r:id="rId2"/>
    <p:sldLayoutId id="2147485397" r:id="rId3"/>
    <p:sldLayoutId id="2147485398" r:id="rId4"/>
    <p:sldLayoutId id="2147485399" r:id="rId5"/>
    <p:sldLayoutId id="2147485400" r:id="rId6"/>
    <p:sldLayoutId id="2147485401" r:id="rId7"/>
    <p:sldLayoutId id="2147485402" r:id="rId8"/>
    <p:sldLayoutId id="2147485403" r:id="rId9"/>
    <p:sldLayoutId id="2147485404" r:id="rId10"/>
    <p:sldLayoutId id="2147485405"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11" algn="ctr" rtl="0" fontAlgn="base">
        <a:spcBef>
          <a:spcPct val="0"/>
        </a:spcBef>
        <a:spcAft>
          <a:spcPct val="0"/>
        </a:spcAft>
        <a:defRPr sz="4400">
          <a:solidFill>
            <a:schemeClr val="tx2"/>
          </a:solidFill>
          <a:latin typeface="Times New Roman" panose="02020603050405020304" pitchFamily="18" charset="0"/>
        </a:defRPr>
      </a:lvl6pPr>
      <a:lvl7pPr marL="914422" algn="ctr" rtl="0" fontAlgn="base">
        <a:spcBef>
          <a:spcPct val="0"/>
        </a:spcBef>
        <a:spcAft>
          <a:spcPct val="0"/>
        </a:spcAft>
        <a:defRPr sz="4400">
          <a:solidFill>
            <a:schemeClr val="tx2"/>
          </a:solidFill>
          <a:latin typeface="Times New Roman" panose="02020603050405020304" pitchFamily="18" charset="0"/>
        </a:defRPr>
      </a:lvl7pPr>
      <a:lvl8pPr marL="1371635" algn="ctr" rtl="0" fontAlgn="base">
        <a:spcBef>
          <a:spcPct val="0"/>
        </a:spcBef>
        <a:spcAft>
          <a:spcPct val="0"/>
        </a:spcAft>
        <a:defRPr sz="4400">
          <a:solidFill>
            <a:schemeClr val="tx2"/>
          </a:solidFill>
          <a:latin typeface="Times New Roman" panose="02020603050405020304" pitchFamily="18" charset="0"/>
        </a:defRPr>
      </a:lvl8pPr>
      <a:lvl9pPr marL="1828846" algn="ctr" rtl="0" fontAlgn="base">
        <a:spcBef>
          <a:spcPct val="0"/>
        </a:spcBef>
        <a:spcAft>
          <a:spcPct val="0"/>
        </a:spcAft>
        <a:defRPr sz="4400">
          <a:solidFill>
            <a:schemeClr val="tx2"/>
          </a:solidFill>
          <a:latin typeface="Times New Roman" panose="02020603050405020304" pitchFamily="18" charset="0"/>
        </a:defRPr>
      </a:lvl9pPr>
    </p:titleStyle>
    <p:bodyStyle>
      <a:lvl1pPr marL="342909" indent="-342909" algn="l" rtl="0" eaLnBrk="0" fontAlgn="base" hangingPunct="0">
        <a:spcBef>
          <a:spcPct val="20000"/>
        </a:spcBef>
        <a:spcAft>
          <a:spcPct val="0"/>
        </a:spcAft>
        <a:defRPr sz="3200" kern="1200">
          <a:solidFill>
            <a:schemeClr val="tx1"/>
          </a:solidFill>
          <a:latin typeface="+mn-lt"/>
          <a:ea typeface="+mn-ea"/>
          <a:cs typeface="+mn-cs"/>
        </a:defRPr>
      </a:lvl1pPr>
      <a:lvl2pPr marL="742969" indent="-285756" algn="l" rtl="0" eaLnBrk="0" fontAlgn="base" hangingPunct="0">
        <a:spcBef>
          <a:spcPct val="20000"/>
        </a:spcBef>
        <a:spcAft>
          <a:spcPct val="0"/>
        </a:spcAft>
        <a:buChar char="–"/>
        <a:defRPr sz="2800" kern="1200">
          <a:solidFill>
            <a:schemeClr val="tx1"/>
          </a:solidFill>
          <a:latin typeface="+mn-lt"/>
          <a:ea typeface="+mn-ea"/>
          <a:cs typeface="+mn-cs"/>
        </a:defRPr>
      </a:lvl2pPr>
      <a:lvl3pPr marL="1143028" indent="-228606" algn="l" rtl="0" eaLnBrk="0" fontAlgn="base" hangingPunct="0">
        <a:spcBef>
          <a:spcPct val="20000"/>
        </a:spcBef>
        <a:spcAft>
          <a:spcPct val="0"/>
        </a:spcAft>
        <a:buChar char="•"/>
        <a:defRPr sz="2400" kern="1200">
          <a:solidFill>
            <a:schemeClr val="tx1"/>
          </a:solidFill>
          <a:latin typeface="+mn-lt"/>
          <a:ea typeface="+mn-ea"/>
          <a:cs typeface="+mn-cs"/>
        </a:defRPr>
      </a:lvl3pPr>
      <a:lvl4pPr marL="1600240" indent="-228606" algn="l" rtl="0" eaLnBrk="0" fontAlgn="base" hangingPunct="0">
        <a:spcBef>
          <a:spcPct val="20000"/>
        </a:spcBef>
        <a:spcAft>
          <a:spcPct val="0"/>
        </a:spcAft>
        <a:buChar char="–"/>
        <a:defRPr sz="2000" kern="1200">
          <a:solidFill>
            <a:schemeClr val="tx1"/>
          </a:solidFill>
          <a:latin typeface="+mn-lt"/>
          <a:ea typeface="+mn-ea"/>
          <a:cs typeface="+mn-cs"/>
        </a:defRPr>
      </a:lvl4pPr>
      <a:lvl5pPr marL="2057451" indent="-228606" algn="l" rtl="0" eaLnBrk="0" fontAlgn="base" hangingPunct="0">
        <a:spcBef>
          <a:spcPct val="20000"/>
        </a:spcBef>
        <a:spcAft>
          <a:spcPct val="0"/>
        </a:spcAft>
        <a:buChar char="»"/>
        <a:defRPr sz="2000" kern="1200">
          <a:solidFill>
            <a:schemeClr val="tx1"/>
          </a:solidFill>
          <a:latin typeface="+mn-lt"/>
          <a:ea typeface="+mn-ea"/>
          <a:cs typeface="+mn-cs"/>
        </a:defRPr>
      </a:lvl5pPr>
      <a:lvl6pPr marL="251466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80" name="Picture 56" descr="5185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1">
                <a:solidFill>
                  <a:srgbClr val="FFFF00"/>
                </a:solidFill>
                <a:latin typeface="Arial" panose="020B0604020202020204" pitchFamily="34" charset="0"/>
              </a:defRPr>
            </a:lvl1pPr>
          </a:lstStyle>
          <a:p>
            <a:pPr fontAlgn="base">
              <a:spcBef>
                <a:spcPct val="0"/>
              </a:spcBef>
              <a:spcAft>
                <a:spcPct val="0"/>
              </a:spcAft>
            </a:pPr>
            <a:endParaRPr lang="en-US" alt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1">
                <a:solidFill>
                  <a:srgbClr val="FFFF00"/>
                </a:solidFill>
                <a:latin typeface="Arial" panose="020B0604020202020204" pitchFamily="34" charset="0"/>
              </a:defRPr>
            </a:lvl1pPr>
          </a:lstStyle>
          <a:p>
            <a:pPr fontAlgn="base">
              <a:spcBef>
                <a:spcPct val="0"/>
              </a:spcBef>
              <a:spcAft>
                <a:spcPct val="0"/>
              </a:spcAft>
            </a:pPr>
            <a:fld id="{53F3AFD3-831C-4798-8EA4-4F50636582D3}" type="slidenum">
              <a:rPr lang="en-US" altLang="en-US" smtClean="0"/>
              <a:pPr fontAlgn="base">
                <a:spcBef>
                  <a:spcPct val="0"/>
                </a:spcBef>
                <a:spcAft>
                  <a:spcPct val="0"/>
                </a:spcAft>
              </a:pPr>
              <a:t>‹#›</a:t>
            </a:fld>
            <a:endParaRPr lang="en-US" altLang="en-US" dirty="0"/>
          </a:p>
        </p:txBody>
      </p:sp>
    </p:spTree>
    <p:extLst>
      <p:ext uri="{BB962C8B-B14F-4D97-AF65-F5344CB8AC3E}">
        <p14:creationId xmlns:p14="http://schemas.microsoft.com/office/powerpoint/2010/main" val="1193026926"/>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rtl="0" fontAlgn="base">
        <a:spcBef>
          <a:spcPct val="0"/>
        </a:spcBef>
        <a:spcAft>
          <a:spcPct val="0"/>
        </a:spcAft>
        <a:defRPr sz="5001" kern="1200">
          <a:solidFill>
            <a:srgbClr val="FFFF00"/>
          </a:solidFill>
          <a:latin typeface="+mj-lt"/>
          <a:ea typeface="+mj-ea"/>
          <a:cs typeface="+mj-cs"/>
        </a:defRPr>
      </a:lvl1pPr>
      <a:lvl2pPr algn="ctr" rtl="0" fontAlgn="base">
        <a:spcBef>
          <a:spcPct val="0"/>
        </a:spcBef>
        <a:spcAft>
          <a:spcPct val="0"/>
        </a:spcAft>
        <a:defRPr sz="5001">
          <a:solidFill>
            <a:srgbClr val="FFFF00"/>
          </a:solidFill>
          <a:latin typeface="Arial Black" panose="020B0A04020102020204" pitchFamily="34" charset="0"/>
        </a:defRPr>
      </a:lvl2pPr>
      <a:lvl3pPr algn="ctr" rtl="0" fontAlgn="base">
        <a:spcBef>
          <a:spcPct val="0"/>
        </a:spcBef>
        <a:spcAft>
          <a:spcPct val="0"/>
        </a:spcAft>
        <a:defRPr sz="5001">
          <a:solidFill>
            <a:srgbClr val="FFFF00"/>
          </a:solidFill>
          <a:latin typeface="Arial Black" panose="020B0A04020102020204" pitchFamily="34" charset="0"/>
        </a:defRPr>
      </a:lvl3pPr>
      <a:lvl4pPr algn="ctr" rtl="0" fontAlgn="base">
        <a:spcBef>
          <a:spcPct val="0"/>
        </a:spcBef>
        <a:spcAft>
          <a:spcPct val="0"/>
        </a:spcAft>
        <a:defRPr sz="5001">
          <a:solidFill>
            <a:srgbClr val="FFFF00"/>
          </a:solidFill>
          <a:latin typeface="Arial Black" panose="020B0A04020102020204" pitchFamily="34" charset="0"/>
        </a:defRPr>
      </a:lvl4pPr>
      <a:lvl5pPr algn="ctr" rtl="0" fontAlgn="base">
        <a:spcBef>
          <a:spcPct val="0"/>
        </a:spcBef>
        <a:spcAft>
          <a:spcPct val="0"/>
        </a:spcAft>
        <a:defRPr sz="5001">
          <a:solidFill>
            <a:srgbClr val="FFFF00"/>
          </a:solidFill>
          <a:latin typeface="Arial Black" panose="020B0A04020102020204" pitchFamily="34" charset="0"/>
        </a:defRPr>
      </a:lvl5pPr>
      <a:lvl6pPr marL="457211" algn="ctr" rtl="0" fontAlgn="base">
        <a:spcBef>
          <a:spcPct val="0"/>
        </a:spcBef>
        <a:spcAft>
          <a:spcPct val="0"/>
        </a:spcAft>
        <a:defRPr sz="5001">
          <a:solidFill>
            <a:srgbClr val="FFFF00"/>
          </a:solidFill>
          <a:latin typeface="Arial Black" panose="020B0A04020102020204" pitchFamily="34" charset="0"/>
        </a:defRPr>
      </a:lvl6pPr>
      <a:lvl7pPr marL="914422" algn="ctr" rtl="0" fontAlgn="base">
        <a:spcBef>
          <a:spcPct val="0"/>
        </a:spcBef>
        <a:spcAft>
          <a:spcPct val="0"/>
        </a:spcAft>
        <a:defRPr sz="5001">
          <a:solidFill>
            <a:srgbClr val="FFFF00"/>
          </a:solidFill>
          <a:latin typeface="Arial Black" panose="020B0A04020102020204" pitchFamily="34" charset="0"/>
        </a:defRPr>
      </a:lvl7pPr>
      <a:lvl8pPr marL="1371635" algn="ctr" rtl="0" fontAlgn="base">
        <a:spcBef>
          <a:spcPct val="0"/>
        </a:spcBef>
        <a:spcAft>
          <a:spcPct val="0"/>
        </a:spcAft>
        <a:defRPr sz="5001">
          <a:solidFill>
            <a:srgbClr val="FFFF00"/>
          </a:solidFill>
          <a:latin typeface="Arial Black" panose="020B0A04020102020204" pitchFamily="34" charset="0"/>
        </a:defRPr>
      </a:lvl8pPr>
      <a:lvl9pPr marL="1828846" algn="ctr" rtl="0" fontAlgn="base">
        <a:spcBef>
          <a:spcPct val="0"/>
        </a:spcBef>
        <a:spcAft>
          <a:spcPct val="0"/>
        </a:spcAft>
        <a:defRPr sz="5001">
          <a:solidFill>
            <a:srgbClr val="FFFF00"/>
          </a:solidFill>
          <a:latin typeface="Arial Black" panose="020B0A04020102020204" pitchFamily="34" charset="0"/>
        </a:defRPr>
      </a:lvl9pPr>
    </p:titleStyle>
    <p:bodyStyle>
      <a:lvl1pPr marL="342909" indent="-342909" algn="l" rtl="0" fontAlgn="base">
        <a:spcBef>
          <a:spcPct val="20000"/>
        </a:spcBef>
        <a:spcAft>
          <a:spcPct val="0"/>
        </a:spcAft>
        <a:defRPr sz="5001" kern="1200">
          <a:solidFill>
            <a:srgbClr val="FFFF00"/>
          </a:solidFill>
          <a:latin typeface="+mn-lt"/>
          <a:ea typeface="+mn-ea"/>
          <a:cs typeface="+mn-cs"/>
        </a:defRPr>
      </a:lvl1pPr>
      <a:lvl2pPr marL="742969" indent="-285756" algn="l" rtl="0" fontAlgn="base">
        <a:spcBef>
          <a:spcPct val="20000"/>
        </a:spcBef>
        <a:spcAft>
          <a:spcPct val="0"/>
        </a:spcAft>
        <a:buChar char="–"/>
        <a:defRPr sz="5001" kern="1200">
          <a:solidFill>
            <a:schemeClr val="tx1"/>
          </a:solidFill>
          <a:latin typeface="+mn-lt"/>
          <a:ea typeface="+mn-ea"/>
          <a:cs typeface="+mn-cs"/>
        </a:defRPr>
      </a:lvl2pPr>
      <a:lvl3pPr marL="1143028" indent="-228606" algn="l" rtl="0" fontAlgn="base">
        <a:spcBef>
          <a:spcPct val="20000"/>
        </a:spcBef>
        <a:spcAft>
          <a:spcPct val="0"/>
        </a:spcAft>
        <a:buChar char="•"/>
        <a:defRPr sz="5001" kern="1200">
          <a:solidFill>
            <a:schemeClr val="tx1"/>
          </a:solidFill>
          <a:latin typeface="+mn-lt"/>
          <a:ea typeface="+mn-ea"/>
          <a:cs typeface="+mn-cs"/>
        </a:defRPr>
      </a:lvl3pPr>
      <a:lvl4pPr marL="1600240" indent="-228606" algn="l" rtl="0" fontAlgn="base">
        <a:spcBef>
          <a:spcPct val="20000"/>
        </a:spcBef>
        <a:spcAft>
          <a:spcPct val="0"/>
        </a:spcAft>
        <a:buChar char="–"/>
        <a:defRPr sz="5001" kern="1200">
          <a:solidFill>
            <a:schemeClr val="tx1"/>
          </a:solidFill>
          <a:latin typeface="+mn-lt"/>
          <a:ea typeface="+mn-ea"/>
          <a:cs typeface="+mn-cs"/>
        </a:defRPr>
      </a:lvl4pPr>
      <a:lvl5pPr marL="2057451" indent="-228606" algn="l" rtl="0" fontAlgn="base">
        <a:spcBef>
          <a:spcPct val="20000"/>
        </a:spcBef>
        <a:spcAft>
          <a:spcPct val="0"/>
        </a:spcAft>
        <a:buChar char="»"/>
        <a:defRPr sz="5001" kern="1200">
          <a:solidFill>
            <a:schemeClr val="tx1"/>
          </a:solidFill>
          <a:latin typeface="+mn-lt"/>
          <a:ea typeface="+mn-ea"/>
          <a:cs typeface="+mn-cs"/>
        </a:defRPr>
      </a:lvl5pPr>
      <a:lvl6pPr marL="251466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1" smtClean="0">
                <a:latin typeface="Arial" panose="020B0604020202020204" pitchFamily="34" charset="0"/>
              </a:defRPr>
            </a:lvl1pPr>
          </a:lstStyle>
          <a:p>
            <a:pPr fontAlgn="base">
              <a:spcBef>
                <a:spcPct val="0"/>
              </a:spcBef>
              <a:spcAft>
                <a:spcPct val="0"/>
              </a:spcAft>
              <a:defRPr/>
            </a:pPr>
            <a:endParaRPr lang="en-US" altLang="en-US" dirty="0">
              <a:solidFill>
                <a:srgbClr val="FFFFFF"/>
              </a:solidFill>
            </a:endParaRPr>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1" smtClean="0">
                <a:latin typeface="Arial" panose="020B0604020202020204" pitchFamily="34" charset="0"/>
              </a:defRPr>
            </a:lvl1pPr>
          </a:lstStyle>
          <a:p>
            <a:pPr fontAlgn="base">
              <a:spcBef>
                <a:spcPct val="0"/>
              </a:spcBef>
              <a:spcAft>
                <a:spcPct val="0"/>
              </a:spcAft>
              <a:defRPr/>
            </a:pPr>
            <a:fld id="{974B87D8-CDAC-42E3-A6A5-FA49591A3BAA}" type="slidenum">
              <a:rPr lang="en-US" altLang="en-US">
                <a:solidFill>
                  <a:srgbClr val="FFFFFF"/>
                </a:solidFill>
              </a:rPr>
              <a:pPr fontAlgn="base">
                <a:spcBef>
                  <a:spcPct val="0"/>
                </a:spcBef>
                <a:spcAft>
                  <a:spcPct val="0"/>
                </a:spcAft>
                <a:defRPr/>
              </a:pPr>
              <a:t>‹#›</a:t>
            </a:fld>
            <a:endParaRPr lang="en-US" altLang="en-US" dirty="0">
              <a:solidFill>
                <a:srgbClr val="FFFFFF"/>
              </a:solidFill>
            </a:endParaRPr>
          </a:p>
        </p:txBody>
      </p:sp>
      <p:pic>
        <p:nvPicPr>
          <p:cNvPr id="2" name="Picture 86" descr="7185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87" descr="rrlig-crs-pixsta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2116671" y="2209800"/>
            <a:ext cx="51223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5887466"/>
      </p:ext>
    </p:extLst>
  </p:cSld>
  <p:clrMap bg1="lt1" tx1="dk1" bg2="lt2" tx2="dk2" accent1="accent1" accent2="accent2" accent3="accent3" accent4="accent4" accent5="accent5" accent6="accent6" hlink="hlink" folHlink="folHlink"/>
  <p:sldLayoutIdLst>
    <p:sldLayoutId id="2147485467" r:id="rId1"/>
    <p:sldLayoutId id="2147485468" r:id="rId2"/>
    <p:sldLayoutId id="2147485469" r:id="rId3"/>
    <p:sldLayoutId id="2147485470" r:id="rId4"/>
    <p:sldLayoutId id="2147485471" r:id="rId5"/>
    <p:sldLayoutId id="2147485472" r:id="rId6"/>
    <p:sldLayoutId id="2147485473" r:id="rId7"/>
    <p:sldLayoutId id="2147485474" r:id="rId8"/>
    <p:sldLayoutId id="2147485475" r:id="rId9"/>
    <p:sldLayoutId id="2147485476" r:id="rId10"/>
    <p:sldLayoutId id="2147485477" r:id="rId11"/>
  </p:sldLayoutIdLst>
  <p:txStyles>
    <p:titleStyle>
      <a:lvl1pPr algn="ctr" rtl="0" eaLnBrk="0" fontAlgn="base" hangingPunct="0">
        <a:spcBef>
          <a:spcPct val="0"/>
        </a:spcBef>
        <a:spcAft>
          <a:spcPct val="0"/>
        </a:spcAft>
        <a:defRPr sz="5001" kern="1200">
          <a:solidFill>
            <a:srgbClr val="FFFF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2pPr>
      <a:lvl3pPr algn="ctr" rtl="0" eaLnBrk="0" fontAlgn="base" hangingPunct="0">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3pPr>
      <a:lvl4pPr algn="ctr" rtl="0" eaLnBrk="0" fontAlgn="base" hangingPunct="0">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4pPr>
      <a:lvl5pPr algn="ctr" rtl="0" eaLnBrk="0" fontAlgn="base" hangingPunct="0">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5pPr>
      <a:lvl6pPr marL="457211"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6pPr>
      <a:lvl7pPr marL="914422"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7pPr>
      <a:lvl8pPr marL="1371635"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8pPr>
      <a:lvl9pPr marL="1828846"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9pPr>
    </p:titleStyle>
    <p:bodyStyle>
      <a:lvl1pPr marL="342909" indent="-342909" algn="l" rtl="0" eaLnBrk="0" fontAlgn="base" hangingPunct="0">
        <a:spcBef>
          <a:spcPct val="20000"/>
        </a:spcBef>
        <a:spcAft>
          <a:spcPct val="0"/>
        </a:spcAft>
        <a:defRPr sz="5001" kern="1200">
          <a:solidFill>
            <a:srgbClr val="FFFF00"/>
          </a:solidFill>
          <a:latin typeface="+mn-lt"/>
          <a:ea typeface="+mn-ea"/>
          <a:cs typeface="+mn-cs"/>
        </a:defRPr>
      </a:lvl1pPr>
      <a:lvl2pPr marL="742969" indent="-285756" algn="l" rtl="0" eaLnBrk="0" fontAlgn="base" hangingPunct="0">
        <a:spcBef>
          <a:spcPct val="20000"/>
        </a:spcBef>
        <a:spcAft>
          <a:spcPct val="0"/>
        </a:spcAft>
        <a:buChar char="–"/>
        <a:defRPr sz="5001" kern="1200">
          <a:solidFill>
            <a:schemeClr val="tx1"/>
          </a:solidFill>
          <a:latin typeface="+mn-lt"/>
          <a:ea typeface="+mn-ea"/>
          <a:cs typeface="+mn-cs"/>
        </a:defRPr>
      </a:lvl2pPr>
      <a:lvl3pPr marL="1143028" indent="-228606" algn="l" rtl="0" eaLnBrk="0" fontAlgn="base" hangingPunct="0">
        <a:spcBef>
          <a:spcPct val="20000"/>
        </a:spcBef>
        <a:spcAft>
          <a:spcPct val="0"/>
        </a:spcAft>
        <a:buChar char="•"/>
        <a:defRPr sz="5001" kern="1200">
          <a:solidFill>
            <a:schemeClr val="tx1"/>
          </a:solidFill>
          <a:latin typeface="+mn-lt"/>
          <a:ea typeface="+mn-ea"/>
          <a:cs typeface="+mn-cs"/>
        </a:defRPr>
      </a:lvl3pPr>
      <a:lvl4pPr marL="1600240" indent="-228606" algn="l" rtl="0" eaLnBrk="0" fontAlgn="base" hangingPunct="0">
        <a:spcBef>
          <a:spcPct val="20000"/>
        </a:spcBef>
        <a:spcAft>
          <a:spcPct val="0"/>
        </a:spcAft>
        <a:buChar char="–"/>
        <a:defRPr sz="5001" kern="1200">
          <a:solidFill>
            <a:schemeClr val="tx1"/>
          </a:solidFill>
          <a:latin typeface="+mn-lt"/>
          <a:ea typeface="+mn-ea"/>
          <a:cs typeface="+mn-cs"/>
        </a:defRPr>
      </a:lvl4pPr>
      <a:lvl5pPr marL="2057451" indent="-228606" algn="l" rtl="0" eaLnBrk="0" fontAlgn="base" hangingPunct="0">
        <a:spcBef>
          <a:spcPct val="20000"/>
        </a:spcBef>
        <a:spcAft>
          <a:spcPct val="0"/>
        </a:spcAft>
        <a:buChar char="»"/>
        <a:defRPr sz="5001" kern="1200">
          <a:solidFill>
            <a:schemeClr val="tx1"/>
          </a:solidFill>
          <a:latin typeface="+mn-lt"/>
          <a:ea typeface="+mn-ea"/>
          <a:cs typeface="+mn-cs"/>
        </a:defRPr>
      </a:lvl5pPr>
      <a:lvl6pPr marL="251466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33" descr="6113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508000" y="15240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1" smtClean="0">
                <a:solidFill>
                  <a:srgbClr val="FFFF00"/>
                </a:solidFill>
                <a:latin typeface="Arial" charset="0"/>
              </a:defRPr>
            </a:lvl1pPr>
          </a:lstStyle>
          <a:p>
            <a:pPr fontAlgn="base">
              <a:spcBef>
                <a:spcPct val="0"/>
              </a:spcBef>
              <a:spcAft>
                <a:spcPct val="0"/>
              </a:spcAft>
              <a:defRPr/>
            </a:pPr>
            <a:endParaRPr lang="en-US" alt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1">
                <a:solidFill>
                  <a:srgbClr val="FFFF00"/>
                </a:solidFill>
                <a:latin typeface="Arial" panose="020B0604020202020204" pitchFamily="34" charset="0"/>
              </a:defRPr>
            </a:lvl1pPr>
          </a:lstStyle>
          <a:p>
            <a:pPr fontAlgn="base">
              <a:spcBef>
                <a:spcPct val="0"/>
              </a:spcBef>
              <a:spcAft>
                <a:spcPct val="0"/>
              </a:spcAft>
            </a:pPr>
            <a:fld id="{1E7970A4-4C18-4509-9BC4-13114CAF4508}" type="slidenum">
              <a:rPr lang="en-US" altLang="en-US" smtClean="0"/>
              <a:pPr fontAlgn="base">
                <a:spcBef>
                  <a:spcPct val="0"/>
                </a:spcBef>
                <a:spcAft>
                  <a:spcPct val="0"/>
                </a:spcAft>
              </a:pPr>
              <a:t>‹#›</a:t>
            </a:fld>
            <a:endParaRPr lang="en-US" altLang="en-US" dirty="0"/>
          </a:p>
        </p:txBody>
      </p:sp>
    </p:spTree>
    <p:extLst>
      <p:ext uri="{BB962C8B-B14F-4D97-AF65-F5344CB8AC3E}">
        <p14:creationId xmlns:p14="http://schemas.microsoft.com/office/powerpoint/2010/main" val="2618285008"/>
      </p:ext>
    </p:extLst>
  </p:cSld>
  <p:clrMap bg1="lt1" tx1="dk1" bg2="lt2" tx2="dk2" accent1="accent1" accent2="accent2" accent3="accent3" accent4="accent4" accent5="accent5" accent6="accent6" hlink="hlink" folHlink="folHlink"/>
  <p:sldLayoutIdLst>
    <p:sldLayoutId id="2147485527" r:id="rId1"/>
    <p:sldLayoutId id="2147485528" r:id="rId2"/>
    <p:sldLayoutId id="2147485529" r:id="rId3"/>
    <p:sldLayoutId id="2147485530" r:id="rId4"/>
    <p:sldLayoutId id="2147485531" r:id="rId5"/>
    <p:sldLayoutId id="2147485532" r:id="rId6"/>
    <p:sldLayoutId id="2147485533" r:id="rId7"/>
    <p:sldLayoutId id="2147485534" r:id="rId8"/>
    <p:sldLayoutId id="2147485535" r:id="rId9"/>
    <p:sldLayoutId id="2147485536" r:id="rId10"/>
    <p:sldLayoutId id="2147485537" r:id="rId11"/>
  </p:sldLayoutIdLst>
  <p:txStyles>
    <p:titleStyle>
      <a:lvl1pPr algn="ctr" rtl="0" eaLnBrk="0" fontAlgn="base" hangingPunct="0">
        <a:spcBef>
          <a:spcPct val="0"/>
        </a:spcBef>
        <a:spcAft>
          <a:spcPct val="0"/>
        </a:spcAft>
        <a:defRPr sz="5001">
          <a:solidFill>
            <a:srgbClr val="000099"/>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1">
          <a:solidFill>
            <a:srgbClr val="000099"/>
          </a:solidFill>
          <a:effectLst>
            <a:outerShdw blurRad="38100" dist="38100" dir="2700000" algn="tl">
              <a:srgbClr val="C0C0C0"/>
            </a:outerShdw>
          </a:effectLst>
          <a:latin typeface="Arial Black" pitchFamily="34" charset="0"/>
        </a:defRPr>
      </a:lvl2pPr>
      <a:lvl3pPr algn="ctr" rtl="0" eaLnBrk="0" fontAlgn="base" hangingPunct="0">
        <a:spcBef>
          <a:spcPct val="0"/>
        </a:spcBef>
        <a:spcAft>
          <a:spcPct val="0"/>
        </a:spcAft>
        <a:defRPr sz="5001">
          <a:solidFill>
            <a:srgbClr val="000099"/>
          </a:solidFill>
          <a:effectLst>
            <a:outerShdw blurRad="38100" dist="38100" dir="2700000" algn="tl">
              <a:srgbClr val="C0C0C0"/>
            </a:outerShdw>
          </a:effectLst>
          <a:latin typeface="Arial Black" pitchFamily="34" charset="0"/>
        </a:defRPr>
      </a:lvl3pPr>
      <a:lvl4pPr algn="ctr" rtl="0" eaLnBrk="0" fontAlgn="base" hangingPunct="0">
        <a:spcBef>
          <a:spcPct val="0"/>
        </a:spcBef>
        <a:spcAft>
          <a:spcPct val="0"/>
        </a:spcAft>
        <a:defRPr sz="5001">
          <a:solidFill>
            <a:srgbClr val="000099"/>
          </a:solidFill>
          <a:effectLst>
            <a:outerShdw blurRad="38100" dist="38100" dir="2700000" algn="tl">
              <a:srgbClr val="C0C0C0"/>
            </a:outerShdw>
          </a:effectLst>
          <a:latin typeface="Arial Black" pitchFamily="34" charset="0"/>
        </a:defRPr>
      </a:lvl4pPr>
      <a:lvl5pPr algn="ctr" rtl="0" eaLnBrk="0" fontAlgn="base" hangingPunct="0">
        <a:spcBef>
          <a:spcPct val="0"/>
        </a:spcBef>
        <a:spcAft>
          <a:spcPct val="0"/>
        </a:spcAft>
        <a:defRPr sz="5001">
          <a:solidFill>
            <a:srgbClr val="000099"/>
          </a:solidFill>
          <a:effectLst>
            <a:outerShdw blurRad="38100" dist="38100" dir="2700000" algn="tl">
              <a:srgbClr val="C0C0C0"/>
            </a:outerShdw>
          </a:effectLst>
          <a:latin typeface="Arial Black" pitchFamily="34" charset="0"/>
        </a:defRPr>
      </a:lvl5pPr>
      <a:lvl6pPr marL="457211" algn="ctr" rtl="0" fontAlgn="base">
        <a:spcBef>
          <a:spcPct val="0"/>
        </a:spcBef>
        <a:spcAft>
          <a:spcPct val="0"/>
        </a:spcAft>
        <a:defRPr sz="5001">
          <a:solidFill>
            <a:srgbClr val="000099"/>
          </a:solidFill>
          <a:effectLst>
            <a:outerShdw blurRad="38100" dist="38100" dir="2700000" algn="tl">
              <a:srgbClr val="C0C0C0"/>
            </a:outerShdw>
          </a:effectLst>
          <a:latin typeface="Arial Black" pitchFamily="34" charset="0"/>
        </a:defRPr>
      </a:lvl6pPr>
      <a:lvl7pPr marL="914422" algn="ctr" rtl="0" fontAlgn="base">
        <a:spcBef>
          <a:spcPct val="0"/>
        </a:spcBef>
        <a:spcAft>
          <a:spcPct val="0"/>
        </a:spcAft>
        <a:defRPr sz="5001">
          <a:solidFill>
            <a:srgbClr val="000099"/>
          </a:solidFill>
          <a:effectLst>
            <a:outerShdw blurRad="38100" dist="38100" dir="2700000" algn="tl">
              <a:srgbClr val="C0C0C0"/>
            </a:outerShdw>
          </a:effectLst>
          <a:latin typeface="Arial Black" pitchFamily="34" charset="0"/>
        </a:defRPr>
      </a:lvl7pPr>
      <a:lvl8pPr marL="1371635" algn="ctr" rtl="0" fontAlgn="base">
        <a:spcBef>
          <a:spcPct val="0"/>
        </a:spcBef>
        <a:spcAft>
          <a:spcPct val="0"/>
        </a:spcAft>
        <a:defRPr sz="5001">
          <a:solidFill>
            <a:srgbClr val="000099"/>
          </a:solidFill>
          <a:effectLst>
            <a:outerShdw blurRad="38100" dist="38100" dir="2700000" algn="tl">
              <a:srgbClr val="C0C0C0"/>
            </a:outerShdw>
          </a:effectLst>
          <a:latin typeface="Arial Black" pitchFamily="34" charset="0"/>
        </a:defRPr>
      </a:lvl8pPr>
      <a:lvl9pPr marL="1828846" algn="ctr" rtl="0" fontAlgn="base">
        <a:spcBef>
          <a:spcPct val="0"/>
        </a:spcBef>
        <a:spcAft>
          <a:spcPct val="0"/>
        </a:spcAft>
        <a:defRPr sz="5001">
          <a:solidFill>
            <a:srgbClr val="000099"/>
          </a:solidFill>
          <a:effectLst>
            <a:outerShdw blurRad="38100" dist="38100" dir="2700000" algn="tl">
              <a:srgbClr val="C0C0C0"/>
            </a:outerShdw>
          </a:effectLst>
          <a:latin typeface="Arial Black" pitchFamily="34" charset="0"/>
        </a:defRPr>
      </a:lvl9pPr>
    </p:titleStyle>
    <p:bodyStyle>
      <a:lvl1pPr marL="342909" indent="-342909" algn="l" rtl="0" eaLnBrk="0" fontAlgn="base" hangingPunct="0">
        <a:spcBef>
          <a:spcPct val="20000"/>
        </a:spcBef>
        <a:spcAft>
          <a:spcPct val="0"/>
        </a:spcAft>
        <a:defRPr sz="5001">
          <a:solidFill>
            <a:srgbClr val="000099"/>
          </a:solidFill>
          <a:effectLst>
            <a:outerShdw blurRad="38100" dist="38100" dir="2700000" algn="tl">
              <a:srgbClr val="C0C0C0"/>
            </a:outerShdw>
          </a:effectLst>
          <a:latin typeface="+mn-lt"/>
          <a:ea typeface="+mn-ea"/>
          <a:cs typeface="+mn-cs"/>
        </a:defRPr>
      </a:lvl1pPr>
      <a:lvl2pPr marL="742969" indent="-285756" algn="l" rtl="0" eaLnBrk="0" fontAlgn="base" hangingPunct="0">
        <a:spcBef>
          <a:spcPct val="20000"/>
        </a:spcBef>
        <a:spcAft>
          <a:spcPct val="0"/>
        </a:spcAft>
        <a:buChar char="–"/>
        <a:defRPr sz="5001">
          <a:solidFill>
            <a:schemeClr val="tx1"/>
          </a:solidFill>
          <a:latin typeface="+mn-lt"/>
        </a:defRPr>
      </a:lvl2pPr>
      <a:lvl3pPr marL="1143028" indent="-228606" algn="l" rtl="0" eaLnBrk="0" fontAlgn="base" hangingPunct="0">
        <a:spcBef>
          <a:spcPct val="20000"/>
        </a:spcBef>
        <a:spcAft>
          <a:spcPct val="0"/>
        </a:spcAft>
        <a:buChar char="•"/>
        <a:defRPr sz="5001">
          <a:solidFill>
            <a:schemeClr val="tx1"/>
          </a:solidFill>
          <a:latin typeface="+mn-lt"/>
        </a:defRPr>
      </a:lvl3pPr>
      <a:lvl4pPr marL="1600240" indent="-228606" algn="l" rtl="0" eaLnBrk="0" fontAlgn="base" hangingPunct="0">
        <a:spcBef>
          <a:spcPct val="20000"/>
        </a:spcBef>
        <a:spcAft>
          <a:spcPct val="0"/>
        </a:spcAft>
        <a:buChar char="–"/>
        <a:defRPr sz="5001">
          <a:solidFill>
            <a:schemeClr val="tx1"/>
          </a:solidFill>
          <a:latin typeface="+mn-lt"/>
        </a:defRPr>
      </a:lvl4pPr>
      <a:lvl5pPr marL="2057451" indent="-228606" algn="l" rtl="0" eaLnBrk="0" fontAlgn="base" hangingPunct="0">
        <a:spcBef>
          <a:spcPct val="20000"/>
        </a:spcBef>
        <a:spcAft>
          <a:spcPct val="0"/>
        </a:spcAft>
        <a:buChar char="»"/>
        <a:defRPr sz="5001">
          <a:solidFill>
            <a:schemeClr val="tx1"/>
          </a:solidFill>
          <a:latin typeface="+mn-lt"/>
        </a:defRPr>
      </a:lvl5pPr>
      <a:lvl6pPr marL="2514664" indent="-228606" algn="l" rtl="0" fontAlgn="base">
        <a:spcBef>
          <a:spcPct val="20000"/>
        </a:spcBef>
        <a:spcAft>
          <a:spcPct val="0"/>
        </a:spcAft>
        <a:buChar char="»"/>
        <a:defRPr sz="5001">
          <a:solidFill>
            <a:schemeClr val="tx1"/>
          </a:solidFill>
          <a:latin typeface="+mn-lt"/>
        </a:defRPr>
      </a:lvl6pPr>
      <a:lvl7pPr marL="2971874" indent="-228606" algn="l" rtl="0" fontAlgn="base">
        <a:spcBef>
          <a:spcPct val="20000"/>
        </a:spcBef>
        <a:spcAft>
          <a:spcPct val="0"/>
        </a:spcAft>
        <a:buChar char="»"/>
        <a:defRPr sz="5001">
          <a:solidFill>
            <a:schemeClr val="tx1"/>
          </a:solidFill>
          <a:latin typeface="+mn-lt"/>
        </a:defRPr>
      </a:lvl7pPr>
      <a:lvl8pPr marL="3429086" indent="-228606" algn="l" rtl="0" fontAlgn="base">
        <a:spcBef>
          <a:spcPct val="20000"/>
        </a:spcBef>
        <a:spcAft>
          <a:spcPct val="0"/>
        </a:spcAft>
        <a:buChar char="»"/>
        <a:defRPr sz="5001">
          <a:solidFill>
            <a:schemeClr val="tx1"/>
          </a:solidFill>
          <a:latin typeface="+mn-lt"/>
        </a:defRPr>
      </a:lvl8pPr>
      <a:lvl9pPr marL="3886297" indent="-228606" algn="l" rtl="0" fontAlgn="base">
        <a:spcBef>
          <a:spcPct val="20000"/>
        </a:spcBef>
        <a:spcAft>
          <a:spcPct val="0"/>
        </a:spcAft>
        <a:buChar char="»"/>
        <a:defRPr sz="5001">
          <a:solidFill>
            <a:schemeClr val="tx1"/>
          </a:solidFill>
          <a:latin typeface="+mn-lt"/>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33" descr="1585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1">
                <a:solidFill>
                  <a:srgbClr val="FFFF00"/>
                </a:solidFill>
                <a:latin typeface="Arial" charset="0"/>
              </a:defRPr>
            </a:lvl1pPr>
          </a:lstStyle>
          <a:p>
            <a:pPr fontAlgn="base">
              <a:spcBef>
                <a:spcPct val="0"/>
              </a:spcBef>
              <a:spcAft>
                <a:spcPct val="0"/>
              </a:spcAft>
              <a:defRPr/>
            </a:pPr>
            <a:endParaRPr lang="en-US" alt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1">
                <a:solidFill>
                  <a:srgbClr val="FFFF00"/>
                </a:solidFill>
                <a:latin typeface="Arial" panose="020B0604020202020204" pitchFamily="34" charset="0"/>
              </a:defRPr>
            </a:lvl1pPr>
          </a:lstStyle>
          <a:p>
            <a:pPr fontAlgn="base">
              <a:spcBef>
                <a:spcPct val="0"/>
              </a:spcBef>
              <a:spcAft>
                <a:spcPct val="0"/>
              </a:spcAft>
            </a:pPr>
            <a:fld id="{467DEA02-8D92-4F22-96E4-A8DE9C20BCCA}" type="slidenum">
              <a:rPr lang="en-US" altLang="en-US" smtClean="0"/>
              <a:pPr fontAlgn="base">
                <a:spcBef>
                  <a:spcPct val="0"/>
                </a:spcBef>
                <a:spcAft>
                  <a:spcPct val="0"/>
                </a:spcAft>
              </a:pPr>
              <a:t>‹#›</a:t>
            </a:fld>
            <a:endParaRPr lang="en-US" altLang="en-US" dirty="0"/>
          </a:p>
        </p:txBody>
      </p:sp>
    </p:spTree>
    <p:extLst>
      <p:ext uri="{BB962C8B-B14F-4D97-AF65-F5344CB8AC3E}">
        <p14:creationId xmlns:p14="http://schemas.microsoft.com/office/powerpoint/2010/main" val="4109172968"/>
      </p:ext>
    </p:extLst>
  </p:cSld>
  <p:clrMap bg1="lt1" tx1="dk1" bg2="lt2" tx2="dk2" accent1="accent1" accent2="accent2" accent3="accent3" accent4="accent4" accent5="accent5" accent6="accent6" hlink="hlink" folHlink="folHlink"/>
  <p:sldLayoutIdLst>
    <p:sldLayoutId id="2147485539" r:id="rId1"/>
    <p:sldLayoutId id="2147485540" r:id="rId2"/>
    <p:sldLayoutId id="2147485541" r:id="rId3"/>
    <p:sldLayoutId id="2147485542" r:id="rId4"/>
    <p:sldLayoutId id="2147485543" r:id="rId5"/>
    <p:sldLayoutId id="2147485544" r:id="rId6"/>
    <p:sldLayoutId id="2147485545" r:id="rId7"/>
    <p:sldLayoutId id="2147485546" r:id="rId8"/>
    <p:sldLayoutId id="2147485547" r:id="rId9"/>
    <p:sldLayoutId id="2147485548" r:id="rId10"/>
    <p:sldLayoutId id="2147485549" r:id="rId11"/>
  </p:sldLayoutIdLst>
  <p:txStyles>
    <p:titleStyle>
      <a:lvl1pPr algn="ctr" rtl="0" eaLnBrk="0" fontAlgn="base" hangingPunct="0">
        <a:spcBef>
          <a:spcPct val="0"/>
        </a:spcBef>
        <a:spcAft>
          <a:spcPct val="0"/>
        </a:spcAft>
        <a:defRPr sz="5001">
          <a:solidFill>
            <a:schemeClr val="bg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1">
          <a:solidFill>
            <a:schemeClr val="bg1"/>
          </a:solidFill>
          <a:effectLst>
            <a:outerShdw blurRad="38100" dist="38100" dir="2700000" algn="tl">
              <a:srgbClr val="C0C0C0"/>
            </a:outerShdw>
          </a:effectLst>
          <a:latin typeface="Arial Black" pitchFamily="34" charset="0"/>
        </a:defRPr>
      </a:lvl2pPr>
      <a:lvl3pPr algn="ctr" rtl="0" eaLnBrk="0" fontAlgn="base" hangingPunct="0">
        <a:spcBef>
          <a:spcPct val="0"/>
        </a:spcBef>
        <a:spcAft>
          <a:spcPct val="0"/>
        </a:spcAft>
        <a:defRPr sz="5001">
          <a:solidFill>
            <a:schemeClr val="bg1"/>
          </a:solidFill>
          <a:effectLst>
            <a:outerShdw blurRad="38100" dist="38100" dir="2700000" algn="tl">
              <a:srgbClr val="C0C0C0"/>
            </a:outerShdw>
          </a:effectLst>
          <a:latin typeface="Arial Black" pitchFamily="34" charset="0"/>
        </a:defRPr>
      </a:lvl3pPr>
      <a:lvl4pPr algn="ctr" rtl="0" eaLnBrk="0" fontAlgn="base" hangingPunct="0">
        <a:spcBef>
          <a:spcPct val="0"/>
        </a:spcBef>
        <a:spcAft>
          <a:spcPct val="0"/>
        </a:spcAft>
        <a:defRPr sz="5001">
          <a:solidFill>
            <a:schemeClr val="bg1"/>
          </a:solidFill>
          <a:effectLst>
            <a:outerShdw blurRad="38100" dist="38100" dir="2700000" algn="tl">
              <a:srgbClr val="C0C0C0"/>
            </a:outerShdw>
          </a:effectLst>
          <a:latin typeface="Arial Black" pitchFamily="34" charset="0"/>
        </a:defRPr>
      </a:lvl4pPr>
      <a:lvl5pPr algn="ctr" rtl="0" eaLnBrk="0" fontAlgn="base" hangingPunct="0">
        <a:spcBef>
          <a:spcPct val="0"/>
        </a:spcBef>
        <a:spcAft>
          <a:spcPct val="0"/>
        </a:spcAft>
        <a:defRPr sz="5001">
          <a:solidFill>
            <a:schemeClr val="bg1"/>
          </a:solidFill>
          <a:effectLst>
            <a:outerShdw blurRad="38100" dist="38100" dir="2700000" algn="tl">
              <a:srgbClr val="C0C0C0"/>
            </a:outerShdw>
          </a:effectLst>
          <a:latin typeface="Arial Black" pitchFamily="34" charset="0"/>
        </a:defRPr>
      </a:lvl5pPr>
      <a:lvl6pPr marL="457211" algn="ctr" rtl="0" fontAlgn="base">
        <a:spcBef>
          <a:spcPct val="0"/>
        </a:spcBef>
        <a:spcAft>
          <a:spcPct val="0"/>
        </a:spcAft>
        <a:defRPr sz="5001">
          <a:solidFill>
            <a:schemeClr val="bg1"/>
          </a:solidFill>
          <a:effectLst>
            <a:outerShdw blurRad="38100" dist="38100" dir="2700000" algn="tl">
              <a:srgbClr val="C0C0C0"/>
            </a:outerShdw>
          </a:effectLst>
          <a:latin typeface="Arial Black" pitchFamily="34" charset="0"/>
        </a:defRPr>
      </a:lvl6pPr>
      <a:lvl7pPr marL="914422" algn="ctr" rtl="0" fontAlgn="base">
        <a:spcBef>
          <a:spcPct val="0"/>
        </a:spcBef>
        <a:spcAft>
          <a:spcPct val="0"/>
        </a:spcAft>
        <a:defRPr sz="5001">
          <a:solidFill>
            <a:schemeClr val="bg1"/>
          </a:solidFill>
          <a:effectLst>
            <a:outerShdw blurRad="38100" dist="38100" dir="2700000" algn="tl">
              <a:srgbClr val="C0C0C0"/>
            </a:outerShdw>
          </a:effectLst>
          <a:latin typeface="Arial Black" pitchFamily="34" charset="0"/>
        </a:defRPr>
      </a:lvl7pPr>
      <a:lvl8pPr marL="1371635" algn="ctr" rtl="0" fontAlgn="base">
        <a:spcBef>
          <a:spcPct val="0"/>
        </a:spcBef>
        <a:spcAft>
          <a:spcPct val="0"/>
        </a:spcAft>
        <a:defRPr sz="5001">
          <a:solidFill>
            <a:schemeClr val="bg1"/>
          </a:solidFill>
          <a:effectLst>
            <a:outerShdw blurRad="38100" dist="38100" dir="2700000" algn="tl">
              <a:srgbClr val="C0C0C0"/>
            </a:outerShdw>
          </a:effectLst>
          <a:latin typeface="Arial Black" pitchFamily="34" charset="0"/>
        </a:defRPr>
      </a:lvl8pPr>
      <a:lvl9pPr marL="1828846" algn="ctr" rtl="0" fontAlgn="base">
        <a:spcBef>
          <a:spcPct val="0"/>
        </a:spcBef>
        <a:spcAft>
          <a:spcPct val="0"/>
        </a:spcAft>
        <a:defRPr sz="5001">
          <a:solidFill>
            <a:schemeClr val="bg1"/>
          </a:solidFill>
          <a:effectLst>
            <a:outerShdw blurRad="38100" dist="38100" dir="2700000" algn="tl">
              <a:srgbClr val="C0C0C0"/>
            </a:outerShdw>
          </a:effectLst>
          <a:latin typeface="Arial Black" pitchFamily="34" charset="0"/>
        </a:defRPr>
      </a:lvl9pPr>
    </p:titleStyle>
    <p:bodyStyle>
      <a:lvl1pPr marL="342909" indent="-342909" algn="l" rtl="0" eaLnBrk="0" fontAlgn="base" hangingPunct="0">
        <a:spcBef>
          <a:spcPct val="20000"/>
        </a:spcBef>
        <a:spcAft>
          <a:spcPct val="0"/>
        </a:spcAft>
        <a:defRPr sz="5001">
          <a:solidFill>
            <a:schemeClr val="bg1"/>
          </a:solidFill>
          <a:effectLst>
            <a:outerShdw blurRad="38100" dist="38100" dir="2700000" algn="tl">
              <a:srgbClr val="C0C0C0"/>
            </a:outerShdw>
          </a:effectLst>
          <a:latin typeface="+mn-lt"/>
          <a:ea typeface="+mn-ea"/>
          <a:cs typeface="+mn-cs"/>
        </a:defRPr>
      </a:lvl1pPr>
      <a:lvl2pPr marL="742969" indent="-285756" algn="l" rtl="0" eaLnBrk="0" fontAlgn="base" hangingPunct="0">
        <a:spcBef>
          <a:spcPct val="20000"/>
        </a:spcBef>
        <a:spcAft>
          <a:spcPct val="0"/>
        </a:spcAft>
        <a:buChar char="–"/>
        <a:defRPr sz="5001">
          <a:solidFill>
            <a:schemeClr val="tx1"/>
          </a:solidFill>
          <a:latin typeface="+mn-lt"/>
        </a:defRPr>
      </a:lvl2pPr>
      <a:lvl3pPr marL="1143028" indent="-228606" algn="l" rtl="0" eaLnBrk="0" fontAlgn="base" hangingPunct="0">
        <a:spcBef>
          <a:spcPct val="20000"/>
        </a:spcBef>
        <a:spcAft>
          <a:spcPct val="0"/>
        </a:spcAft>
        <a:buChar char="•"/>
        <a:defRPr sz="5001">
          <a:solidFill>
            <a:schemeClr val="tx1"/>
          </a:solidFill>
          <a:latin typeface="+mn-lt"/>
        </a:defRPr>
      </a:lvl3pPr>
      <a:lvl4pPr marL="1600240" indent="-228606" algn="l" rtl="0" eaLnBrk="0" fontAlgn="base" hangingPunct="0">
        <a:spcBef>
          <a:spcPct val="20000"/>
        </a:spcBef>
        <a:spcAft>
          <a:spcPct val="0"/>
        </a:spcAft>
        <a:buChar char="–"/>
        <a:defRPr sz="5001">
          <a:solidFill>
            <a:schemeClr val="tx1"/>
          </a:solidFill>
          <a:latin typeface="+mn-lt"/>
        </a:defRPr>
      </a:lvl4pPr>
      <a:lvl5pPr marL="2057451" indent="-228606" algn="l" rtl="0" eaLnBrk="0" fontAlgn="base" hangingPunct="0">
        <a:spcBef>
          <a:spcPct val="20000"/>
        </a:spcBef>
        <a:spcAft>
          <a:spcPct val="0"/>
        </a:spcAft>
        <a:buChar char="»"/>
        <a:defRPr sz="5001">
          <a:solidFill>
            <a:schemeClr val="tx1"/>
          </a:solidFill>
          <a:latin typeface="+mn-lt"/>
        </a:defRPr>
      </a:lvl5pPr>
      <a:lvl6pPr marL="2514664" indent="-228606" algn="l" rtl="0" fontAlgn="base">
        <a:spcBef>
          <a:spcPct val="20000"/>
        </a:spcBef>
        <a:spcAft>
          <a:spcPct val="0"/>
        </a:spcAft>
        <a:buChar char="»"/>
        <a:defRPr sz="5001">
          <a:solidFill>
            <a:schemeClr val="tx1"/>
          </a:solidFill>
          <a:latin typeface="+mn-lt"/>
        </a:defRPr>
      </a:lvl6pPr>
      <a:lvl7pPr marL="2971874" indent="-228606" algn="l" rtl="0" fontAlgn="base">
        <a:spcBef>
          <a:spcPct val="20000"/>
        </a:spcBef>
        <a:spcAft>
          <a:spcPct val="0"/>
        </a:spcAft>
        <a:buChar char="»"/>
        <a:defRPr sz="5001">
          <a:solidFill>
            <a:schemeClr val="tx1"/>
          </a:solidFill>
          <a:latin typeface="+mn-lt"/>
        </a:defRPr>
      </a:lvl7pPr>
      <a:lvl8pPr marL="3429086" indent="-228606" algn="l" rtl="0" fontAlgn="base">
        <a:spcBef>
          <a:spcPct val="20000"/>
        </a:spcBef>
        <a:spcAft>
          <a:spcPct val="0"/>
        </a:spcAft>
        <a:buChar char="»"/>
        <a:defRPr sz="5001">
          <a:solidFill>
            <a:schemeClr val="tx1"/>
          </a:solidFill>
          <a:latin typeface="+mn-lt"/>
        </a:defRPr>
      </a:lvl8pPr>
      <a:lvl9pPr marL="3886297" indent="-228606" algn="l" rtl="0" fontAlgn="base">
        <a:spcBef>
          <a:spcPct val="20000"/>
        </a:spcBef>
        <a:spcAft>
          <a:spcPct val="0"/>
        </a:spcAft>
        <a:buChar char="»"/>
        <a:defRPr sz="5001">
          <a:solidFill>
            <a:schemeClr val="tx1"/>
          </a:solidFill>
          <a:latin typeface="+mn-lt"/>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44" descr="5723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1">
                <a:solidFill>
                  <a:srgbClr val="FFFF00"/>
                </a:solidFill>
                <a:latin typeface="Arial" charset="0"/>
              </a:defRPr>
            </a:lvl1pPr>
          </a:lstStyle>
          <a:p>
            <a:pPr fontAlgn="base">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1">
                <a:solidFill>
                  <a:srgbClr val="FFFF00"/>
                </a:solidFill>
                <a:latin typeface="Arial" panose="020B0604020202020204" pitchFamily="34" charset="0"/>
              </a:defRPr>
            </a:lvl1pPr>
          </a:lstStyle>
          <a:p>
            <a:pPr fontAlgn="base">
              <a:spcBef>
                <a:spcPct val="0"/>
              </a:spcBef>
              <a:spcAft>
                <a:spcPct val="0"/>
              </a:spcAft>
            </a:pPr>
            <a:fld id="{8E387298-0823-4EF6-97C6-D52E08E2BE85}" type="slidenum">
              <a:rPr lang="en-US" altLang="en-US" smtClean="0"/>
              <a:pPr fontAlgn="base">
                <a:spcBef>
                  <a:spcPct val="0"/>
                </a:spcBef>
                <a:spcAft>
                  <a:spcPct val="0"/>
                </a:spcAft>
              </a:pPr>
              <a:t>‹#›</a:t>
            </a:fld>
            <a:endParaRPr lang="en-US" altLang="en-US" dirty="0"/>
          </a:p>
        </p:txBody>
      </p:sp>
    </p:spTree>
    <p:extLst>
      <p:ext uri="{BB962C8B-B14F-4D97-AF65-F5344CB8AC3E}">
        <p14:creationId xmlns:p14="http://schemas.microsoft.com/office/powerpoint/2010/main" val="3586309008"/>
      </p:ext>
    </p:extLst>
  </p:cSld>
  <p:clrMap bg1="lt1" tx1="dk1" bg2="lt2" tx2="dk2" accent1="accent1" accent2="accent2" accent3="accent3" accent4="accent4" accent5="accent5" accent6="accent6" hlink="hlink" folHlink="folHlink"/>
  <p:sldLayoutIdLst>
    <p:sldLayoutId id="2147485659" r:id="rId1"/>
    <p:sldLayoutId id="2147485660" r:id="rId2"/>
    <p:sldLayoutId id="2147485661" r:id="rId3"/>
    <p:sldLayoutId id="2147485662" r:id="rId4"/>
    <p:sldLayoutId id="2147485663" r:id="rId5"/>
    <p:sldLayoutId id="2147485664" r:id="rId6"/>
    <p:sldLayoutId id="2147485665" r:id="rId7"/>
    <p:sldLayoutId id="2147485666" r:id="rId8"/>
    <p:sldLayoutId id="2147485667" r:id="rId9"/>
    <p:sldLayoutId id="2147485668" r:id="rId10"/>
    <p:sldLayoutId id="2147485669" r:id="rId11"/>
  </p:sldLayoutIdLst>
  <p:txStyles>
    <p:titleStyle>
      <a:lvl1pPr algn="ctr" rtl="0" eaLnBrk="0" fontAlgn="base" hangingPunct="0">
        <a:spcBef>
          <a:spcPct val="0"/>
        </a:spcBef>
        <a:spcAft>
          <a:spcPct val="0"/>
        </a:spcAft>
        <a:defRPr sz="5001">
          <a:solidFill>
            <a:srgbClr val="FFFF00"/>
          </a:solidFill>
          <a:latin typeface="+mj-lt"/>
          <a:ea typeface="+mj-ea"/>
          <a:cs typeface="+mj-cs"/>
        </a:defRPr>
      </a:lvl1pPr>
      <a:lvl2pPr algn="ctr" rtl="0" eaLnBrk="0" fontAlgn="base" hangingPunct="0">
        <a:spcBef>
          <a:spcPct val="0"/>
        </a:spcBef>
        <a:spcAft>
          <a:spcPct val="0"/>
        </a:spcAft>
        <a:defRPr sz="5001">
          <a:solidFill>
            <a:srgbClr val="FFFF00"/>
          </a:solidFill>
          <a:latin typeface="Arial Black" pitchFamily="34" charset="0"/>
        </a:defRPr>
      </a:lvl2pPr>
      <a:lvl3pPr algn="ctr" rtl="0" eaLnBrk="0" fontAlgn="base" hangingPunct="0">
        <a:spcBef>
          <a:spcPct val="0"/>
        </a:spcBef>
        <a:spcAft>
          <a:spcPct val="0"/>
        </a:spcAft>
        <a:defRPr sz="5001">
          <a:solidFill>
            <a:srgbClr val="FFFF00"/>
          </a:solidFill>
          <a:latin typeface="Arial Black" pitchFamily="34" charset="0"/>
        </a:defRPr>
      </a:lvl3pPr>
      <a:lvl4pPr algn="ctr" rtl="0" eaLnBrk="0" fontAlgn="base" hangingPunct="0">
        <a:spcBef>
          <a:spcPct val="0"/>
        </a:spcBef>
        <a:spcAft>
          <a:spcPct val="0"/>
        </a:spcAft>
        <a:defRPr sz="5001">
          <a:solidFill>
            <a:srgbClr val="FFFF00"/>
          </a:solidFill>
          <a:latin typeface="Arial Black" pitchFamily="34" charset="0"/>
        </a:defRPr>
      </a:lvl4pPr>
      <a:lvl5pPr algn="ctr" rtl="0" eaLnBrk="0" fontAlgn="base" hangingPunct="0">
        <a:spcBef>
          <a:spcPct val="0"/>
        </a:spcBef>
        <a:spcAft>
          <a:spcPct val="0"/>
        </a:spcAft>
        <a:defRPr sz="5001">
          <a:solidFill>
            <a:srgbClr val="FFFF00"/>
          </a:solidFill>
          <a:latin typeface="Arial Black" pitchFamily="34" charset="0"/>
        </a:defRPr>
      </a:lvl5pPr>
      <a:lvl6pPr marL="457211" algn="ctr" rtl="0" fontAlgn="base">
        <a:spcBef>
          <a:spcPct val="0"/>
        </a:spcBef>
        <a:spcAft>
          <a:spcPct val="0"/>
        </a:spcAft>
        <a:defRPr sz="5001">
          <a:solidFill>
            <a:srgbClr val="FFFF00"/>
          </a:solidFill>
          <a:latin typeface="Arial Black" pitchFamily="34" charset="0"/>
        </a:defRPr>
      </a:lvl6pPr>
      <a:lvl7pPr marL="914422" algn="ctr" rtl="0" fontAlgn="base">
        <a:spcBef>
          <a:spcPct val="0"/>
        </a:spcBef>
        <a:spcAft>
          <a:spcPct val="0"/>
        </a:spcAft>
        <a:defRPr sz="5001">
          <a:solidFill>
            <a:srgbClr val="FFFF00"/>
          </a:solidFill>
          <a:latin typeface="Arial Black" pitchFamily="34" charset="0"/>
        </a:defRPr>
      </a:lvl7pPr>
      <a:lvl8pPr marL="1371635" algn="ctr" rtl="0" fontAlgn="base">
        <a:spcBef>
          <a:spcPct val="0"/>
        </a:spcBef>
        <a:spcAft>
          <a:spcPct val="0"/>
        </a:spcAft>
        <a:defRPr sz="5001">
          <a:solidFill>
            <a:srgbClr val="FFFF00"/>
          </a:solidFill>
          <a:latin typeface="Arial Black" pitchFamily="34" charset="0"/>
        </a:defRPr>
      </a:lvl8pPr>
      <a:lvl9pPr marL="1828846" algn="ctr" rtl="0" fontAlgn="base">
        <a:spcBef>
          <a:spcPct val="0"/>
        </a:spcBef>
        <a:spcAft>
          <a:spcPct val="0"/>
        </a:spcAft>
        <a:defRPr sz="5001">
          <a:solidFill>
            <a:srgbClr val="FFFF00"/>
          </a:solidFill>
          <a:latin typeface="Arial Black" pitchFamily="34" charset="0"/>
        </a:defRPr>
      </a:lvl9pPr>
    </p:titleStyle>
    <p:bodyStyle>
      <a:lvl1pPr marL="342909" indent="-342909" algn="l" rtl="0" eaLnBrk="0" fontAlgn="base" hangingPunct="0">
        <a:spcBef>
          <a:spcPct val="20000"/>
        </a:spcBef>
        <a:spcAft>
          <a:spcPct val="0"/>
        </a:spcAft>
        <a:defRPr sz="5001">
          <a:solidFill>
            <a:srgbClr val="FFFF00"/>
          </a:solidFill>
          <a:latin typeface="+mn-lt"/>
          <a:ea typeface="+mn-ea"/>
          <a:cs typeface="+mn-cs"/>
        </a:defRPr>
      </a:lvl1pPr>
      <a:lvl2pPr marL="742969" indent="-285756" algn="l" rtl="0" eaLnBrk="0" fontAlgn="base" hangingPunct="0">
        <a:spcBef>
          <a:spcPct val="20000"/>
        </a:spcBef>
        <a:spcAft>
          <a:spcPct val="0"/>
        </a:spcAft>
        <a:buChar char="–"/>
        <a:defRPr sz="5001">
          <a:solidFill>
            <a:schemeClr val="tx1"/>
          </a:solidFill>
          <a:latin typeface="+mn-lt"/>
        </a:defRPr>
      </a:lvl2pPr>
      <a:lvl3pPr marL="1143028" indent="-228606" algn="l" rtl="0" eaLnBrk="0" fontAlgn="base" hangingPunct="0">
        <a:spcBef>
          <a:spcPct val="20000"/>
        </a:spcBef>
        <a:spcAft>
          <a:spcPct val="0"/>
        </a:spcAft>
        <a:buChar char="•"/>
        <a:defRPr sz="5001">
          <a:solidFill>
            <a:schemeClr val="tx1"/>
          </a:solidFill>
          <a:latin typeface="+mn-lt"/>
        </a:defRPr>
      </a:lvl3pPr>
      <a:lvl4pPr marL="1600240" indent="-228606" algn="l" rtl="0" eaLnBrk="0" fontAlgn="base" hangingPunct="0">
        <a:spcBef>
          <a:spcPct val="20000"/>
        </a:spcBef>
        <a:spcAft>
          <a:spcPct val="0"/>
        </a:spcAft>
        <a:buChar char="–"/>
        <a:defRPr sz="5001">
          <a:solidFill>
            <a:schemeClr val="tx1"/>
          </a:solidFill>
          <a:latin typeface="+mn-lt"/>
        </a:defRPr>
      </a:lvl4pPr>
      <a:lvl5pPr marL="2057451" indent="-228606" algn="l" rtl="0" eaLnBrk="0" fontAlgn="base" hangingPunct="0">
        <a:spcBef>
          <a:spcPct val="20000"/>
        </a:spcBef>
        <a:spcAft>
          <a:spcPct val="0"/>
        </a:spcAft>
        <a:buChar char="»"/>
        <a:defRPr sz="5001">
          <a:solidFill>
            <a:schemeClr val="tx1"/>
          </a:solidFill>
          <a:latin typeface="+mn-lt"/>
        </a:defRPr>
      </a:lvl5pPr>
      <a:lvl6pPr marL="2514664" indent="-228606" algn="l" rtl="0" fontAlgn="base">
        <a:spcBef>
          <a:spcPct val="20000"/>
        </a:spcBef>
        <a:spcAft>
          <a:spcPct val="0"/>
        </a:spcAft>
        <a:buChar char="»"/>
        <a:defRPr sz="5001">
          <a:solidFill>
            <a:schemeClr val="tx1"/>
          </a:solidFill>
          <a:latin typeface="+mn-lt"/>
        </a:defRPr>
      </a:lvl6pPr>
      <a:lvl7pPr marL="2971874" indent="-228606" algn="l" rtl="0" fontAlgn="base">
        <a:spcBef>
          <a:spcPct val="20000"/>
        </a:spcBef>
        <a:spcAft>
          <a:spcPct val="0"/>
        </a:spcAft>
        <a:buChar char="»"/>
        <a:defRPr sz="5001">
          <a:solidFill>
            <a:schemeClr val="tx1"/>
          </a:solidFill>
          <a:latin typeface="+mn-lt"/>
        </a:defRPr>
      </a:lvl7pPr>
      <a:lvl8pPr marL="3429086" indent="-228606" algn="l" rtl="0" fontAlgn="base">
        <a:spcBef>
          <a:spcPct val="20000"/>
        </a:spcBef>
        <a:spcAft>
          <a:spcPct val="0"/>
        </a:spcAft>
        <a:buChar char="»"/>
        <a:defRPr sz="5001">
          <a:solidFill>
            <a:schemeClr val="tx1"/>
          </a:solidFill>
          <a:latin typeface="+mn-lt"/>
        </a:defRPr>
      </a:lvl8pPr>
      <a:lvl9pPr marL="3886297" indent="-228606" algn="l" rtl="0" fontAlgn="base">
        <a:spcBef>
          <a:spcPct val="20000"/>
        </a:spcBef>
        <a:spcAft>
          <a:spcPct val="0"/>
        </a:spcAft>
        <a:buChar char="»"/>
        <a:defRPr sz="5001">
          <a:solidFill>
            <a:schemeClr val="tx1"/>
          </a:solidFill>
          <a:latin typeface="+mn-lt"/>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67" name="Picture 43" descr="6745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1">
                <a:solidFill>
                  <a:srgbClr val="FFFF00"/>
                </a:solidFill>
                <a:latin typeface="Arial" panose="020B0604020202020204" pitchFamily="34" charset="0"/>
              </a:defRPr>
            </a:lvl1pPr>
          </a:lstStyle>
          <a:p>
            <a:pPr fontAlgn="base">
              <a:spcBef>
                <a:spcPct val="0"/>
              </a:spcBef>
              <a:spcAft>
                <a:spcPct val="0"/>
              </a:spcAft>
            </a:pPr>
            <a:endParaRPr lang="en-US" alt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1">
                <a:solidFill>
                  <a:srgbClr val="FFFF00"/>
                </a:solidFill>
                <a:latin typeface="Arial" panose="020B0604020202020204" pitchFamily="34" charset="0"/>
              </a:defRPr>
            </a:lvl1pPr>
          </a:lstStyle>
          <a:p>
            <a:pPr fontAlgn="base">
              <a:spcBef>
                <a:spcPct val="0"/>
              </a:spcBef>
              <a:spcAft>
                <a:spcPct val="0"/>
              </a:spcAft>
            </a:pPr>
            <a:fld id="{0770F358-A17C-4769-8EC9-97AB081AEA52}" type="slidenum">
              <a:rPr lang="en-US" altLang="en-US" smtClean="0"/>
              <a:pPr fontAlgn="base">
                <a:spcBef>
                  <a:spcPct val="0"/>
                </a:spcBef>
                <a:spcAft>
                  <a:spcPct val="0"/>
                </a:spcAft>
              </a:pPr>
              <a:t>‹#›</a:t>
            </a:fld>
            <a:endParaRPr lang="en-US" altLang="en-US" dirty="0"/>
          </a:p>
        </p:txBody>
      </p:sp>
    </p:spTree>
    <p:extLst>
      <p:ext uri="{BB962C8B-B14F-4D97-AF65-F5344CB8AC3E}">
        <p14:creationId xmlns:p14="http://schemas.microsoft.com/office/powerpoint/2010/main" val="1615189306"/>
      </p:ext>
    </p:extLst>
  </p:cSld>
  <p:clrMap bg1="lt1" tx1="dk1" bg2="lt2" tx2="dk2" accent1="accent1" accent2="accent2" accent3="accent3" accent4="accent4" accent5="accent5" accent6="accent6" hlink="hlink" folHlink="folHlink"/>
  <p:sldLayoutIdLst>
    <p:sldLayoutId id="2147485851" r:id="rId1"/>
    <p:sldLayoutId id="2147485852" r:id="rId2"/>
    <p:sldLayoutId id="2147485853" r:id="rId3"/>
    <p:sldLayoutId id="2147485854" r:id="rId4"/>
    <p:sldLayoutId id="2147485855" r:id="rId5"/>
    <p:sldLayoutId id="2147485856" r:id="rId6"/>
    <p:sldLayoutId id="2147485857" r:id="rId7"/>
    <p:sldLayoutId id="2147485858" r:id="rId8"/>
    <p:sldLayoutId id="2147485859" r:id="rId9"/>
    <p:sldLayoutId id="2147485860" r:id="rId10"/>
    <p:sldLayoutId id="2147485861" r:id="rId11"/>
  </p:sldLayoutIdLst>
  <p:txStyles>
    <p:titleStyle>
      <a:lvl1pPr algn="ctr" rtl="0" fontAlgn="base">
        <a:spcBef>
          <a:spcPct val="0"/>
        </a:spcBef>
        <a:spcAft>
          <a:spcPct val="0"/>
        </a:spcAft>
        <a:defRPr sz="5001" kern="1200">
          <a:solidFill>
            <a:srgbClr val="FFFF00"/>
          </a:solidFill>
          <a:latin typeface="+mj-lt"/>
          <a:ea typeface="+mj-ea"/>
          <a:cs typeface="+mj-cs"/>
        </a:defRPr>
      </a:lvl1pPr>
      <a:lvl2pPr algn="ctr" rtl="0" fontAlgn="base">
        <a:spcBef>
          <a:spcPct val="0"/>
        </a:spcBef>
        <a:spcAft>
          <a:spcPct val="0"/>
        </a:spcAft>
        <a:defRPr sz="5001">
          <a:solidFill>
            <a:srgbClr val="FFFF00"/>
          </a:solidFill>
          <a:latin typeface="Arial Black" panose="020B0A04020102020204" pitchFamily="34" charset="0"/>
        </a:defRPr>
      </a:lvl2pPr>
      <a:lvl3pPr algn="ctr" rtl="0" fontAlgn="base">
        <a:spcBef>
          <a:spcPct val="0"/>
        </a:spcBef>
        <a:spcAft>
          <a:spcPct val="0"/>
        </a:spcAft>
        <a:defRPr sz="5001">
          <a:solidFill>
            <a:srgbClr val="FFFF00"/>
          </a:solidFill>
          <a:latin typeface="Arial Black" panose="020B0A04020102020204" pitchFamily="34" charset="0"/>
        </a:defRPr>
      </a:lvl3pPr>
      <a:lvl4pPr algn="ctr" rtl="0" fontAlgn="base">
        <a:spcBef>
          <a:spcPct val="0"/>
        </a:spcBef>
        <a:spcAft>
          <a:spcPct val="0"/>
        </a:spcAft>
        <a:defRPr sz="5001">
          <a:solidFill>
            <a:srgbClr val="FFFF00"/>
          </a:solidFill>
          <a:latin typeface="Arial Black" panose="020B0A04020102020204" pitchFamily="34" charset="0"/>
        </a:defRPr>
      </a:lvl4pPr>
      <a:lvl5pPr algn="ctr" rtl="0" fontAlgn="base">
        <a:spcBef>
          <a:spcPct val="0"/>
        </a:spcBef>
        <a:spcAft>
          <a:spcPct val="0"/>
        </a:spcAft>
        <a:defRPr sz="5001">
          <a:solidFill>
            <a:srgbClr val="FFFF00"/>
          </a:solidFill>
          <a:latin typeface="Arial Black" panose="020B0A04020102020204" pitchFamily="34" charset="0"/>
        </a:defRPr>
      </a:lvl5pPr>
      <a:lvl6pPr marL="457211" algn="ctr" rtl="0" fontAlgn="base">
        <a:spcBef>
          <a:spcPct val="0"/>
        </a:spcBef>
        <a:spcAft>
          <a:spcPct val="0"/>
        </a:spcAft>
        <a:defRPr sz="5001">
          <a:solidFill>
            <a:srgbClr val="FFFF00"/>
          </a:solidFill>
          <a:latin typeface="Arial Black" panose="020B0A04020102020204" pitchFamily="34" charset="0"/>
        </a:defRPr>
      </a:lvl6pPr>
      <a:lvl7pPr marL="914422" algn="ctr" rtl="0" fontAlgn="base">
        <a:spcBef>
          <a:spcPct val="0"/>
        </a:spcBef>
        <a:spcAft>
          <a:spcPct val="0"/>
        </a:spcAft>
        <a:defRPr sz="5001">
          <a:solidFill>
            <a:srgbClr val="FFFF00"/>
          </a:solidFill>
          <a:latin typeface="Arial Black" panose="020B0A04020102020204" pitchFamily="34" charset="0"/>
        </a:defRPr>
      </a:lvl7pPr>
      <a:lvl8pPr marL="1371635" algn="ctr" rtl="0" fontAlgn="base">
        <a:spcBef>
          <a:spcPct val="0"/>
        </a:spcBef>
        <a:spcAft>
          <a:spcPct val="0"/>
        </a:spcAft>
        <a:defRPr sz="5001">
          <a:solidFill>
            <a:srgbClr val="FFFF00"/>
          </a:solidFill>
          <a:latin typeface="Arial Black" panose="020B0A04020102020204" pitchFamily="34" charset="0"/>
        </a:defRPr>
      </a:lvl8pPr>
      <a:lvl9pPr marL="1828846" algn="ctr" rtl="0" fontAlgn="base">
        <a:spcBef>
          <a:spcPct val="0"/>
        </a:spcBef>
        <a:spcAft>
          <a:spcPct val="0"/>
        </a:spcAft>
        <a:defRPr sz="5001">
          <a:solidFill>
            <a:srgbClr val="FFFF00"/>
          </a:solidFill>
          <a:latin typeface="Arial Black" panose="020B0A04020102020204" pitchFamily="34" charset="0"/>
        </a:defRPr>
      </a:lvl9pPr>
    </p:titleStyle>
    <p:bodyStyle>
      <a:lvl1pPr marL="342909" indent="-342909" algn="l" rtl="0" fontAlgn="base">
        <a:spcBef>
          <a:spcPct val="20000"/>
        </a:spcBef>
        <a:spcAft>
          <a:spcPct val="0"/>
        </a:spcAft>
        <a:defRPr sz="5001" kern="1200">
          <a:solidFill>
            <a:srgbClr val="FFFF00"/>
          </a:solidFill>
          <a:latin typeface="+mn-lt"/>
          <a:ea typeface="+mn-ea"/>
          <a:cs typeface="+mn-cs"/>
        </a:defRPr>
      </a:lvl1pPr>
      <a:lvl2pPr marL="742969" indent="-285756" algn="l" rtl="0" fontAlgn="base">
        <a:spcBef>
          <a:spcPct val="20000"/>
        </a:spcBef>
        <a:spcAft>
          <a:spcPct val="0"/>
        </a:spcAft>
        <a:buChar char="–"/>
        <a:defRPr sz="5001" kern="1200">
          <a:solidFill>
            <a:schemeClr val="tx1"/>
          </a:solidFill>
          <a:latin typeface="+mn-lt"/>
          <a:ea typeface="+mn-ea"/>
          <a:cs typeface="+mn-cs"/>
        </a:defRPr>
      </a:lvl2pPr>
      <a:lvl3pPr marL="1143028" indent="-228606" algn="l" rtl="0" fontAlgn="base">
        <a:spcBef>
          <a:spcPct val="20000"/>
        </a:spcBef>
        <a:spcAft>
          <a:spcPct val="0"/>
        </a:spcAft>
        <a:buChar char="•"/>
        <a:defRPr sz="5001" kern="1200">
          <a:solidFill>
            <a:schemeClr val="tx1"/>
          </a:solidFill>
          <a:latin typeface="+mn-lt"/>
          <a:ea typeface="+mn-ea"/>
          <a:cs typeface="+mn-cs"/>
        </a:defRPr>
      </a:lvl3pPr>
      <a:lvl4pPr marL="1600240" indent="-228606" algn="l" rtl="0" fontAlgn="base">
        <a:spcBef>
          <a:spcPct val="20000"/>
        </a:spcBef>
        <a:spcAft>
          <a:spcPct val="0"/>
        </a:spcAft>
        <a:buChar char="–"/>
        <a:defRPr sz="5001" kern="1200">
          <a:solidFill>
            <a:schemeClr val="tx1"/>
          </a:solidFill>
          <a:latin typeface="+mn-lt"/>
          <a:ea typeface="+mn-ea"/>
          <a:cs typeface="+mn-cs"/>
        </a:defRPr>
      </a:lvl4pPr>
      <a:lvl5pPr marL="2057451" indent="-228606" algn="l" rtl="0" fontAlgn="base">
        <a:spcBef>
          <a:spcPct val="20000"/>
        </a:spcBef>
        <a:spcAft>
          <a:spcPct val="0"/>
        </a:spcAft>
        <a:buChar char="»"/>
        <a:defRPr sz="5001" kern="1200">
          <a:solidFill>
            <a:schemeClr val="tx1"/>
          </a:solidFill>
          <a:latin typeface="+mn-lt"/>
          <a:ea typeface="+mn-ea"/>
          <a:cs typeface="+mn-cs"/>
        </a:defRPr>
      </a:lvl5pPr>
      <a:lvl6pPr marL="251466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83" descr="3005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1">
                <a:solidFill>
                  <a:srgbClr val="FFFF00"/>
                </a:solidFill>
                <a:latin typeface="Arial" panose="020B0604020202020204" pitchFamily="34" charset="0"/>
              </a:defRPr>
            </a:lvl1pPr>
          </a:lstStyle>
          <a:p>
            <a:pPr fontAlgn="base">
              <a:spcBef>
                <a:spcPct val="0"/>
              </a:spcBef>
              <a:spcAft>
                <a:spcPct val="0"/>
              </a:spcAft>
              <a:defRPr/>
            </a:pPr>
            <a:endParaRPr lang="en-US" alt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1">
                <a:solidFill>
                  <a:srgbClr val="FFFF00"/>
                </a:solidFill>
                <a:latin typeface="Arial" panose="020B0604020202020204" pitchFamily="34" charset="0"/>
              </a:defRPr>
            </a:lvl1pPr>
          </a:lstStyle>
          <a:p>
            <a:pPr fontAlgn="base">
              <a:spcBef>
                <a:spcPct val="0"/>
              </a:spcBef>
              <a:spcAft>
                <a:spcPct val="0"/>
              </a:spcAft>
              <a:defRPr/>
            </a:pPr>
            <a:fld id="{88A139D0-75F1-4A55-961B-57212DC72721}" type="slidenum">
              <a:rPr lang="en-US" altLang="en-US"/>
              <a:pPr fontAlgn="base">
                <a:spcBef>
                  <a:spcPct val="0"/>
                </a:spcBef>
                <a:spcAft>
                  <a:spcPct val="0"/>
                </a:spcAft>
                <a:defRPr/>
              </a:pPr>
              <a:t>‹#›</a:t>
            </a:fld>
            <a:endParaRPr lang="en-US" altLang="en-US" dirty="0"/>
          </a:p>
        </p:txBody>
      </p:sp>
    </p:spTree>
    <p:extLst>
      <p:ext uri="{BB962C8B-B14F-4D97-AF65-F5344CB8AC3E}">
        <p14:creationId xmlns:p14="http://schemas.microsoft.com/office/powerpoint/2010/main" val="2407294584"/>
      </p:ext>
    </p:extLst>
  </p:cSld>
  <p:clrMap bg1="lt1" tx1="dk1" bg2="lt2" tx2="dk2" accent1="accent1" accent2="accent2" accent3="accent3" accent4="accent4" accent5="accent5" accent6="accent6" hlink="hlink" folHlink="folHlink"/>
  <p:sldLayoutIdLst>
    <p:sldLayoutId id="2147485887" r:id="rId1"/>
    <p:sldLayoutId id="2147485888" r:id="rId2"/>
    <p:sldLayoutId id="2147485889" r:id="rId3"/>
    <p:sldLayoutId id="2147485890" r:id="rId4"/>
    <p:sldLayoutId id="2147485891" r:id="rId5"/>
    <p:sldLayoutId id="2147485892" r:id="rId6"/>
    <p:sldLayoutId id="2147485893" r:id="rId7"/>
    <p:sldLayoutId id="2147485894" r:id="rId8"/>
    <p:sldLayoutId id="2147485895" r:id="rId9"/>
    <p:sldLayoutId id="2147485896" r:id="rId10"/>
    <p:sldLayoutId id="2147485897" r:id="rId11"/>
  </p:sldLayoutIdLst>
  <p:txStyles>
    <p:titleStyle>
      <a:lvl1pPr algn="ctr" rtl="0" eaLnBrk="0" fontAlgn="base" hangingPunct="0">
        <a:spcBef>
          <a:spcPct val="0"/>
        </a:spcBef>
        <a:spcAft>
          <a:spcPct val="0"/>
        </a:spcAft>
        <a:defRPr sz="5001" kern="1200">
          <a:solidFill>
            <a:srgbClr val="FFFF00"/>
          </a:solidFill>
          <a:latin typeface="+mj-lt"/>
          <a:ea typeface="+mj-ea"/>
          <a:cs typeface="+mj-cs"/>
        </a:defRPr>
      </a:lvl1pPr>
      <a:lvl2pPr algn="ctr" rtl="0" eaLnBrk="0" fontAlgn="base" hangingPunct="0">
        <a:spcBef>
          <a:spcPct val="0"/>
        </a:spcBef>
        <a:spcAft>
          <a:spcPct val="0"/>
        </a:spcAft>
        <a:defRPr sz="5001">
          <a:solidFill>
            <a:srgbClr val="FFFF00"/>
          </a:solidFill>
          <a:latin typeface="Arial Black" panose="020B0A04020102020204" pitchFamily="34" charset="0"/>
        </a:defRPr>
      </a:lvl2pPr>
      <a:lvl3pPr algn="ctr" rtl="0" eaLnBrk="0" fontAlgn="base" hangingPunct="0">
        <a:spcBef>
          <a:spcPct val="0"/>
        </a:spcBef>
        <a:spcAft>
          <a:spcPct val="0"/>
        </a:spcAft>
        <a:defRPr sz="5001">
          <a:solidFill>
            <a:srgbClr val="FFFF00"/>
          </a:solidFill>
          <a:latin typeface="Arial Black" panose="020B0A04020102020204" pitchFamily="34" charset="0"/>
        </a:defRPr>
      </a:lvl3pPr>
      <a:lvl4pPr algn="ctr" rtl="0" eaLnBrk="0" fontAlgn="base" hangingPunct="0">
        <a:spcBef>
          <a:spcPct val="0"/>
        </a:spcBef>
        <a:spcAft>
          <a:spcPct val="0"/>
        </a:spcAft>
        <a:defRPr sz="5001">
          <a:solidFill>
            <a:srgbClr val="FFFF00"/>
          </a:solidFill>
          <a:latin typeface="Arial Black" panose="020B0A04020102020204" pitchFamily="34" charset="0"/>
        </a:defRPr>
      </a:lvl4pPr>
      <a:lvl5pPr algn="ctr" rtl="0" eaLnBrk="0" fontAlgn="base" hangingPunct="0">
        <a:spcBef>
          <a:spcPct val="0"/>
        </a:spcBef>
        <a:spcAft>
          <a:spcPct val="0"/>
        </a:spcAft>
        <a:defRPr sz="5001">
          <a:solidFill>
            <a:srgbClr val="FFFF00"/>
          </a:solidFill>
          <a:latin typeface="Arial Black" panose="020B0A04020102020204" pitchFamily="34" charset="0"/>
        </a:defRPr>
      </a:lvl5pPr>
      <a:lvl6pPr marL="457211" algn="ctr" rtl="0" fontAlgn="base">
        <a:spcBef>
          <a:spcPct val="0"/>
        </a:spcBef>
        <a:spcAft>
          <a:spcPct val="0"/>
        </a:spcAft>
        <a:defRPr sz="5001">
          <a:solidFill>
            <a:srgbClr val="FFFF00"/>
          </a:solidFill>
          <a:latin typeface="Arial Black" panose="020B0A04020102020204" pitchFamily="34" charset="0"/>
        </a:defRPr>
      </a:lvl6pPr>
      <a:lvl7pPr marL="914422" algn="ctr" rtl="0" fontAlgn="base">
        <a:spcBef>
          <a:spcPct val="0"/>
        </a:spcBef>
        <a:spcAft>
          <a:spcPct val="0"/>
        </a:spcAft>
        <a:defRPr sz="5001">
          <a:solidFill>
            <a:srgbClr val="FFFF00"/>
          </a:solidFill>
          <a:latin typeface="Arial Black" panose="020B0A04020102020204" pitchFamily="34" charset="0"/>
        </a:defRPr>
      </a:lvl7pPr>
      <a:lvl8pPr marL="1371635" algn="ctr" rtl="0" fontAlgn="base">
        <a:spcBef>
          <a:spcPct val="0"/>
        </a:spcBef>
        <a:spcAft>
          <a:spcPct val="0"/>
        </a:spcAft>
        <a:defRPr sz="5001">
          <a:solidFill>
            <a:srgbClr val="FFFF00"/>
          </a:solidFill>
          <a:latin typeface="Arial Black" panose="020B0A04020102020204" pitchFamily="34" charset="0"/>
        </a:defRPr>
      </a:lvl8pPr>
      <a:lvl9pPr marL="1828846" algn="ctr" rtl="0" fontAlgn="base">
        <a:spcBef>
          <a:spcPct val="0"/>
        </a:spcBef>
        <a:spcAft>
          <a:spcPct val="0"/>
        </a:spcAft>
        <a:defRPr sz="5001">
          <a:solidFill>
            <a:srgbClr val="FFFF00"/>
          </a:solidFill>
          <a:latin typeface="Arial Black" panose="020B0A04020102020204" pitchFamily="34" charset="0"/>
        </a:defRPr>
      </a:lvl9pPr>
    </p:titleStyle>
    <p:bodyStyle>
      <a:lvl1pPr marL="342909" indent="-342909" algn="l" rtl="0" eaLnBrk="0" fontAlgn="base" hangingPunct="0">
        <a:spcBef>
          <a:spcPct val="20000"/>
        </a:spcBef>
        <a:spcAft>
          <a:spcPct val="0"/>
        </a:spcAft>
        <a:defRPr sz="5001" kern="1200">
          <a:solidFill>
            <a:srgbClr val="FFFF00"/>
          </a:solidFill>
          <a:latin typeface="+mn-lt"/>
          <a:ea typeface="+mn-ea"/>
          <a:cs typeface="+mn-cs"/>
        </a:defRPr>
      </a:lvl1pPr>
      <a:lvl2pPr marL="742969" indent="-285756" algn="l" rtl="0" eaLnBrk="0" fontAlgn="base" hangingPunct="0">
        <a:spcBef>
          <a:spcPct val="20000"/>
        </a:spcBef>
        <a:spcAft>
          <a:spcPct val="0"/>
        </a:spcAft>
        <a:buChar char="–"/>
        <a:defRPr sz="5001" kern="1200">
          <a:solidFill>
            <a:schemeClr val="tx1"/>
          </a:solidFill>
          <a:latin typeface="+mn-lt"/>
          <a:ea typeface="+mn-ea"/>
          <a:cs typeface="+mn-cs"/>
        </a:defRPr>
      </a:lvl2pPr>
      <a:lvl3pPr marL="1143028" indent="-228606" algn="l" rtl="0" eaLnBrk="0" fontAlgn="base" hangingPunct="0">
        <a:spcBef>
          <a:spcPct val="20000"/>
        </a:spcBef>
        <a:spcAft>
          <a:spcPct val="0"/>
        </a:spcAft>
        <a:buChar char="•"/>
        <a:defRPr sz="5001" kern="1200">
          <a:solidFill>
            <a:schemeClr val="tx1"/>
          </a:solidFill>
          <a:latin typeface="+mn-lt"/>
          <a:ea typeface="+mn-ea"/>
          <a:cs typeface="+mn-cs"/>
        </a:defRPr>
      </a:lvl3pPr>
      <a:lvl4pPr marL="1600240" indent="-228606" algn="l" rtl="0" eaLnBrk="0" fontAlgn="base" hangingPunct="0">
        <a:spcBef>
          <a:spcPct val="20000"/>
        </a:spcBef>
        <a:spcAft>
          <a:spcPct val="0"/>
        </a:spcAft>
        <a:buChar char="–"/>
        <a:defRPr sz="5001" kern="1200">
          <a:solidFill>
            <a:schemeClr val="tx1"/>
          </a:solidFill>
          <a:latin typeface="+mn-lt"/>
          <a:ea typeface="+mn-ea"/>
          <a:cs typeface="+mn-cs"/>
        </a:defRPr>
      </a:lvl4pPr>
      <a:lvl5pPr marL="2057451" indent="-228606" algn="l" rtl="0" eaLnBrk="0" fontAlgn="base" hangingPunct="0">
        <a:spcBef>
          <a:spcPct val="20000"/>
        </a:spcBef>
        <a:spcAft>
          <a:spcPct val="0"/>
        </a:spcAft>
        <a:buChar char="»"/>
        <a:defRPr sz="5001" kern="1200">
          <a:solidFill>
            <a:schemeClr val="tx1"/>
          </a:solidFill>
          <a:latin typeface="+mn-lt"/>
          <a:ea typeface="+mn-ea"/>
          <a:cs typeface="+mn-cs"/>
        </a:defRPr>
      </a:lvl5pPr>
      <a:lvl6pPr marL="251466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31" descr="520300"/>
          <p:cNvPicPr>
            <a:picLocks noChangeAspect="1" noChangeArrowheads="1"/>
          </p:cNvPicPr>
          <p:nvPr userDrawn="1"/>
        </p:nvPicPr>
        <p:blipFill>
          <a:blip>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1" smtClean="0">
                <a:solidFill>
                  <a:srgbClr val="FFFF00"/>
                </a:solidFill>
                <a:latin typeface="Arial" charset="0"/>
              </a:defRPr>
            </a:lvl1pPr>
          </a:lstStyle>
          <a:p>
            <a:pPr fontAlgn="base">
              <a:spcBef>
                <a:spcPct val="0"/>
              </a:spcBef>
              <a:spcAft>
                <a:spcPct val="0"/>
              </a:spcAft>
              <a:defRPr/>
            </a:pPr>
            <a:endParaRPr lang="en-US" alt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1">
                <a:solidFill>
                  <a:srgbClr val="FFFF00"/>
                </a:solidFill>
                <a:latin typeface="Arial" panose="020B0604020202020204" pitchFamily="34" charset="0"/>
              </a:defRPr>
            </a:lvl1pPr>
          </a:lstStyle>
          <a:p>
            <a:pPr fontAlgn="base">
              <a:spcBef>
                <a:spcPct val="0"/>
              </a:spcBef>
              <a:spcAft>
                <a:spcPct val="0"/>
              </a:spcAft>
            </a:pPr>
            <a:fld id="{FCFA274E-A16F-47DC-B0C6-CCC01890B6E8}" type="slidenum">
              <a:rPr lang="en-US" altLang="en-US" smtClean="0"/>
              <a:pPr fontAlgn="base">
                <a:spcBef>
                  <a:spcPct val="0"/>
                </a:spcBef>
                <a:spcAft>
                  <a:spcPct val="0"/>
                </a:spcAft>
              </a:pPr>
              <a:t>‹#›</a:t>
            </a:fld>
            <a:endParaRPr lang="en-US" altLang="en-US" dirty="0"/>
          </a:p>
        </p:txBody>
      </p:sp>
    </p:spTree>
    <p:extLst>
      <p:ext uri="{BB962C8B-B14F-4D97-AF65-F5344CB8AC3E}">
        <p14:creationId xmlns:p14="http://schemas.microsoft.com/office/powerpoint/2010/main" val="527159778"/>
      </p:ext>
    </p:extLst>
  </p:cSld>
  <p:clrMap bg1="lt1" tx1="dk1" bg2="lt2" tx2="dk2" accent1="accent1" accent2="accent2" accent3="accent3" accent4="accent4" accent5="accent5" accent6="accent6" hlink="hlink" folHlink="folHlink"/>
  <p:sldLayoutIdLst>
    <p:sldLayoutId id="2147485911" r:id="rId1"/>
    <p:sldLayoutId id="2147485912" r:id="rId2"/>
    <p:sldLayoutId id="2147485913" r:id="rId3"/>
    <p:sldLayoutId id="2147485914" r:id="rId4"/>
    <p:sldLayoutId id="2147485915" r:id="rId5"/>
    <p:sldLayoutId id="2147485916" r:id="rId6"/>
    <p:sldLayoutId id="2147485917" r:id="rId7"/>
    <p:sldLayoutId id="2147485918" r:id="rId8"/>
    <p:sldLayoutId id="2147485919" r:id="rId9"/>
    <p:sldLayoutId id="2147485920" r:id="rId10"/>
    <p:sldLayoutId id="2147485921" r:id="rId11"/>
  </p:sldLayoutIdLst>
  <p:txStyles>
    <p:titleStyle>
      <a:lvl1pPr algn="ctr" rtl="0" eaLnBrk="0" fontAlgn="base" hangingPunct="0">
        <a:spcBef>
          <a:spcPct val="0"/>
        </a:spcBef>
        <a:spcAft>
          <a:spcPct val="0"/>
        </a:spcAft>
        <a:defRPr sz="5001">
          <a:solidFill>
            <a:srgbClr val="FFFF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1">
          <a:solidFill>
            <a:srgbClr val="FFFF00"/>
          </a:solidFill>
          <a:effectLst>
            <a:outerShdw blurRad="38100" dist="38100" dir="2700000" algn="tl">
              <a:srgbClr val="C0C0C0"/>
            </a:outerShdw>
          </a:effectLst>
          <a:latin typeface="Arial Black" pitchFamily="34" charset="0"/>
        </a:defRPr>
      </a:lvl2pPr>
      <a:lvl3pPr algn="ctr" rtl="0" eaLnBrk="0" fontAlgn="base" hangingPunct="0">
        <a:spcBef>
          <a:spcPct val="0"/>
        </a:spcBef>
        <a:spcAft>
          <a:spcPct val="0"/>
        </a:spcAft>
        <a:defRPr sz="5001">
          <a:solidFill>
            <a:srgbClr val="FFFF00"/>
          </a:solidFill>
          <a:effectLst>
            <a:outerShdw blurRad="38100" dist="38100" dir="2700000" algn="tl">
              <a:srgbClr val="C0C0C0"/>
            </a:outerShdw>
          </a:effectLst>
          <a:latin typeface="Arial Black" pitchFamily="34" charset="0"/>
        </a:defRPr>
      </a:lvl3pPr>
      <a:lvl4pPr algn="ctr" rtl="0" eaLnBrk="0" fontAlgn="base" hangingPunct="0">
        <a:spcBef>
          <a:spcPct val="0"/>
        </a:spcBef>
        <a:spcAft>
          <a:spcPct val="0"/>
        </a:spcAft>
        <a:defRPr sz="5001">
          <a:solidFill>
            <a:srgbClr val="FFFF00"/>
          </a:solidFill>
          <a:effectLst>
            <a:outerShdw blurRad="38100" dist="38100" dir="2700000" algn="tl">
              <a:srgbClr val="C0C0C0"/>
            </a:outerShdw>
          </a:effectLst>
          <a:latin typeface="Arial Black" pitchFamily="34" charset="0"/>
        </a:defRPr>
      </a:lvl4pPr>
      <a:lvl5pPr algn="ctr" rtl="0" eaLnBrk="0" fontAlgn="base" hangingPunct="0">
        <a:spcBef>
          <a:spcPct val="0"/>
        </a:spcBef>
        <a:spcAft>
          <a:spcPct val="0"/>
        </a:spcAft>
        <a:defRPr sz="5001">
          <a:solidFill>
            <a:srgbClr val="FFFF00"/>
          </a:solidFill>
          <a:effectLst>
            <a:outerShdw blurRad="38100" dist="38100" dir="2700000" algn="tl">
              <a:srgbClr val="C0C0C0"/>
            </a:outerShdw>
          </a:effectLst>
          <a:latin typeface="Arial Black" pitchFamily="34" charset="0"/>
        </a:defRPr>
      </a:lvl5pPr>
      <a:lvl6pPr marL="457211" algn="ctr" rtl="0" fontAlgn="base">
        <a:spcBef>
          <a:spcPct val="0"/>
        </a:spcBef>
        <a:spcAft>
          <a:spcPct val="0"/>
        </a:spcAft>
        <a:defRPr sz="5001">
          <a:solidFill>
            <a:srgbClr val="FFFF00"/>
          </a:solidFill>
          <a:effectLst>
            <a:outerShdw blurRad="38100" dist="38100" dir="2700000" algn="tl">
              <a:srgbClr val="C0C0C0"/>
            </a:outerShdw>
          </a:effectLst>
          <a:latin typeface="Arial Black" pitchFamily="34" charset="0"/>
        </a:defRPr>
      </a:lvl6pPr>
      <a:lvl7pPr marL="914422" algn="ctr" rtl="0" fontAlgn="base">
        <a:spcBef>
          <a:spcPct val="0"/>
        </a:spcBef>
        <a:spcAft>
          <a:spcPct val="0"/>
        </a:spcAft>
        <a:defRPr sz="5001">
          <a:solidFill>
            <a:srgbClr val="FFFF00"/>
          </a:solidFill>
          <a:effectLst>
            <a:outerShdw blurRad="38100" dist="38100" dir="2700000" algn="tl">
              <a:srgbClr val="C0C0C0"/>
            </a:outerShdw>
          </a:effectLst>
          <a:latin typeface="Arial Black" pitchFamily="34" charset="0"/>
        </a:defRPr>
      </a:lvl7pPr>
      <a:lvl8pPr marL="1371635" algn="ctr" rtl="0" fontAlgn="base">
        <a:spcBef>
          <a:spcPct val="0"/>
        </a:spcBef>
        <a:spcAft>
          <a:spcPct val="0"/>
        </a:spcAft>
        <a:defRPr sz="5001">
          <a:solidFill>
            <a:srgbClr val="FFFF00"/>
          </a:solidFill>
          <a:effectLst>
            <a:outerShdw blurRad="38100" dist="38100" dir="2700000" algn="tl">
              <a:srgbClr val="C0C0C0"/>
            </a:outerShdw>
          </a:effectLst>
          <a:latin typeface="Arial Black" pitchFamily="34" charset="0"/>
        </a:defRPr>
      </a:lvl8pPr>
      <a:lvl9pPr marL="1828846" algn="ctr" rtl="0" fontAlgn="base">
        <a:spcBef>
          <a:spcPct val="0"/>
        </a:spcBef>
        <a:spcAft>
          <a:spcPct val="0"/>
        </a:spcAft>
        <a:defRPr sz="5001">
          <a:solidFill>
            <a:srgbClr val="FFFF00"/>
          </a:solidFill>
          <a:effectLst>
            <a:outerShdw blurRad="38100" dist="38100" dir="2700000" algn="tl">
              <a:srgbClr val="C0C0C0"/>
            </a:outerShdw>
          </a:effectLst>
          <a:latin typeface="Arial Black" pitchFamily="34" charset="0"/>
        </a:defRPr>
      </a:lvl9pPr>
    </p:titleStyle>
    <p:bodyStyle>
      <a:lvl1pPr marL="342909" indent="-342909" algn="l" rtl="0" eaLnBrk="0" fontAlgn="base" hangingPunct="0">
        <a:spcBef>
          <a:spcPct val="20000"/>
        </a:spcBef>
        <a:spcAft>
          <a:spcPct val="0"/>
        </a:spcAft>
        <a:defRPr sz="5001">
          <a:solidFill>
            <a:srgbClr val="FFFF00"/>
          </a:solidFill>
          <a:effectLst>
            <a:outerShdw blurRad="38100" dist="38100" dir="2700000" algn="tl">
              <a:srgbClr val="C0C0C0"/>
            </a:outerShdw>
          </a:effectLst>
          <a:latin typeface="+mn-lt"/>
          <a:ea typeface="+mn-ea"/>
          <a:cs typeface="+mn-cs"/>
        </a:defRPr>
      </a:lvl1pPr>
      <a:lvl2pPr marL="742969" indent="-285756" algn="l" rtl="0" eaLnBrk="0" fontAlgn="base" hangingPunct="0">
        <a:spcBef>
          <a:spcPct val="20000"/>
        </a:spcBef>
        <a:spcAft>
          <a:spcPct val="0"/>
        </a:spcAft>
        <a:buChar char="–"/>
        <a:defRPr sz="5001">
          <a:solidFill>
            <a:schemeClr val="tx1"/>
          </a:solidFill>
          <a:latin typeface="+mn-lt"/>
        </a:defRPr>
      </a:lvl2pPr>
      <a:lvl3pPr marL="1143028" indent="-228606" algn="l" rtl="0" eaLnBrk="0" fontAlgn="base" hangingPunct="0">
        <a:spcBef>
          <a:spcPct val="20000"/>
        </a:spcBef>
        <a:spcAft>
          <a:spcPct val="0"/>
        </a:spcAft>
        <a:buChar char="•"/>
        <a:defRPr sz="5001">
          <a:solidFill>
            <a:schemeClr val="tx1"/>
          </a:solidFill>
          <a:latin typeface="+mn-lt"/>
        </a:defRPr>
      </a:lvl3pPr>
      <a:lvl4pPr marL="1600240" indent="-228606" algn="l" rtl="0" eaLnBrk="0" fontAlgn="base" hangingPunct="0">
        <a:spcBef>
          <a:spcPct val="20000"/>
        </a:spcBef>
        <a:spcAft>
          <a:spcPct val="0"/>
        </a:spcAft>
        <a:buChar char="–"/>
        <a:defRPr sz="5001">
          <a:solidFill>
            <a:schemeClr val="tx1"/>
          </a:solidFill>
          <a:latin typeface="+mn-lt"/>
        </a:defRPr>
      </a:lvl4pPr>
      <a:lvl5pPr marL="2057451" indent="-228606" algn="l" rtl="0" eaLnBrk="0" fontAlgn="base" hangingPunct="0">
        <a:spcBef>
          <a:spcPct val="20000"/>
        </a:spcBef>
        <a:spcAft>
          <a:spcPct val="0"/>
        </a:spcAft>
        <a:buChar char="»"/>
        <a:defRPr sz="5001">
          <a:solidFill>
            <a:schemeClr val="tx1"/>
          </a:solidFill>
          <a:latin typeface="+mn-lt"/>
        </a:defRPr>
      </a:lvl5pPr>
      <a:lvl6pPr marL="2514664" indent="-228606" algn="l" rtl="0" fontAlgn="base">
        <a:spcBef>
          <a:spcPct val="20000"/>
        </a:spcBef>
        <a:spcAft>
          <a:spcPct val="0"/>
        </a:spcAft>
        <a:buChar char="»"/>
        <a:defRPr sz="5001">
          <a:solidFill>
            <a:schemeClr val="tx1"/>
          </a:solidFill>
          <a:latin typeface="+mn-lt"/>
        </a:defRPr>
      </a:lvl6pPr>
      <a:lvl7pPr marL="2971874" indent="-228606" algn="l" rtl="0" fontAlgn="base">
        <a:spcBef>
          <a:spcPct val="20000"/>
        </a:spcBef>
        <a:spcAft>
          <a:spcPct val="0"/>
        </a:spcAft>
        <a:buChar char="»"/>
        <a:defRPr sz="5001">
          <a:solidFill>
            <a:schemeClr val="tx1"/>
          </a:solidFill>
          <a:latin typeface="+mn-lt"/>
        </a:defRPr>
      </a:lvl7pPr>
      <a:lvl8pPr marL="3429086" indent="-228606" algn="l" rtl="0" fontAlgn="base">
        <a:spcBef>
          <a:spcPct val="20000"/>
        </a:spcBef>
        <a:spcAft>
          <a:spcPct val="0"/>
        </a:spcAft>
        <a:buChar char="»"/>
        <a:defRPr sz="5001">
          <a:solidFill>
            <a:schemeClr val="tx1"/>
          </a:solidFill>
          <a:latin typeface="+mn-lt"/>
        </a:defRPr>
      </a:lvl8pPr>
      <a:lvl9pPr marL="3886297" indent="-228606" algn="l" rtl="0" fontAlgn="base">
        <a:spcBef>
          <a:spcPct val="20000"/>
        </a:spcBef>
        <a:spcAft>
          <a:spcPct val="0"/>
        </a:spcAft>
        <a:buChar char="»"/>
        <a:defRPr sz="5001">
          <a:solidFill>
            <a:schemeClr val="tx1"/>
          </a:solidFill>
          <a:latin typeface="+mn-lt"/>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09" name="Picture 85" descr="5177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1">
                <a:latin typeface="Arial" panose="020B0604020202020204" pitchFamily="34" charset="0"/>
              </a:defRPr>
            </a:lvl1pPr>
          </a:lstStyle>
          <a:p>
            <a:pPr fontAlgn="base">
              <a:spcBef>
                <a:spcPct val="0"/>
              </a:spcBef>
              <a:spcAft>
                <a:spcPct val="0"/>
              </a:spcAft>
            </a:pPr>
            <a:endParaRPr lang="en-US" altLang="en-US" dirty="0">
              <a:solidFill>
                <a:srgbClr val="FFFFFF"/>
              </a:solidFill>
            </a:endParaRPr>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1">
                <a:latin typeface="Arial" panose="020B0604020202020204" pitchFamily="34" charset="0"/>
              </a:defRPr>
            </a:lvl1pPr>
          </a:lstStyle>
          <a:p>
            <a:pPr fontAlgn="base">
              <a:spcBef>
                <a:spcPct val="0"/>
              </a:spcBef>
              <a:spcAft>
                <a:spcPct val="0"/>
              </a:spcAft>
            </a:pPr>
            <a:fld id="{CD5CC2C4-81B8-4C44-94D6-231BBC7944FE}" type="slidenum">
              <a:rPr lang="en-US" altLang="en-US" smtClean="0">
                <a:solidFill>
                  <a:srgbClr val="FFFFFF"/>
                </a:solidFill>
              </a:rPr>
              <a:pPr fontAlgn="base">
                <a:spcBef>
                  <a:spcPct val="0"/>
                </a:spcBef>
                <a:spcAft>
                  <a:spcPct val="0"/>
                </a:spcAft>
              </a:pPr>
              <a:t>‹#›</a:t>
            </a:fld>
            <a:endParaRPr lang="en-US" altLang="en-US" dirty="0">
              <a:solidFill>
                <a:srgbClr val="FFFFFF"/>
              </a:solidFill>
            </a:endParaRPr>
          </a:p>
        </p:txBody>
      </p:sp>
    </p:spTree>
    <p:extLst>
      <p:ext uri="{BB962C8B-B14F-4D97-AF65-F5344CB8AC3E}">
        <p14:creationId xmlns:p14="http://schemas.microsoft.com/office/powerpoint/2010/main" val="1552871429"/>
      </p:ext>
    </p:extLst>
  </p:cSld>
  <p:clrMap bg1="lt1" tx1="dk1" bg2="lt2" tx2="dk2" accent1="accent1" accent2="accent2" accent3="accent3" accent4="accent4" accent5="accent5" accent6="accent6" hlink="hlink" folHlink="folHlink"/>
  <p:sldLayoutIdLst>
    <p:sldLayoutId id="2147485923" r:id="rId1"/>
    <p:sldLayoutId id="2147485924" r:id="rId2"/>
    <p:sldLayoutId id="2147485925" r:id="rId3"/>
    <p:sldLayoutId id="2147485926" r:id="rId4"/>
    <p:sldLayoutId id="2147485927" r:id="rId5"/>
    <p:sldLayoutId id="2147485928" r:id="rId6"/>
    <p:sldLayoutId id="2147485929" r:id="rId7"/>
    <p:sldLayoutId id="2147485930" r:id="rId8"/>
    <p:sldLayoutId id="2147485931" r:id="rId9"/>
    <p:sldLayoutId id="2147485932" r:id="rId10"/>
    <p:sldLayoutId id="2147485933" r:id="rId11"/>
  </p:sldLayoutIdLst>
  <p:txStyles>
    <p:titleStyle>
      <a:lvl1pPr algn="ctr" rtl="0" fontAlgn="base">
        <a:spcBef>
          <a:spcPct val="0"/>
        </a:spcBef>
        <a:spcAft>
          <a:spcPct val="0"/>
        </a:spcAft>
        <a:defRPr sz="5001" kern="1200">
          <a:solidFill>
            <a:srgbClr val="FFFF00"/>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2pPr>
      <a:lvl3pPr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3pPr>
      <a:lvl4pPr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4pPr>
      <a:lvl5pPr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5pPr>
      <a:lvl6pPr marL="457211"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6pPr>
      <a:lvl7pPr marL="914422"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7pPr>
      <a:lvl8pPr marL="1371635"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8pPr>
      <a:lvl9pPr marL="1828846"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9pPr>
    </p:titleStyle>
    <p:bodyStyle>
      <a:lvl1pPr marL="342909" indent="-342909" algn="l" rtl="0" fontAlgn="base">
        <a:spcBef>
          <a:spcPct val="20000"/>
        </a:spcBef>
        <a:spcAft>
          <a:spcPct val="0"/>
        </a:spcAft>
        <a:defRPr sz="5001" kern="1200">
          <a:solidFill>
            <a:srgbClr val="FFFF00"/>
          </a:solidFill>
          <a:latin typeface="+mn-lt"/>
          <a:ea typeface="+mn-ea"/>
          <a:cs typeface="+mn-cs"/>
        </a:defRPr>
      </a:lvl1pPr>
      <a:lvl2pPr marL="742969" indent="-285756" algn="l" rtl="0" fontAlgn="base">
        <a:spcBef>
          <a:spcPct val="20000"/>
        </a:spcBef>
        <a:spcAft>
          <a:spcPct val="0"/>
        </a:spcAft>
        <a:buChar char="–"/>
        <a:defRPr sz="5001" kern="1200">
          <a:solidFill>
            <a:schemeClr val="tx1"/>
          </a:solidFill>
          <a:latin typeface="+mn-lt"/>
          <a:ea typeface="+mn-ea"/>
          <a:cs typeface="+mn-cs"/>
        </a:defRPr>
      </a:lvl2pPr>
      <a:lvl3pPr marL="1143028" indent="-228606" algn="l" rtl="0" fontAlgn="base">
        <a:spcBef>
          <a:spcPct val="20000"/>
        </a:spcBef>
        <a:spcAft>
          <a:spcPct val="0"/>
        </a:spcAft>
        <a:buChar char="•"/>
        <a:defRPr sz="5001" kern="1200">
          <a:solidFill>
            <a:schemeClr val="tx1"/>
          </a:solidFill>
          <a:latin typeface="+mn-lt"/>
          <a:ea typeface="+mn-ea"/>
          <a:cs typeface="+mn-cs"/>
        </a:defRPr>
      </a:lvl3pPr>
      <a:lvl4pPr marL="1600240" indent="-228606" algn="l" rtl="0" fontAlgn="base">
        <a:spcBef>
          <a:spcPct val="20000"/>
        </a:spcBef>
        <a:spcAft>
          <a:spcPct val="0"/>
        </a:spcAft>
        <a:buChar char="–"/>
        <a:defRPr sz="5001" kern="1200">
          <a:solidFill>
            <a:schemeClr val="tx1"/>
          </a:solidFill>
          <a:latin typeface="+mn-lt"/>
          <a:ea typeface="+mn-ea"/>
          <a:cs typeface="+mn-cs"/>
        </a:defRPr>
      </a:lvl4pPr>
      <a:lvl5pPr marL="2057451" indent="-228606" algn="l" rtl="0" fontAlgn="base">
        <a:spcBef>
          <a:spcPct val="20000"/>
        </a:spcBef>
        <a:spcAft>
          <a:spcPct val="0"/>
        </a:spcAft>
        <a:buChar char="»"/>
        <a:defRPr sz="5001" kern="1200">
          <a:solidFill>
            <a:schemeClr val="tx1"/>
          </a:solidFill>
          <a:latin typeface="+mn-lt"/>
          <a:ea typeface="+mn-ea"/>
          <a:cs typeface="+mn-cs"/>
        </a:defRPr>
      </a:lvl5pPr>
      <a:lvl6pPr marL="251466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56" descr="187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1" smtClean="0">
                <a:solidFill>
                  <a:srgbClr val="FFFF00"/>
                </a:solidFill>
                <a:latin typeface="Arial" panose="020B0604020202020204" pitchFamily="34" charset="0"/>
              </a:defRPr>
            </a:lvl1pPr>
          </a:lstStyle>
          <a:p>
            <a:pPr fontAlgn="base">
              <a:spcBef>
                <a:spcPct val="0"/>
              </a:spcBef>
              <a:spcAft>
                <a:spcPct val="0"/>
              </a:spcAft>
              <a:defRPr/>
            </a:pPr>
            <a:endParaRPr lang="en-US" alt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1" smtClean="0">
                <a:solidFill>
                  <a:srgbClr val="FFFF00"/>
                </a:solidFill>
                <a:latin typeface="Arial" panose="020B0604020202020204" pitchFamily="34" charset="0"/>
              </a:defRPr>
            </a:lvl1pPr>
          </a:lstStyle>
          <a:p>
            <a:pPr fontAlgn="base">
              <a:spcBef>
                <a:spcPct val="0"/>
              </a:spcBef>
              <a:spcAft>
                <a:spcPct val="0"/>
              </a:spcAft>
              <a:defRPr/>
            </a:pPr>
            <a:fld id="{55B37738-DE00-4E1F-B739-9EBA527D5F5D}" type="slidenum">
              <a:rPr lang="en-US" altLang="en-US"/>
              <a:pPr fontAlgn="base">
                <a:spcBef>
                  <a:spcPct val="0"/>
                </a:spcBef>
                <a:spcAft>
                  <a:spcPct val="0"/>
                </a:spcAft>
                <a:defRPr/>
              </a:pPr>
              <a:t>‹#›</a:t>
            </a:fld>
            <a:endParaRPr lang="en-US" altLang="en-US" dirty="0"/>
          </a:p>
        </p:txBody>
      </p:sp>
    </p:spTree>
    <p:extLst>
      <p:ext uri="{BB962C8B-B14F-4D97-AF65-F5344CB8AC3E}">
        <p14:creationId xmlns:p14="http://schemas.microsoft.com/office/powerpoint/2010/main" val="3101523695"/>
      </p:ext>
    </p:extLst>
  </p:cSld>
  <p:clrMap bg1="lt1" tx1="dk1" bg2="lt2" tx2="dk2" accent1="accent1" accent2="accent2" accent3="accent3" accent4="accent4" accent5="accent5" accent6="accent6" hlink="hlink" folHlink="folHlink"/>
  <p:sldLayoutIdLst>
    <p:sldLayoutId id="2147485971" r:id="rId1"/>
    <p:sldLayoutId id="2147485972" r:id="rId2"/>
    <p:sldLayoutId id="2147485973" r:id="rId3"/>
    <p:sldLayoutId id="2147485974" r:id="rId4"/>
    <p:sldLayoutId id="2147485975" r:id="rId5"/>
    <p:sldLayoutId id="2147485976" r:id="rId6"/>
    <p:sldLayoutId id="2147485977" r:id="rId7"/>
    <p:sldLayoutId id="2147485978" r:id="rId8"/>
    <p:sldLayoutId id="2147485979" r:id="rId9"/>
    <p:sldLayoutId id="2147485980" r:id="rId10"/>
    <p:sldLayoutId id="2147485981" r:id="rId11"/>
  </p:sldLayoutIdLst>
  <p:txStyles>
    <p:titleStyle>
      <a:lvl1pPr algn="ctr" rtl="0" eaLnBrk="0" fontAlgn="base" hangingPunct="0">
        <a:spcBef>
          <a:spcPct val="0"/>
        </a:spcBef>
        <a:spcAft>
          <a:spcPct val="0"/>
        </a:spcAft>
        <a:defRPr sz="5001" kern="1200">
          <a:solidFill>
            <a:srgbClr val="FFFF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2pPr>
      <a:lvl3pPr algn="ctr" rtl="0" eaLnBrk="0" fontAlgn="base" hangingPunct="0">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3pPr>
      <a:lvl4pPr algn="ctr" rtl="0" eaLnBrk="0" fontAlgn="base" hangingPunct="0">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4pPr>
      <a:lvl5pPr algn="ctr" rtl="0" eaLnBrk="0" fontAlgn="base" hangingPunct="0">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5pPr>
      <a:lvl6pPr marL="457211"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6pPr>
      <a:lvl7pPr marL="914422"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7pPr>
      <a:lvl8pPr marL="1371635"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8pPr>
      <a:lvl9pPr marL="1828846"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9pPr>
    </p:titleStyle>
    <p:bodyStyle>
      <a:lvl1pPr marL="342909" indent="-342909" algn="l" rtl="0" eaLnBrk="0" fontAlgn="base" hangingPunct="0">
        <a:spcBef>
          <a:spcPct val="20000"/>
        </a:spcBef>
        <a:spcAft>
          <a:spcPct val="0"/>
        </a:spcAft>
        <a:defRPr sz="5001" kern="1200">
          <a:solidFill>
            <a:srgbClr val="FFFF00"/>
          </a:solidFill>
          <a:latin typeface="+mn-lt"/>
          <a:ea typeface="+mn-ea"/>
          <a:cs typeface="+mn-cs"/>
        </a:defRPr>
      </a:lvl1pPr>
      <a:lvl2pPr marL="742969" indent="-285756" algn="l" rtl="0" eaLnBrk="0" fontAlgn="base" hangingPunct="0">
        <a:spcBef>
          <a:spcPct val="20000"/>
        </a:spcBef>
        <a:spcAft>
          <a:spcPct val="0"/>
        </a:spcAft>
        <a:buChar char="–"/>
        <a:defRPr sz="5001" kern="1200">
          <a:solidFill>
            <a:schemeClr val="tx1"/>
          </a:solidFill>
          <a:latin typeface="+mn-lt"/>
          <a:ea typeface="+mn-ea"/>
          <a:cs typeface="+mn-cs"/>
        </a:defRPr>
      </a:lvl2pPr>
      <a:lvl3pPr marL="1143028" indent="-228606" algn="l" rtl="0" eaLnBrk="0" fontAlgn="base" hangingPunct="0">
        <a:spcBef>
          <a:spcPct val="20000"/>
        </a:spcBef>
        <a:spcAft>
          <a:spcPct val="0"/>
        </a:spcAft>
        <a:buChar char="•"/>
        <a:defRPr sz="5001" kern="1200">
          <a:solidFill>
            <a:schemeClr val="tx1"/>
          </a:solidFill>
          <a:latin typeface="+mn-lt"/>
          <a:ea typeface="+mn-ea"/>
          <a:cs typeface="+mn-cs"/>
        </a:defRPr>
      </a:lvl3pPr>
      <a:lvl4pPr marL="1600240" indent="-228606" algn="l" rtl="0" eaLnBrk="0" fontAlgn="base" hangingPunct="0">
        <a:spcBef>
          <a:spcPct val="20000"/>
        </a:spcBef>
        <a:spcAft>
          <a:spcPct val="0"/>
        </a:spcAft>
        <a:buChar char="–"/>
        <a:defRPr sz="5001" kern="1200">
          <a:solidFill>
            <a:schemeClr val="tx1"/>
          </a:solidFill>
          <a:latin typeface="+mn-lt"/>
          <a:ea typeface="+mn-ea"/>
          <a:cs typeface="+mn-cs"/>
        </a:defRPr>
      </a:lvl4pPr>
      <a:lvl5pPr marL="2057451" indent="-228606" algn="l" rtl="0" eaLnBrk="0" fontAlgn="base" hangingPunct="0">
        <a:spcBef>
          <a:spcPct val="20000"/>
        </a:spcBef>
        <a:spcAft>
          <a:spcPct val="0"/>
        </a:spcAft>
        <a:buChar char="»"/>
        <a:defRPr sz="5001" kern="1200">
          <a:solidFill>
            <a:schemeClr val="tx1"/>
          </a:solidFill>
          <a:latin typeface="+mn-lt"/>
          <a:ea typeface="+mn-ea"/>
          <a:cs typeface="+mn-cs"/>
        </a:defRPr>
      </a:lvl5pPr>
      <a:lvl6pPr marL="251466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0" descr="B1114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1" smtClean="0">
                <a:latin typeface="Arial" charset="0"/>
              </a:defRPr>
            </a:lvl1pPr>
          </a:lstStyle>
          <a:p>
            <a:pPr fontAlgn="base">
              <a:spcBef>
                <a:spcPct val="0"/>
              </a:spcBef>
              <a:spcAft>
                <a:spcPct val="0"/>
              </a:spcAft>
              <a:defRPr/>
            </a:pPr>
            <a:endParaRPr lang="en-US" dirty="0">
              <a:solidFill>
                <a:srgbClr val="FFFFFF"/>
              </a:solidFill>
            </a:endParaRPr>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1">
                <a:latin typeface="Arial" panose="020B0604020202020204" pitchFamily="34" charset="0"/>
              </a:defRPr>
            </a:lvl1pPr>
          </a:lstStyle>
          <a:p>
            <a:pPr fontAlgn="base">
              <a:spcBef>
                <a:spcPct val="0"/>
              </a:spcBef>
              <a:spcAft>
                <a:spcPct val="0"/>
              </a:spcAft>
            </a:pPr>
            <a:fld id="{323E25AF-F9C4-4A46-B13B-6399FD17AE42}" type="slidenum">
              <a:rPr lang="en-US" altLang="en-US" smtClean="0">
                <a:solidFill>
                  <a:srgbClr val="FFFFFF"/>
                </a:solidFill>
              </a:rPr>
              <a:pPr fontAlgn="base">
                <a:spcBef>
                  <a:spcPct val="0"/>
                </a:spcBef>
                <a:spcAft>
                  <a:spcPct val="0"/>
                </a:spcAft>
              </a:pPr>
              <a:t>‹#›</a:t>
            </a:fld>
            <a:endParaRPr lang="en-US" altLang="en-US" dirty="0">
              <a:solidFill>
                <a:srgbClr val="FFFFFF"/>
              </a:solidFill>
            </a:endParaRPr>
          </a:p>
        </p:txBody>
      </p:sp>
    </p:spTree>
    <p:extLst>
      <p:ext uri="{BB962C8B-B14F-4D97-AF65-F5344CB8AC3E}">
        <p14:creationId xmlns:p14="http://schemas.microsoft.com/office/powerpoint/2010/main" val="2702602939"/>
      </p:ext>
    </p:extLst>
  </p:cSld>
  <p:clrMap bg1="lt1" tx1="dk1" bg2="lt2" tx2="dk2" accent1="accent1" accent2="accent2" accent3="accent3" accent4="accent4" accent5="accent5" accent6="accent6" hlink="hlink" folHlink="folHlink"/>
  <p:sldLayoutIdLst>
    <p:sldLayoutId id="2147485983" r:id="rId1"/>
    <p:sldLayoutId id="2147485984" r:id="rId2"/>
    <p:sldLayoutId id="2147485985" r:id="rId3"/>
    <p:sldLayoutId id="2147485986" r:id="rId4"/>
    <p:sldLayoutId id="2147485987" r:id="rId5"/>
    <p:sldLayoutId id="2147485988" r:id="rId6"/>
    <p:sldLayoutId id="2147485989" r:id="rId7"/>
    <p:sldLayoutId id="2147485990" r:id="rId8"/>
    <p:sldLayoutId id="2147485991" r:id="rId9"/>
    <p:sldLayoutId id="2147485992" r:id="rId10"/>
    <p:sldLayoutId id="2147485993" r:id="rId11"/>
  </p:sldLayoutIdLst>
  <p:txStyles>
    <p:titleStyle>
      <a:lvl1pPr algn="ctr" rtl="0" eaLnBrk="0" fontAlgn="base" hangingPunct="0">
        <a:spcBef>
          <a:spcPct val="0"/>
        </a:spcBef>
        <a:spcAft>
          <a:spcPct val="0"/>
        </a:spcAft>
        <a:defRPr sz="5001">
          <a:solidFill>
            <a:schemeClr val="bg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1">
          <a:solidFill>
            <a:schemeClr val="bg1"/>
          </a:solidFill>
          <a:effectLst>
            <a:outerShdw blurRad="38100" dist="38100" dir="2700000" algn="tl">
              <a:srgbClr val="C0C0C0"/>
            </a:outerShdw>
          </a:effectLst>
          <a:latin typeface="Arial Black" pitchFamily="34" charset="0"/>
        </a:defRPr>
      </a:lvl2pPr>
      <a:lvl3pPr algn="ctr" rtl="0" eaLnBrk="0" fontAlgn="base" hangingPunct="0">
        <a:spcBef>
          <a:spcPct val="0"/>
        </a:spcBef>
        <a:spcAft>
          <a:spcPct val="0"/>
        </a:spcAft>
        <a:defRPr sz="5001">
          <a:solidFill>
            <a:schemeClr val="bg1"/>
          </a:solidFill>
          <a:effectLst>
            <a:outerShdw blurRad="38100" dist="38100" dir="2700000" algn="tl">
              <a:srgbClr val="C0C0C0"/>
            </a:outerShdw>
          </a:effectLst>
          <a:latin typeface="Arial Black" pitchFamily="34" charset="0"/>
        </a:defRPr>
      </a:lvl3pPr>
      <a:lvl4pPr algn="ctr" rtl="0" eaLnBrk="0" fontAlgn="base" hangingPunct="0">
        <a:spcBef>
          <a:spcPct val="0"/>
        </a:spcBef>
        <a:spcAft>
          <a:spcPct val="0"/>
        </a:spcAft>
        <a:defRPr sz="5001">
          <a:solidFill>
            <a:schemeClr val="bg1"/>
          </a:solidFill>
          <a:effectLst>
            <a:outerShdw blurRad="38100" dist="38100" dir="2700000" algn="tl">
              <a:srgbClr val="C0C0C0"/>
            </a:outerShdw>
          </a:effectLst>
          <a:latin typeface="Arial Black" pitchFamily="34" charset="0"/>
        </a:defRPr>
      </a:lvl4pPr>
      <a:lvl5pPr algn="ctr" rtl="0" eaLnBrk="0" fontAlgn="base" hangingPunct="0">
        <a:spcBef>
          <a:spcPct val="0"/>
        </a:spcBef>
        <a:spcAft>
          <a:spcPct val="0"/>
        </a:spcAft>
        <a:defRPr sz="5001">
          <a:solidFill>
            <a:schemeClr val="bg1"/>
          </a:solidFill>
          <a:effectLst>
            <a:outerShdw blurRad="38100" dist="38100" dir="2700000" algn="tl">
              <a:srgbClr val="C0C0C0"/>
            </a:outerShdw>
          </a:effectLst>
          <a:latin typeface="Arial Black" pitchFamily="34" charset="0"/>
        </a:defRPr>
      </a:lvl5pPr>
      <a:lvl6pPr marL="457211" algn="ctr" rtl="0" fontAlgn="base">
        <a:spcBef>
          <a:spcPct val="0"/>
        </a:spcBef>
        <a:spcAft>
          <a:spcPct val="0"/>
        </a:spcAft>
        <a:defRPr sz="5001">
          <a:solidFill>
            <a:schemeClr val="bg1"/>
          </a:solidFill>
          <a:effectLst>
            <a:outerShdw blurRad="38100" dist="38100" dir="2700000" algn="tl">
              <a:srgbClr val="C0C0C0"/>
            </a:outerShdw>
          </a:effectLst>
          <a:latin typeface="Arial Black" pitchFamily="34" charset="0"/>
        </a:defRPr>
      </a:lvl6pPr>
      <a:lvl7pPr marL="914422" algn="ctr" rtl="0" fontAlgn="base">
        <a:spcBef>
          <a:spcPct val="0"/>
        </a:spcBef>
        <a:spcAft>
          <a:spcPct val="0"/>
        </a:spcAft>
        <a:defRPr sz="5001">
          <a:solidFill>
            <a:schemeClr val="bg1"/>
          </a:solidFill>
          <a:effectLst>
            <a:outerShdw blurRad="38100" dist="38100" dir="2700000" algn="tl">
              <a:srgbClr val="C0C0C0"/>
            </a:outerShdw>
          </a:effectLst>
          <a:latin typeface="Arial Black" pitchFamily="34" charset="0"/>
        </a:defRPr>
      </a:lvl7pPr>
      <a:lvl8pPr marL="1371635" algn="ctr" rtl="0" fontAlgn="base">
        <a:spcBef>
          <a:spcPct val="0"/>
        </a:spcBef>
        <a:spcAft>
          <a:spcPct val="0"/>
        </a:spcAft>
        <a:defRPr sz="5001">
          <a:solidFill>
            <a:schemeClr val="bg1"/>
          </a:solidFill>
          <a:effectLst>
            <a:outerShdw blurRad="38100" dist="38100" dir="2700000" algn="tl">
              <a:srgbClr val="C0C0C0"/>
            </a:outerShdw>
          </a:effectLst>
          <a:latin typeface="Arial Black" pitchFamily="34" charset="0"/>
        </a:defRPr>
      </a:lvl8pPr>
      <a:lvl9pPr marL="1828846" algn="ctr" rtl="0" fontAlgn="base">
        <a:spcBef>
          <a:spcPct val="0"/>
        </a:spcBef>
        <a:spcAft>
          <a:spcPct val="0"/>
        </a:spcAft>
        <a:defRPr sz="5001">
          <a:solidFill>
            <a:schemeClr val="bg1"/>
          </a:solidFill>
          <a:effectLst>
            <a:outerShdw blurRad="38100" dist="38100" dir="2700000" algn="tl">
              <a:srgbClr val="C0C0C0"/>
            </a:outerShdw>
          </a:effectLst>
          <a:latin typeface="Arial Black" pitchFamily="34" charset="0"/>
        </a:defRPr>
      </a:lvl9pPr>
    </p:titleStyle>
    <p:bodyStyle>
      <a:lvl1pPr marL="342909" indent="-342909" algn="l" rtl="0" eaLnBrk="0" fontAlgn="base" hangingPunct="0">
        <a:spcBef>
          <a:spcPct val="20000"/>
        </a:spcBef>
        <a:spcAft>
          <a:spcPct val="0"/>
        </a:spcAft>
        <a:defRPr sz="5001">
          <a:solidFill>
            <a:schemeClr val="bg1"/>
          </a:solidFill>
          <a:latin typeface="+mn-lt"/>
          <a:ea typeface="+mn-ea"/>
          <a:cs typeface="+mn-cs"/>
        </a:defRPr>
      </a:lvl1pPr>
      <a:lvl2pPr marL="742969" indent="-285756" algn="l" rtl="0" eaLnBrk="0" fontAlgn="base" hangingPunct="0">
        <a:spcBef>
          <a:spcPct val="20000"/>
        </a:spcBef>
        <a:spcAft>
          <a:spcPct val="0"/>
        </a:spcAft>
        <a:buChar char="–"/>
        <a:defRPr sz="5001">
          <a:solidFill>
            <a:schemeClr val="tx1"/>
          </a:solidFill>
          <a:latin typeface="+mn-lt"/>
        </a:defRPr>
      </a:lvl2pPr>
      <a:lvl3pPr marL="1143028" indent="-228606" algn="l" rtl="0" eaLnBrk="0" fontAlgn="base" hangingPunct="0">
        <a:spcBef>
          <a:spcPct val="20000"/>
        </a:spcBef>
        <a:spcAft>
          <a:spcPct val="0"/>
        </a:spcAft>
        <a:buChar char="•"/>
        <a:defRPr sz="5001">
          <a:solidFill>
            <a:schemeClr val="tx1"/>
          </a:solidFill>
          <a:latin typeface="+mn-lt"/>
        </a:defRPr>
      </a:lvl3pPr>
      <a:lvl4pPr marL="1600240" indent="-228606" algn="l" rtl="0" eaLnBrk="0" fontAlgn="base" hangingPunct="0">
        <a:spcBef>
          <a:spcPct val="20000"/>
        </a:spcBef>
        <a:spcAft>
          <a:spcPct val="0"/>
        </a:spcAft>
        <a:buChar char="–"/>
        <a:defRPr sz="5001">
          <a:solidFill>
            <a:schemeClr val="tx1"/>
          </a:solidFill>
          <a:latin typeface="+mn-lt"/>
        </a:defRPr>
      </a:lvl4pPr>
      <a:lvl5pPr marL="2057451" indent="-228606" algn="l" rtl="0" eaLnBrk="0" fontAlgn="base" hangingPunct="0">
        <a:spcBef>
          <a:spcPct val="20000"/>
        </a:spcBef>
        <a:spcAft>
          <a:spcPct val="0"/>
        </a:spcAft>
        <a:buChar char="»"/>
        <a:defRPr sz="5001">
          <a:solidFill>
            <a:schemeClr val="tx1"/>
          </a:solidFill>
          <a:latin typeface="+mn-lt"/>
        </a:defRPr>
      </a:lvl5pPr>
      <a:lvl6pPr marL="2514664" indent="-228606" algn="l" rtl="0" fontAlgn="base">
        <a:spcBef>
          <a:spcPct val="20000"/>
        </a:spcBef>
        <a:spcAft>
          <a:spcPct val="0"/>
        </a:spcAft>
        <a:buChar char="»"/>
        <a:defRPr sz="5001">
          <a:solidFill>
            <a:schemeClr val="tx1"/>
          </a:solidFill>
          <a:latin typeface="+mn-lt"/>
        </a:defRPr>
      </a:lvl6pPr>
      <a:lvl7pPr marL="2971874" indent="-228606" algn="l" rtl="0" fontAlgn="base">
        <a:spcBef>
          <a:spcPct val="20000"/>
        </a:spcBef>
        <a:spcAft>
          <a:spcPct val="0"/>
        </a:spcAft>
        <a:buChar char="»"/>
        <a:defRPr sz="5001">
          <a:solidFill>
            <a:schemeClr val="tx1"/>
          </a:solidFill>
          <a:latin typeface="+mn-lt"/>
        </a:defRPr>
      </a:lvl7pPr>
      <a:lvl8pPr marL="3429086" indent="-228606" algn="l" rtl="0" fontAlgn="base">
        <a:spcBef>
          <a:spcPct val="20000"/>
        </a:spcBef>
        <a:spcAft>
          <a:spcPct val="0"/>
        </a:spcAft>
        <a:buChar char="»"/>
        <a:defRPr sz="5001">
          <a:solidFill>
            <a:schemeClr val="tx1"/>
          </a:solidFill>
          <a:latin typeface="+mn-lt"/>
        </a:defRPr>
      </a:lvl8pPr>
      <a:lvl9pPr marL="3886297" indent="-228606" algn="l" rtl="0" fontAlgn="base">
        <a:spcBef>
          <a:spcPct val="20000"/>
        </a:spcBef>
        <a:spcAft>
          <a:spcPct val="0"/>
        </a:spcAft>
        <a:buChar char="»"/>
        <a:defRPr sz="5001">
          <a:solidFill>
            <a:schemeClr val="tx1"/>
          </a:solidFill>
          <a:latin typeface="+mn-lt"/>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9" name="Picture 55" descr="5885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1">
                <a:solidFill>
                  <a:srgbClr val="FFFF00"/>
                </a:solidFill>
                <a:latin typeface="Arial" panose="020B0604020202020204" pitchFamily="34" charset="0"/>
              </a:defRPr>
            </a:lvl1pPr>
          </a:lstStyle>
          <a:p>
            <a:pPr fontAlgn="base">
              <a:spcBef>
                <a:spcPct val="0"/>
              </a:spcBef>
              <a:spcAft>
                <a:spcPct val="0"/>
              </a:spcAft>
            </a:pPr>
            <a:endParaRPr lang="en-US" alt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1">
                <a:solidFill>
                  <a:srgbClr val="FFFF00"/>
                </a:solidFill>
                <a:latin typeface="Arial" panose="020B0604020202020204" pitchFamily="34" charset="0"/>
              </a:defRPr>
            </a:lvl1pPr>
          </a:lstStyle>
          <a:p>
            <a:pPr fontAlgn="base">
              <a:spcBef>
                <a:spcPct val="0"/>
              </a:spcBef>
              <a:spcAft>
                <a:spcPct val="0"/>
              </a:spcAft>
            </a:pPr>
            <a:fld id="{1EBC516E-D223-4B76-83C8-803DAA0D4E54}" type="slidenum">
              <a:rPr lang="en-US" altLang="en-US" smtClean="0"/>
              <a:pPr fontAlgn="base">
                <a:spcBef>
                  <a:spcPct val="0"/>
                </a:spcBef>
                <a:spcAft>
                  <a:spcPct val="0"/>
                </a:spcAft>
              </a:pPr>
              <a:t>‹#›</a:t>
            </a:fld>
            <a:endParaRPr lang="en-US" altLang="en-US" dirty="0"/>
          </a:p>
        </p:txBody>
      </p:sp>
    </p:spTree>
    <p:extLst>
      <p:ext uri="{BB962C8B-B14F-4D97-AF65-F5344CB8AC3E}">
        <p14:creationId xmlns:p14="http://schemas.microsoft.com/office/powerpoint/2010/main" val="4222997056"/>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ctr" rtl="0" fontAlgn="base">
        <a:spcBef>
          <a:spcPct val="0"/>
        </a:spcBef>
        <a:spcAft>
          <a:spcPct val="0"/>
        </a:spcAft>
        <a:defRPr sz="5001" kern="1200">
          <a:solidFill>
            <a:srgbClr val="FFFF00"/>
          </a:solidFill>
          <a:latin typeface="+mj-lt"/>
          <a:ea typeface="+mj-ea"/>
          <a:cs typeface="+mj-cs"/>
        </a:defRPr>
      </a:lvl1pPr>
      <a:lvl2pPr algn="ctr" rtl="0" fontAlgn="base">
        <a:spcBef>
          <a:spcPct val="0"/>
        </a:spcBef>
        <a:spcAft>
          <a:spcPct val="0"/>
        </a:spcAft>
        <a:defRPr sz="5001">
          <a:solidFill>
            <a:srgbClr val="FFFF00"/>
          </a:solidFill>
          <a:latin typeface="Arial Black" panose="020B0A04020102020204" pitchFamily="34" charset="0"/>
        </a:defRPr>
      </a:lvl2pPr>
      <a:lvl3pPr algn="ctr" rtl="0" fontAlgn="base">
        <a:spcBef>
          <a:spcPct val="0"/>
        </a:spcBef>
        <a:spcAft>
          <a:spcPct val="0"/>
        </a:spcAft>
        <a:defRPr sz="5001">
          <a:solidFill>
            <a:srgbClr val="FFFF00"/>
          </a:solidFill>
          <a:latin typeface="Arial Black" panose="020B0A04020102020204" pitchFamily="34" charset="0"/>
        </a:defRPr>
      </a:lvl3pPr>
      <a:lvl4pPr algn="ctr" rtl="0" fontAlgn="base">
        <a:spcBef>
          <a:spcPct val="0"/>
        </a:spcBef>
        <a:spcAft>
          <a:spcPct val="0"/>
        </a:spcAft>
        <a:defRPr sz="5001">
          <a:solidFill>
            <a:srgbClr val="FFFF00"/>
          </a:solidFill>
          <a:latin typeface="Arial Black" panose="020B0A04020102020204" pitchFamily="34" charset="0"/>
        </a:defRPr>
      </a:lvl4pPr>
      <a:lvl5pPr algn="ctr" rtl="0" fontAlgn="base">
        <a:spcBef>
          <a:spcPct val="0"/>
        </a:spcBef>
        <a:spcAft>
          <a:spcPct val="0"/>
        </a:spcAft>
        <a:defRPr sz="5001">
          <a:solidFill>
            <a:srgbClr val="FFFF00"/>
          </a:solidFill>
          <a:latin typeface="Arial Black" panose="020B0A04020102020204" pitchFamily="34" charset="0"/>
        </a:defRPr>
      </a:lvl5pPr>
      <a:lvl6pPr marL="457211" algn="ctr" rtl="0" fontAlgn="base">
        <a:spcBef>
          <a:spcPct val="0"/>
        </a:spcBef>
        <a:spcAft>
          <a:spcPct val="0"/>
        </a:spcAft>
        <a:defRPr sz="5001">
          <a:solidFill>
            <a:srgbClr val="FFFF00"/>
          </a:solidFill>
          <a:latin typeface="Arial Black" panose="020B0A04020102020204" pitchFamily="34" charset="0"/>
        </a:defRPr>
      </a:lvl6pPr>
      <a:lvl7pPr marL="914422" algn="ctr" rtl="0" fontAlgn="base">
        <a:spcBef>
          <a:spcPct val="0"/>
        </a:spcBef>
        <a:spcAft>
          <a:spcPct val="0"/>
        </a:spcAft>
        <a:defRPr sz="5001">
          <a:solidFill>
            <a:srgbClr val="FFFF00"/>
          </a:solidFill>
          <a:latin typeface="Arial Black" panose="020B0A04020102020204" pitchFamily="34" charset="0"/>
        </a:defRPr>
      </a:lvl7pPr>
      <a:lvl8pPr marL="1371635" algn="ctr" rtl="0" fontAlgn="base">
        <a:spcBef>
          <a:spcPct val="0"/>
        </a:spcBef>
        <a:spcAft>
          <a:spcPct val="0"/>
        </a:spcAft>
        <a:defRPr sz="5001">
          <a:solidFill>
            <a:srgbClr val="FFFF00"/>
          </a:solidFill>
          <a:latin typeface="Arial Black" panose="020B0A04020102020204" pitchFamily="34" charset="0"/>
        </a:defRPr>
      </a:lvl8pPr>
      <a:lvl9pPr marL="1828846" algn="ctr" rtl="0" fontAlgn="base">
        <a:spcBef>
          <a:spcPct val="0"/>
        </a:spcBef>
        <a:spcAft>
          <a:spcPct val="0"/>
        </a:spcAft>
        <a:defRPr sz="5001">
          <a:solidFill>
            <a:srgbClr val="FFFF00"/>
          </a:solidFill>
          <a:latin typeface="Arial Black" panose="020B0A04020102020204" pitchFamily="34" charset="0"/>
        </a:defRPr>
      </a:lvl9pPr>
    </p:titleStyle>
    <p:bodyStyle>
      <a:lvl1pPr marL="342909" indent="-342909" algn="l" rtl="0" fontAlgn="base">
        <a:spcBef>
          <a:spcPct val="20000"/>
        </a:spcBef>
        <a:spcAft>
          <a:spcPct val="0"/>
        </a:spcAft>
        <a:defRPr sz="5001" kern="1200">
          <a:solidFill>
            <a:srgbClr val="FFFF00"/>
          </a:solidFill>
          <a:latin typeface="+mn-lt"/>
          <a:ea typeface="+mn-ea"/>
          <a:cs typeface="+mn-cs"/>
        </a:defRPr>
      </a:lvl1pPr>
      <a:lvl2pPr marL="742969" indent="-285756" algn="l" rtl="0" fontAlgn="base">
        <a:spcBef>
          <a:spcPct val="20000"/>
        </a:spcBef>
        <a:spcAft>
          <a:spcPct val="0"/>
        </a:spcAft>
        <a:buChar char="–"/>
        <a:defRPr sz="5001" kern="1200">
          <a:solidFill>
            <a:schemeClr val="tx1"/>
          </a:solidFill>
          <a:latin typeface="+mn-lt"/>
          <a:ea typeface="+mn-ea"/>
          <a:cs typeface="+mn-cs"/>
        </a:defRPr>
      </a:lvl2pPr>
      <a:lvl3pPr marL="1143028" indent="-228606" algn="l" rtl="0" fontAlgn="base">
        <a:spcBef>
          <a:spcPct val="20000"/>
        </a:spcBef>
        <a:spcAft>
          <a:spcPct val="0"/>
        </a:spcAft>
        <a:buChar char="•"/>
        <a:defRPr sz="5001" kern="1200">
          <a:solidFill>
            <a:schemeClr val="tx1"/>
          </a:solidFill>
          <a:latin typeface="+mn-lt"/>
          <a:ea typeface="+mn-ea"/>
          <a:cs typeface="+mn-cs"/>
        </a:defRPr>
      </a:lvl3pPr>
      <a:lvl4pPr marL="1600240" indent="-228606" algn="l" rtl="0" fontAlgn="base">
        <a:spcBef>
          <a:spcPct val="20000"/>
        </a:spcBef>
        <a:spcAft>
          <a:spcPct val="0"/>
        </a:spcAft>
        <a:buChar char="–"/>
        <a:defRPr sz="5001" kern="1200">
          <a:solidFill>
            <a:schemeClr val="tx1"/>
          </a:solidFill>
          <a:latin typeface="+mn-lt"/>
          <a:ea typeface="+mn-ea"/>
          <a:cs typeface="+mn-cs"/>
        </a:defRPr>
      </a:lvl4pPr>
      <a:lvl5pPr marL="2057451" indent="-228606" algn="l" rtl="0" fontAlgn="base">
        <a:spcBef>
          <a:spcPct val="20000"/>
        </a:spcBef>
        <a:spcAft>
          <a:spcPct val="0"/>
        </a:spcAft>
        <a:buChar char="»"/>
        <a:defRPr sz="5001" kern="1200">
          <a:solidFill>
            <a:schemeClr val="tx1"/>
          </a:solidFill>
          <a:latin typeface="+mn-lt"/>
          <a:ea typeface="+mn-ea"/>
          <a:cs typeface="+mn-cs"/>
        </a:defRPr>
      </a:lvl5pPr>
      <a:lvl6pPr marL="251466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57" descr="5748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1">
                <a:solidFill>
                  <a:srgbClr val="FFFF00"/>
                </a:solidFill>
                <a:latin typeface="Arial" charset="0"/>
              </a:defRPr>
            </a:lvl1pPr>
          </a:lstStyle>
          <a:p>
            <a:pPr fontAlgn="base">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1" smtClean="0">
                <a:solidFill>
                  <a:srgbClr val="FFFF00"/>
                </a:solidFill>
                <a:latin typeface="Arial" panose="020B0604020202020204" pitchFamily="34" charset="0"/>
              </a:defRPr>
            </a:lvl1pPr>
          </a:lstStyle>
          <a:p>
            <a:pPr fontAlgn="base">
              <a:spcBef>
                <a:spcPct val="0"/>
              </a:spcBef>
              <a:spcAft>
                <a:spcPct val="0"/>
              </a:spcAft>
              <a:defRPr/>
            </a:pPr>
            <a:fld id="{3A70C9CE-687C-48A2-BAF3-63388EE9AAE2}" type="slidenum">
              <a:rPr lang="en-US" altLang="en-US"/>
              <a:pPr fontAlgn="base">
                <a:spcBef>
                  <a:spcPct val="0"/>
                </a:spcBef>
                <a:spcAft>
                  <a:spcPct val="0"/>
                </a:spcAft>
                <a:defRPr/>
              </a:pPr>
              <a:t>‹#›</a:t>
            </a:fld>
            <a:endParaRPr lang="en-US" altLang="en-US" dirty="0"/>
          </a:p>
        </p:txBody>
      </p:sp>
    </p:spTree>
    <p:extLst>
      <p:ext uri="{BB962C8B-B14F-4D97-AF65-F5344CB8AC3E}">
        <p14:creationId xmlns:p14="http://schemas.microsoft.com/office/powerpoint/2010/main" val="1574539268"/>
      </p:ext>
    </p:extLst>
  </p:cSld>
  <p:clrMap bg1="lt1" tx1="dk1" bg2="lt2" tx2="dk2" accent1="accent1" accent2="accent2" accent3="accent3" accent4="accent4" accent5="accent5" accent6="accent6" hlink="hlink" folHlink="folHlink"/>
  <p:sldLayoutIdLst>
    <p:sldLayoutId id="2147486127" r:id="rId1"/>
    <p:sldLayoutId id="2147486128" r:id="rId2"/>
    <p:sldLayoutId id="2147486129" r:id="rId3"/>
    <p:sldLayoutId id="2147486130" r:id="rId4"/>
    <p:sldLayoutId id="2147486131" r:id="rId5"/>
    <p:sldLayoutId id="2147486132" r:id="rId6"/>
    <p:sldLayoutId id="2147486133" r:id="rId7"/>
    <p:sldLayoutId id="2147486134" r:id="rId8"/>
    <p:sldLayoutId id="2147486135" r:id="rId9"/>
    <p:sldLayoutId id="2147486136" r:id="rId10"/>
    <p:sldLayoutId id="2147486137" r:id="rId11"/>
  </p:sldLayoutIdLst>
  <p:txStyles>
    <p:titleStyle>
      <a:lvl1pPr algn="ctr" rtl="0" eaLnBrk="0" fontAlgn="base" hangingPunct="0">
        <a:spcBef>
          <a:spcPct val="0"/>
        </a:spcBef>
        <a:spcAft>
          <a:spcPct val="0"/>
        </a:spcAft>
        <a:defRPr sz="5001">
          <a:solidFill>
            <a:srgbClr val="FFFF00"/>
          </a:solidFill>
          <a:latin typeface="+mj-lt"/>
          <a:ea typeface="+mj-ea"/>
          <a:cs typeface="+mj-cs"/>
        </a:defRPr>
      </a:lvl1pPr>
      <a:lvl2pPr algn="ctr" rtl="0" eaLnBrk="0" fontAlgn="base" hangingPunct="0">
        <a:spcBef>
          <a:spcPct val="0"/>
        </a:spcBef>
        <a:spcAft>
          <a:spcPct val="0"/>
        </a:spcAft>
        <a:defRPr sz="5001">
          <a:solidFill>
            <a:srgbClr val="FFFF00"/>
          </a:solidFill>
          <a:latin typeface="Arial Black" pitchFamily="34" charset="0"/>
        </a:defRPr>
      </a:lvl2pPr>
      <a:lvl3pPr algn="ctr" rtl="0" eaLnBrk="0" fontAlgn="base" hangingPunct="0">
        <a:spcBef>
          <a:spcPct val="0"/>
        </a:spcBef>
        <a:spcAft>
          <a:spcPct val="0"/>
        </a:spcAft>
        <a:defRPr sz="5001">
          <a:solidFill>
            <a:srgbClr val="FFFF00"/>
          </a:solidFill>
          <a:latin typeface="Arial Black" pitchFamily="34" charset="0"/>
        </a:defRPr>
      </a:lvl3pPr>
      <a:lvl4pPr algn="ctr" rtl="0" eaLnBrk="0" fontAlgn="base" hangingPunct="0">
        <a:spcBef>
          <a:spcPct val="0"/>
        </a:spcBef>
        <a:spcAft>
          <a:spcPct val="0"/>
        </a:spcAft>
        <a:defRPr sz="5001">
          <a:solidFill>
            <a:srgbClr val="FFFF00"/>
          </a:solidFill>
          <a:latin typeface="Arial Black" pitchFamily="34" charset="0"/>
        </a:defRPr>
      </a:lvl4pPr>
      <a:lvl5pPr algn="ctr" rtl="0" eaLnBrk="0" fontAlgn="base" hangingPunct="0">
        <a:spcBef>
          <a:spcPct val="0"/>
        </a:spcBef>
        <a:spcAft>
          <a:spcPct val="0"/>
        </a:spcAft>
        <a:defRPr sz="5001">
          <a:solidFill>
            <a:srgbClr val="FFFF00"/>
          </a:solidFill>
          <a:latin typeface="Arial Black" pitchFamily="34" charset="0"/>
        </a:defRPr>
      </a:lvl5pPr>
      <a:lvl6pPr marL="457211" algn="ctr" rtl="0" fontAlgn="base">
        <a:spcBef>
          <a:spcPct val="0"/>
        </a:spcBef>
        <a:spcAft>
          <a:spcPct val="0"/>
        </a:spcAft>
        <a:defRPr sz="5001">
          <a:solidFill>
            <a:srgbClr val="FFFF00"/>
          </a:solidFill>
          <a:latin typeface="Arial Black" pitchFamily="34" charset="0"/>
        </a:defRPr>
      </a:lvl6pPr>
      <a:lvl7pPr marL="914422" algn="ctr" rtl="0" fontAlgn="base">
        <a:spcBef>
          <a:spcPct val="0"/>
        </a:spcBef>
        <a:spcAft>
          <a:spcPct val="0"/>
        </a:spcAft>
        <a:defRPr sz="5001">
          <a:solidFill>
            <a:srgbClr val="FFFF00"/>
          </a:solidFill>
          <a:latin typeface="Arial Black" pitchFamily="34" charset="0"/>
        </a:defRPr>
      </a:lvl7pPr>
      <a:lvl8pPr marL="1371635" algn="ctr" rtl="0" fontAlgn="base">
        <a:spcBef>
          <a:spcPct val="0"/>
        </a:spcBef>
        <a:spcAft>
          <a:spcPct val="0"/>
        </a:spcAft>
        <a:defRPr sz="5001">
          <a:solidFill>
            <a:srgbClr val="FFFF00"/>
          </a:solidFill>
          <a:latin typeface="Arial Black" pitchFamily="34" charset="0"/>
        </a:defRPr>
      </a:lvl8pPr>
      <a:lvl9pPr marL="1828846" algn="ctr" rtl="0" fontAlgn="base">
        <a:spcBef>
          <a:spcPct val="0"/>
        </a:spcBef>
        <a:spcAft>
          <a:spcPct val="0"/>
        </a:spcAft>
        <a:defRPr sz="5001">
          <a:solidFill>
            <a:srgbClr val="FFFF00"/>
          </a:solidFill>
          <a:latin typeface="Arial Black" pitchFamily="34" charset="0"/>
        </a:defRPr>
      </a:lvl9pPr>
    </p:titleStyle>
    <p:bodyStyle>
      <a:lvl1pPr marL="342909" indent="-342909" algn="l" rtl="0" eaLnBrk="0" fontAlgn="base" hangingPunct="0">
        <a:spcBef>
          <a:spcPct val="20000"/>
        </a:spcBef>
        <a:spcAft>
          <a:spcPct val="0"/>
        </a:spcAft>
        <a:defRPr sz="5001">
          <a:solidFill>
            <a:srgbClr val="FFFF00"/>
          </a:solidFill>
          <a:latin typeface="+mn-lt"/>
          <a:ea typeface="+mn-ea"/>
          <a:cs typeface="+mn-cs"/>
        </a:defRPr>
      </a:lvl1pPr>
      <a:lvl2pPr marL="742969" indent="-285756" algn="l" rtl="0" eaLnBrk="0" fontAlgn="base" hangingPunct="0">
        <a:spcBef>
          <a:spcPct val="20000"/>
        </a:spcBef>
        <a:spcAft>
          <a:spcPct val="0"/>
        </a:spcAft>
        <a:buChar char="–"/>
        <a:defRPr sz="5001">
          <a:solidFill>
            <a:schemeClr val="tx1"/>
          </a:solidFill>
          <a:latin typeface="+mn-lt"/>
        </a:defRPr>
      </a:lvl2pPr>
      <a:lvl3pPr marL="1143028" indent="-228606" algn="l" rtl="0" eaLnBrk="0" fontAlgn="base" hangingPunct="0">
        <a:spcBef>
          <a:spcPct val="20000"/>
        </a:spcBef>
        <a:spcAft>
          <a:spcPct val="0"/>
        </a:spcAft>
        <a:buChar char="•"/>
        <a:defRPr sz="5001">
          <a:solidFill>
            <a:schemeClr val="tx1"/>
          </a:solidFill>
          <a:latin typeface="+mn-lt"/>
        </a:defRPr>
      </a:lvl3pPr>
      <a:lvl4pPr marL="1600240" indent="-228606" algn="l" rtl="0" eaLnBrk="0" fontAlgn="base" hangingPunct="0">
        <a:spcBef>
          <a:spcPct val="20000"/>
        </a:spcBef>
        <a:spcAft>
          <a:spcPct val="0"/>
        </a:spcAft>
        <a:buChar char="–"/>
        <a:defRPr sz="5001">
          <a:solidFill>
            <a:schemeClr val="tx1"/>
          </a:solidFill>
          <a:latin typeface="+mn-lt"/>
        </a:defRPr>
      </a:lvl4pPr>
      <a:lvl5pPr marL="2057451" indent="-228606" algn="l" rtl="0" eaLnBrk="0" fontAlgn="base" hangingPunct="0">
        <a:spcBef>
          <a:spcPct val="20000"/>
        </a:spcBef>
        <a:spcAft>
          <a:spcPct val="0"/>
        </a:spcAft>
        <a:buChar char="»"/>
        <a:defRPr sz="5001">
          <a:solidFill>
            <a:schemeClr val="tx1"/>
          </a:solidFill>
          <a:latin typeface="+mn-lt"/>
        </a:defRPr>
      </a:lvl5pPr>
      <a:lvl6pPr marL="2514664" indent="-228606" algn="l" rtl="0" fontAlgn="base">
        <a:spcBef>
          <a:spcPct val="20000"/>
        </a:spcBef>
        <a:spcAft>
          <a:spcPct val="0"/>
        </a:spcAft>
        <a:buChar char="»"/>
        <a:defRPr sz="5001">
          <a:solidFill>
            <a:schemeClr val="tx1"/>
          </a:solidFill>
          <a:latin typeface="+mn-lt"/>
        </a:defRPr>
      </a:lvl6pPr>
      <a:lvl7pPr marL="2971874" indent="-228606" algn="l" rtl="0" fontAlgn="base">
        <a:spcBef>
          <a:spcPct val="20000"/>
        </a:spcBef>
        <a:spcAft>
          <a:spcPct val="0"/>
        </a:spcAft>
        <a:buChar char="»"/>
        <a:defRPr sz="5001">
          <a:solidFill>
            <a:schemeClr val="tx1"/>
          </a:solidFill>
          <a:latin typeface="+mn-lt"/>
        </a:defRPr>
      </a:lvl7pPr>
      <a:lvl8pPr marL="3429086" indent="-228606" algn="l" rtl="0" fontAlgn="base">
        <a:spcBef>
          <a:spcPct val="20000"/>
        </a:spcBef>
        <a:spcAft>
          <a:spcPct val="0"/>
        </a:spcAft>
        <a:buChar char="»"/>
        <a:defRPr sz="5001">
          <a:solidFill>
            <a:schemeClr val="tx1"/>
          </a:solidFill>
          <a:latin typeface="+mn-lt"/>
        </a:defRPr>
      </a:lvl8pPr>
      <a:lvl9pPr marL="3886297" indent="-228606" algn="l" rtl="0" fontAlgn="base">
        <a:spcBef>
          <a:spcPct val="20000"/>
        </a:spcBef>
        <a:spcAft>
          <a:spcPct val="0"/>
        </a:spcAft>
        <a:buChar char="»"/>
        <a:defRPr sz="5001">
          <a:solidFill>
            <a:schemeClr val="tx1"/>
          </a:solidFill>
          <a:latin typeface="+mn-lt"/>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56" descr="5185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1" smtClean="0">
                <a:solidFill>
                  <a:srgbClr val="FFFF00"/>
                </a:solidFill>
                <a:latin typeface="Arial" panose="020B0604020202020204" pitchFamily="34" charset="0"/>
              </a:defRPr>
            </a:lvl1pPr>
          </a:lstStyle>
          <a:p>
            <a:pPr fontAlgn="base">
              <a:spcBef>
                <a:spcPct val="0"/>
              </a:spcBef>
              <a:spcAft>
                <a:spcPct val="0"/>
              </a:spcAft>
              <a:defRPr/>
            </a:pPr>
            <a:endParaRPr lang="en-US" alt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1" smtClean="0">
                <a:solidFill>
                  <a:srgbClr val="FFFF00"/>
                </a:solidFill>
                <a:latin typeface="Arial" panose="020B0604020202020204" pitchFamily="34" charset="0"/>
              </a:defRPr>
            </a:lvl1pPr>
          </a:lstStyle>
          <a:p>
            <a:pPr fontAlgn="base">
              <a:spcBef>
                <a:spcPct val="0"/>
              </a:spcBef>
              <a:spcAft>
                <a:spcPct val="0"/>
              </a:spcAft>
              <a:defRPr/>
            </a:pPr>
            <a:fld id="{3DF30BEF-3786-4D1E-8AE7-3730BBFBA519}" type="slidenum">
              <a:rPr lang="en-US" altLang="en-US"/>
              <a:pPr fontAlgn="base">
                <a:spcBef>
                  <a:spcPct val="0"/>
                </a:spcBef>
                <a:spcAft>
                  <a:spcPct val="0"/>
                </a:spcAft>
                <a:defRPr/>
              </a:pPr>
              <a:t>‹#›</a:t>
            </a:fld>
            <a:endParaRPr lang="en-US" altLang="en-US" dirty="0"/>
          </a:p>
        </p:txBody>
      </p:sp>
    </p:spTree>
    <p:extLst>
      <p:ext uri="{BB962C8B-B14F-4D97-AF65-F5344CB8AC3E}">
        <p14:creationId xmlns:p14="http://schemas.microsoft.com/office/powerpoint/2010/main" val="3594353278"/>
      </p:ext>
    </p:extLst>
  </p:cSld>
  <p:clrMap bg1="lt1" tx1="dk1" bg2="lt2" tx2="dk2" accent1="accent1" accent2="accent2" accent3="accent3" accent4="accent4" accent5="accent5" accent6="accent6" hlink="hlink" folHlink="folHlink"/>
  <p:sldLayoutIdLst>
    <p:sldLayoutId id="2147486139" r:id="rId1"/>
    <p:sldLayoutId id="2147486140" r:id="rId2"/>
    <p:sldLayoutId id="2147486141" r:id="rId3"/>
    <p:sldLayoutId id="2147486142" r:id="rId4"/>
    <p:sldLayoutId id="2147486143" r:id="rId5"/>
    <p:sldLayoutId id="2147486144" r:id="rId6"/>
    <p:sldLayoutId id="2147486145" r:id="rId7"/>
    <p:sldLayoutId id="2147486146" r:id="rId8"/>
    <p:sldLayoutId id="2147486147" r:id="rId9"/>
    <p:sldLayoutId id="2147486148" r:id="rId10"/>
    <p:sldLayoutId id="2147486149" r:id="rId11"/>
  </p:sldLayoutIdLst>
  <p:txStyles>
    <p:titleStyle>
      <a:lvl1pPr algn="ctr" rtl="0" eaLnBrk="0" fontAlgn="base" hangingPunct="0">
        <a:spcBef>
          <a:spcPct val="0"/>
        </a:spcBef>
        <a:spcAft>
          <a:spcPct val="0"/>
        </a:spcAft>
        <a:defRPr sz="5001" kern="1200">
          <a:solidFill>
            <a:srgbClr val="FFFF00"/>
          </a:solidFill>
          <a:latin typeface="+mj-lt"/>
          <a:ea typeface="+mj-ea"/>
          <a:cs typeface="+mj-cs"/>
        </a:defRPr>
      </a:lvl1pPr>
      <a:lvl2pPr algn="ctr" rtl="0" eaLnBrk="0" fontAlgn="base" hangingPunct="0">
        <a:spcBef>
          <a:spcPct val="0"/>
        </a:spcBef>
        <a:spcAft>
          <a:spcPct val="0"/>
        </a:spcAft>
        <a:defRPr sz="5001">
          <a:solidFill>
            <a:srgbClr val="FFFF00"/>
          </a:solidFill>
          <a:latin typeface="Arial Black" panose="020B0A04020102020204" pitchFamily="34" charset="0"/>
        </a:defRPr>
      </a:lvl2pPr>
      <a:lvl3pPr algn="ctr" rtl="0" eaLnBrk="0" fontAlgn="base" hangingPunct="0">
        <a:spcBef>
          <a:spcPct val="0"/>
        </a:spcBef>
        <a:spcAft>
          <a:spcPct val="0"/>
        </a:spcAft>
        <a:defRPr sz="5001">
          <a:solidFill>
            <a:srgbClr val="FFFF00"/>
          </a:solidFill>
          <a:latin typeface="Arial Black" panose="020B0A04020102020204" pitchFamily="34" charset="0"/>
        </a:defRPr>
      </a:lvl3pPr>
      <a:lvl4pPr algn="ctr" rtl="0" eaLnBrk="0" fontAlgn="base" hangingPunct="0">
        <a:spcBef>
          <a:spcPct val="0"/>
        </a:spcBef>
        <a:spcAft>
          <a:spcPct val="0"/>
        </a:spcAft>
        <a:defRPr sz="5001">
          <a:solidFill>
            <a:srgbClr val="FFFF00"/>
          </a:solidFill>
          <a:latin typeface="Arial Black" panose="020B0A04020102020204" pitchFamily="34" charset="0"/>
        </a:defRPr>
      </a:lvl4pPr>
      <a:lvl5pPr algn="ctr" rtl="0" eaLnBrk="0" fontAlgn="base" hangingPunct="0">
        <a:spcBef>
          <a:spcPct val="0"/>
        </a:spcBef>
        <a:spcAft>
          <a:spcPct val="0"/>
        </a:spcAft>
        <a:defRPr sz="5001">
          <a:solidFill>
            <a:srgbClr val="FFFF00"/>
          </a:solidFill>
          <a:latin typeface="Arial Black" panose="020B0A04020102020204" pitchFamily="34" charset="0"/>
        </a:defRPr>
      </a:lvl5pPr>
      <a:lvl6pPr marL="457211" algn="ctr" rtl="0" fontAlgn="base">
        <a:spcBef>
          <a:spcPct val="0"/>
        </a:spcBef>
        <a:spcAft>
          <a:spcPct val="0"/>
        </a:spcAft>
        <a:defRPr sz="5001">
          <a:solidFill>
            <a:srgbClr val="FFFF00"/>
          </a:solidFill>
          <a:latin typeface="Arial Black" panose="020B0A04020102020204" pitchFamily="34" charset="0"/>
        </a:defRPr>
      </a:lvl6pPr>
      <a:lvl7pPr marL="914422" algn="ctr" rtl="0" fontAlgn="base">
        <a:spcBef>
          <a:spcPct val="0"/>
        </a:spcBef>
        <a:spcAft>
          <a:spcPct val="0"/>
        </a:spcAft>
        <a:defRPr sz="5001">
          <a:solidFill>
            <a:srgbClr val="FFFF00"/>
          </a:solidFill>
          <a:latin typeface="Arial Black" panose="020B0A04020102020204" pitchFamily="34" charset="0"/>
        </a:defRPr>
      </a:lvl7pPr>
      <a:lvl8pPr marL="1371635" algn="ctr" rtl="0" fontAlgn="base">
        <a:spcBef>
          <a:spcPct val="0"/>
        </a:spcBef>
        <a:spcAft>
          <a:spcPct val="0"/>
        </a:spcAft>
        <a:defRPr sz="5001">
          <a:solidFill>
            <a:srgbClr val="FFFF00"/>
          </a:solidFill>
          <a:latin typeface="Arial Black" panose="020B0A04020102020204" pitchFamily="34" charset="0"/>
        </a:defRPr>
      </a:lvl8pPr>
      <a:lvl9pPr marL="1828846" algn="ctr" rtl="0" fontAlgn="base">
        <a:spcBef>
          <a:spcPct val="0"/>
        </a:spcBef>
        <a:spcAft>
          <a:spcPct val="0"/>
        </a:spcAft>
        <a:defRPr sz="5001">
          <a:solidFill>
            <a:srgbClr val="FFFF00"/>
          </a:solidFill>
          <a:latin typeface="Arial Black" panose="020B0A04020102020204" pitchFamily="34" charset="0"/>
        </a:defRPr>
      </a:lvl9pPr>
    </p:titleStyle>
    <p:bodyStyle>
      <a:lvl1pPr marL="342909" indent="-342909" algn="l" rtl="0" eaLnBrk="0" fontAlgn="base" hangingPunct="0">
        <a:spcBef>
          <a:spcPct val="20000"/>
        </a:spcBef>
        <a:spcAft>
          <a:spcPct val="0"/>
        </a:spcAft>
        <a:defRPr sz="5001" kern="1200">
          <a:solidFill>
            <a:srgbClr val="FFFF00"/>
          </a:solidFill>
          <a:latin typeface="+mn-lt"/>
          <a:ea typeface="+mn-ea"/>
          <a:cs typeface="+mn-cs"/>
        </a:defRPr>
      </a:lvl1pPr>
      <a:lvl2pPr marL="742969" indent="-285756" algn="l" rtl="0" eaLnBrk="0" fontAlgn="base" hangingPunct="0">
        <a:spcBef>
          <a:spcPct val="20000"/>
        </a:spcBef>
        <a:spcAft>
          <a:spcPct val="0"/>
        </a:spcAft>
        <a:buChar char="–"/>
        <a:defRPr sz="5001" kern="1200">
          <a:solidFill>
            <a:schemeClr val="tx1"/>
          </a:solidFill>
          <a:latin typeface="+mn-lt"/>
          <a:ea typeface="+mn-ea"/>
          <a:cs typeface="+mn-cs"/>
        </a:defRPr>
      </a:lvl2pPr>
      <a:lvl3pPr marL="1143028" indent="-228606" algn="l" rtl="0" eaLnBrk="0" fontAlgn="base" hangingPunct="0">
        <a:spcBef>
          <a:spcPct val="20000"/>
        </a:spcBef>
        <a:spcAft>
          <a:spcPct val="0"/>
        </a:spcAft>
        <a:buChar char="•"/>
        <a:defRPr sz="5001" kern="1200">
          <a:solidFill>
            <a:schemeClr val="tx1"/>
          </a:solidFill>
          <a:latin typeface="+mn-lt"/>
          <a:ea typeface="+mn-ea"/>
          <a:cs typeface="+mn-cs"/>
        </a:defRPr>
      </a:lvl3pPr>
      <a:lvl4pPr marL="1600240" indent="-228606" algn="l" rtl="0" eaLnBrk="0" fontAlgn="base" hangingPunct="0">
        <a:spcBef>
          <a:spcPct val="20000"/>
        </a:spcBef>
        <a:spcAft>
          <a:spcPct val="0"/>
        </a:spcAft>
        <a:buChar char="–"/>
        <a:defRPr sz="5001" kern="1200">
          <a:solidFill>
            <a:schemeClr val="tx1"/>
          </a:solidFill>
          <a:latin typeface="+mn-lt"/>
          <a:ea typeface="+mn-ea"/>
          <a:cs typeface="+mn-cs"/>
        </a:defRPr>
      </a:lvl4pPr>
      <a:lvl5pPr marL="2057451" indent="-228606" algn="l" rtl="0" eaLnBrk="0" fontAlgn="base" hangingPunct="0">
        <a:spcBef>
          <a:spcPct val="20000"/>
        </a:spcBef>
        <a:spcAft>
          <a:spcPct val="0"/>
        </a:spcAft>
        <a:buChar char="»"/>
        <a:defRPr sz="5001" kern="1200">
          <a:solidFill>
            <a:schemeClr val="tx1"/>
          </a:solidFill>
          <a:latin typeface="+mn-lt"/>
          <a:ea typeface="+mn-ea"/>
          <a:cs typeface="+mn-cs"/>
        </a:defRPr>
      </a:lvl5pPr>
      <a:lvl6pPr marL="251466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63" name="Picture 39" descr="5247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1">
                <a:latin typeface="Arial" panose="020B0604020202020204" pitchFamily="34" charset="0"/>
              </a:defRPr>
            </a:lvl1pPr>
          </a:lstStyle>
          <a:p>
            <a:pPr fontAlgn="base">
              <a:spcBef>
                <a:spcPct val="0"/>
              </a:spcBef>
              <a:spcAft>
                <a:spcPct val="0"/>
              </a:spcAft>
            </a:pPr>
            <a:endParaRPr lang="en-US" altLang="en-US" dirty="0">
              <a:solidFill>
                <a:srgbClr val="FFFFFF"/>
              </a:solidFill>
            </a:endParaRPr>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1">
                <a:latin typeface="Arial" panose="020B0604020202020204" pitchFamily="34" charset="0"/>
              </a:defRPr>
            </a:lvl1pPr>
          </a:lstStyle>
          <a:p>
            <a:pPr fontAlgn="base">
              <a:spcBef>
                <a:spcPct val="0"/>
              </a:spcBef>
              <a:spcAft>
                <a:spcPct val="0"/>
              </a:spcAft>
            </a:pPr>
            <a:fld id="{C6DE1186-6A43-41FE-95C5-A30BACB51A44}" type="slidenum">
              <a:rPr lang="en-US" altLang="en-US" smtClean="0">
                <a:solidFill>
                  <a:srgbClr val="FFFFFF"/>
                </a:solidFill>
              </a:rPr>
              <a:pPr fontAlgn="base">
                <a:spcBef>
                  <a:spcPct val="0"/>
                </a:spcBef>
                <a:spcAft>
                  <a:spcPct val="0"/>
                </a:spcAft>
              </a:pPr>
              <a:t>‹#›</a:t>
            </a:fld>
            <a:endParaRPr lang="en-US" altLang="en-US" dirty="0">
              <a:solidFill>
                <a:srgbClr val="FFFFFF"/>
              </a:solidFill>
            </a:endParaRPr>
          </a:p>
        </p:txBody>
      </p:sp>
    </p:spTree>
    <p:extLst>
      <p:ext uri="{BB962C8B-B14F-4D97-AF65-F5344CB8AC3E}">
        <p14:creationId xmlns:p14="http://schemas.microsoft.com/office/powerpoint/2010/main" val="4030246759"/>
      </p:ext>
    </p:extLst>
  </p:cSld>
  <p:clrMap bg1="lt1" tx1="dk1" bg2="lt2" tx2="dk2" accent1="accent1" accent2="accent2" accent3="accent3" accent4="accent4" accent5="accent5" accent6="accent6" hlink="hlink" folHlink="folHlink"/>
  <p:sldLayoutIdLst>
    <p:sldLayoutId id="2147486199" r:id="rId1"/>
    <p:sldLayoutId id="2147486200" r:id="rId2"/>
    <p:sldLayoutId id="2147486201" r:id="rId3"/>
    <p:sldLayoutId id="2147486202" r:id="rId4"/>
    <p:sldLayoutId id="2147486203" r:id="rId5"/>
    <p:sldLayoutId id="2147486204" r:id="rId6"/>
    <p:sldLayoutId id="2147486205" r:id="rId7"/>
    <p:sldLayoutId id="2147486206" r:id="rId8"/>
    <p:sldLayoutId id="2147486207" r:id="rId9"/>
    <p:sldLayoutId id="2147486208" r:id="rId10"/>
    <p:sldLayoutId id="2147486209" r:id="rId11"/>
  </p:sldLayoutIdLst>
  <p:txStyles>
    <p:titleStyle>
      <a:lvl1pPr algn="ctr" rtl="0" fontAlgn="base">
        <a:spcBef>
          <a:spcPct val="0"/>
        </a:spcBef>
        <a:spcAft>
          <a:spcPct val="0"/>
        </a:spcAft>
        <a:defRPr sz="5001" kern="1200">
          <a:solidFill>
            <a:srgbClr val="FFFF00"/>
          </a:solidFill>
          <a:latin typeface="+mj-lt"/>
          <a:ea typeface="+mj-ea"/>
          <a:cs typeface="+mj-cs"/>
        </a:defRPr>
      </a:lvl1pPr>
      <a:lvl2pPr algn="ctr" rtl="0" fontAlgn="base">
        <a:spcBef>
          <a:spcPct val="0"/>
        </a:spcBef>
        <a:spcAft>
          <a:spcPct val="0"/>
        </a:spcAft>
        <a:defRPr sz="5001">
          <a:solidFill>
            <a:srgbClr val="FFFF00"/>
          </a:solidFill>
          <a:latin typeface="Arial Black" panose="020B0A04020102020204" pitchFamily="34" charset="0"/>
        </a:defRPr>
      </a:lvl2pPr>
      <a:lvl3pPr algn="ctr" rtl="0" fontAlgn="base">
        <a:spcBef>
          <a:spcPct val="0"/>
        </a:spcBef>
        <a:spcAft>
          <a:spcPct val="0"/>
        </a:spcAft>
        <a:defRPr sz="5001">
          <a:solidFill>
            <a:srgbClr val="FFFF00"/>
          </a:solidFill>
          <a:latin typeface="Arial Black" panose="020B0A04020102020204" pitchFamily="34" charset="0"/>
        </a:defRPr>
      </a:lvl3pPr>
      <a:lvl4pPr algn="ctr" rtl="0" fontAlgn="base">
        <a:spcBef>
          <a:spcPct val="0"/>
        </a:spcBef>
        <a:spcAft>
          <a:spcPct val="0"/>
        </a:spcAft>
        <a:defRPr sz="5001">
          <a:solidFill>
            <a:srgbClr val="FFFF00"/>
          </a:solidFill>
          <a:latin typeface="Arial Black" panose="020B0A04020102020204" pitchFamily="34" charset="0"/>
        </a:defRPr>
      </a:lvl4pPr>
      <a:lvl5pPr algn="ctr" rtl="0" fontAlgn="base">
        <a:spcBef>
          <a:spcPct val="0"/>
        </a:spcBef>
        <a:spcAft>
          <a:spcPct val="0"/>
        </a:spcAft>
        <a:defRPr sz="5001">
          <a:solidFill>
            <a:srgbClr val="FFFF00"/>
          </a:solidFill>
          <a:latin typeface="Arial Black" panose="020B0A04020102020204" pitchFamily="34" charset="0"/>
        </a:defRPr>
      </a:lvl5pPr>
      <a:lvl6pPr marL="457211" algn="ctr" rtl="0" fontAlgn="base">
        <a:spcBef>
          <a:spcPct val="0"/>
        </a:spcBef>
        <a:spcAft>
          <a:spcPct val="0"/>
        </a:spcAft>
        <a:defRPr sz="5001">
          <a:solidFill>
            <a:srgbClr val="FFFF00"/>
          </a:solidFill>
          <a:latin typeface="Arial Black" panose="020B0A04020102020204" pitchFamily="34" charset="0"/>
        </a:defRPr>
      </a:lvl6pPr>
      <a:lvl7pPr marL="914422" algn="ctr" rtl="0" fontAlgn="base">
        <a:spcBef>
          <a:spcPct val="0"/>
        </a:spcBef>
        <a:spcAft>
          <a:spcPct val="0"/>
        </a:spcAft>
        <a:defRPr sz="5001">
          <a:solidFill>
            <a:srgbClr val="FFFF00"/>
          </a:solidFill>
          <a:latin typeface="Arial Black" panose="020B0A04020102020204" pitchFamily="34" charset="0"/>
        </a:defRPr>
      </a:lvl7pPr>
      <a:lvl8pPr marL="1371635" algn="ctr" rtl="0" fontAlgn="base">
        <a:spcBef>
          <a:spcPct val="0"/>
        </a:spcBef>
        <a:spcAft>
          <a:spcPct val="0"/>
        </a:spcAft>
        <a:defRPr sz="5001">
          <a:solidFill>
            <a:srgbClr val="FFFF00"/>
          </a:solidFill>
          <a:latin typeface="Arial Black" panose="020B0A04020102020204" pitchFamily="34" charset="0"/>
        </a:defRPr>
      </a:lvl8pPr>
      <a:lvl9pPr marL="1828846" algn="ctr" rtl="0" fontAlgn="base">
        <a:spcBef>
          <a:spcPct val="0"/>
        </a:spcBef>
        <a:spcAft>
          <a:spcPct val="0"/>
        </a:spcAft>
        <a:defRPr sz="5001">
          <a:solidFill>
            <a:srgbClr val="FFFF00"/>
          </a:solidFill>
          <a:latin typeface="Arial Black" panose="020B0A04020102020204" pitchFamily="34" charset="0"/>
        </a:defRPr>
      </a:lvl9pPr>
    </p:titleStyle>
    <p:bodyStyle>
      <a:lvl1pPr marL="342909" indent="-342909" algn="l" rtl="0" fontAlgn="base">
        <a:spcBef>
          <a:spcPct val="20000"/>
        </a:spcBef>
        <a:spcAft>
          <a:spcPct val="0"/>
        </a:spcAft>
        <a:defRPr sz="5001" kern="1200">
          <a:solidFill>
            <a:srgbClr val="FFFF00"/>
          </a:solidFill>
          <a:latin typeface="+mn-lt"/>
          <a:ea typeface="+mn-ea"/>
          <a:cs typeface="+mn-cs"/>
        </a:defRPr>
      </a:lvl1pPr>
      <a:lvl2pPr marL="742969" indent="-285756" algn="l" rtl="0" fontAlgn="base">
        <a:spcBef>
          <a:spcPct val="20000"/>
        </a:spcBef>
        <a:spcAft>
          <a:spcPct val="0"/>
        </a:spcAft>
        <a:buChar char="–"/>
        <a:defRPr sz="5001" kern="1200">
          <a:solidFill>
            <a:schemeClr val="tx1"/>
          </a:solidFill>
          <a:latin typeface="+mn-lt"/>
          <a:ea typeface="+mn-ea"/>
          <a:cs typeface="+mn-cs"/>
        </a:defRPr>
      </a:lvl2pPr>
      <a:lvl3pPr marL="1143028" indent="-228606" algn="l" rtl="0" fontAlgn="base">
        <a:spcBef>
          <a:spcPct val="20000"/>
        </a:spcBef>
        <a:spcAft>
          <a:spcPct val="0"/>
        </a:spcAft>
        <a:buChar char="•"/>
        <a:defRPr sz="5001" kern="1200">
          <a:solidFill>
            <a:schemeClr val="tx1"/>
          </a:solidFill>
          <a:latin typeface="+mn-lt"/>
          <a:ea typeface="+mn-ea"/>
          <a:cs typeface="+mn-cs"/>
        </a:defRPr>
      </a:lvl3pPr>
      <a:lvl4pPr marL="1600240" indent="-228606" algn="l" rtl="0" fontAlgn="base">
        <a:spcBef>
          <a:spcPct val="20000"/>
        </a:spcBef>
        <a:spcAft>
          <a:spcPct val="0"/>
        </a:spcAft>
        <a:buChar char="–"/>
        <a:defRPr sz="5001" kern="1200">
          <a:solidFill>
            <a:schemeClr val="tx1"/>
          </a:solidFill>
          <a:latin typeface="+mn-lt"/>
          <a:ea typeface="+mn-ea"/>
          <a:cs typeface="+mn-cs"/>
        </a:defRPr>
      </a:lvl4pPr>
      <a:lvl5pPr marL="2057451" indent="-228606" algn="l" rtl="0" fontAlgn="base">
        <a:spcBef>
          <a:spcPct val="20000"/>
        </a:spcBef>
        <a:spcAft>
          <a:spcPct val="0"/>
        </a:spcAft>
        <a:buChar char="»"/>
        <a:defRPr sz="5001" kern="1200">
          <a:solidFill>
            <a:schemeClr val="tx1"/>
          </a:solidFill>
          <a:latin typeface="+mn-lt"/>
          <a:ea typeface="+mn-ea"/>
          <a:cs typeface="+mn-cs"/>
        </a:defRPr>
      </a:lvl5pPr>
      <a:lvl6pPr marL="251466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56" name="Picture 32" descr="6193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1">
                <a:solidFill>
                  <a:srgbClr val="FFFF00"/>
                </a:solidFill>
                <a:latin typeface="Arial" panose="020B0604020202020204" pitchFamily="34" charset="0"/>
              </a:defRPr>
            </a:lvl1pPr>
          </a:lstStyle>
          <a:p>
            <a:pPr fontAlgn="base">
              <a:spcBef>
                <a:spcPct val="0"/>
              </a:spcBef>
              <a:spcAft>
                <a:spcPct val="0"/>
              </a:spcAft>
            </a:pPr>
            <a:endParaRPr lang="en-US" alt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1">
                <a:solidFill>
                  <a:srgbClr val="FFFF00"/>
                </a:solidFill>
                <a:latin typeface="Arial" panose="020B0604020202020204" pitchFamily="34" charset="0"/>
              </a:defRPr>
            </a:lvl1pPr>
          </a:lstStyle>
          <a:p>
            <a:pPr fontAlgn="base">
              <a:spcBef>
                <a:spcPct val="0"/>
              </a:spcBef>
              <a:spcAft>
                <a:spcPct val="0"/>
              </a:spcAft>
            </a:pPr>
            <a:fld id="{A972C851-9C41-45EE-818F-E82919A87F4C}" type="slidenum">
              <a:rPr lang="en-US" altLang="en-US" smtClean="0"/>
              <a:pPr fontAlgn="base">
                <a:spcBef>
                  <a:spcPct val="0"/>
                </a:spcBef>
                <a:spcAft>
                  <a:spcPct val="0"/>
                </a:spcAft>
              </a:pPr>
              <a:t>‹#›</a:t>
            </a:fld>
            <a:endParaRPr lang="en-US" altLang="en-US" dirty="0"/>
          </a:p>
        </p:txBody>
      </p:sp>
    </p:spTree>
    <p:extLst>
      <p:ext uri="{BB962C8B-B14F-4D97-AF65-F5344CB8AC3E}">
        <p14:creationId xmlns:p14="http://schemas.microsoft.com/office/powerpoint/2010/main" val="2645916536"/>
      </p:ext>
    </p:extLst>
  </p:cSld>
  <p:clrMap bg1="lt1" tx1="dk1" bg2="lt2" tx2="dk2" accent1="accent1" accent2="accent2" accent3="accent3" accent4="accent4" accent5="accent5" accent6="accent6" hlink="hlink" folHlink="folHlink"/>
  <p:sldLayoutIdLst>
    <p:sldLayoutId id="2147486235" r:id="rId1"/>
    <p:sldLayoutId id="2147486236" r:id="rId2"/>
    <p:sldLayoutId id="2147486237" r:id="rId3"/>
    <p:sldLayoutId id="2147486238" r:id="rId4"/>
    <p:sldLayoutId id="2147486239" r:id="rId5"/>
    <p:sldLayoutId id="2147486240" r:id="rId6"/>
    <p:sldLayoutId id="2147486241" r:id="rId7"/>
    <p:sldLayoutId id="2147486242" r:id="rId8"/>
    <p:sldLayoutId id="2147486243" r:id="rId9"/>
    <p:sldLayoutId id="2147486244" r:id="rId10"/>
    <p:sldLayoutId id="2147486245" r:id="rId11"/>
  </p:sldLayoutIdLst>
  <p:txStyles>
    <p:titleStyle>
      <a:lvl1pPr algn="ctr" rtl="0" fontAlgn="base">
        <a:spcBef>
          <a:spcPct val="0"/>
        </a:spcBef>
        <a:spcAft>
          <a:spcPct val="0"/>
        </a:spcAft>
        <a:defRPr sz="5001" kern="1200">
          <a:solidFill>
            <a:srgbClr val="FFFF00"/>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2pPr>
      <a:lvl3pPr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3pPr>
      <a:lvl4pPr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4pPr>
      <a:lvl5pPr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5pPr>
      <a:lvl6pPr marL="457211"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6pPr>
      <a:lvl7pPr marL="914422"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7pPr>
      <a:lvl8pPr marL="1371635"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8pPr>
      <a:lvl9pPr marL="1828846"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9pPr>
    </p:titleStyle>
    <p:bodyStyle>
      <a:lvl1pPr marL="342909" indent="-342909" algn="l" rtl="0" fontAlgn="base">
        <a:spcBef>
          <a:spcPct val="20000"/>
        </a:spcBef>
        <a:spcAft>
          <a:spcPct val="0"/>
        </a:spcAft>
        <a:defRPr sz="5001" kern="1200">
          <a:solidFill>
            <a:srgbClr val="FFFF00"/>
          </a:solidFill>
          <a:effectLst>
            <a:outerShdw blurRad="38100" dist="38100" dir="2700000" algn="tl">
              <a:srgbClr val="C0C0C0"/>
            </a:outerShdw>
          </a:effectLst>
          <a:latin typeface="+mn-lt"/>
          <a:ea typeface="+mn-ea"/>
          <a:cs typeface="+mn-cs"/>
        </a:defRPr>
      </a:lvl1pPr>
      <a:lvl2pPr marL="742969" indent="-285756" algn="l" rtl="0" fontAlgn="base">
        <a:spcBef>
          <a:spcPct val="20000"/>
        </a:spcBef>
        <a:spcAft>
          <a:spcPct val="0"/>
        </a:spcAft>
        <a:buChar char="–"/>
        <a:defRPr sz="5001" kern="1200">
          <a:solidFill>
            <a:schemeClr val="tx1"/>
          </a:solidFill>
          <a:latin typeface="+mn-lt"/>
          <a:ea typeface="+mn-ea"/>
          <a:cs typeface="+mn-cs"/>
        </a:defRPr>
      </a:lvl2pPr>
      <a:lvl3pPr marL="1143028" indent="-228606" algn="l" rtl="0" fontAlgn="base">
        <a:spcBef>
          <a:spcPct val="20000"/>
        </a:spcBef>
        <a:spcAft>
          <a:spcPct val="0"/>
        </a:spcAft>
        <a:buChar char="•"/>
        <a:defRPr sz="5001" kern="1200">
          <a:solidFill>
            <a:schemeClr val="tx1"/>
          </a:solidFill>
          <a:latin typeface="+mn-lt"/>
          <a:ea typeface="+mn-ea"/>
          <a:cs typeface="+mn-cs"/>
        </a:defRPr>
      </a:lvl3pPr>
      <a:lvl4pPr marL="1600240" indent="-228606" algn="l" rtl="0" fontAlgn="base">
        <a:spcBef>
          <a:spcPct val="20000"/>
        </a:spcBef>
        <a:spcAft>
          <a:spcPct val="0"/>
        </a:spcAft>
        <a:buChar char="–"/>
        <a:defRPr sz="5001" kern="1200">
          <a:solidFill>
            <a:schemeClr val="tx1"/>
          </a:solidFill>
          <a:latin typeface="+mn-lt"/>
          <a:ea typeface="+mn-ea"/>
          <a:cs typeface="+mn-cs"/>
        </a:defRPr>
      </a:lvl4pPr>
      <a:lvl5pPr marL="2057451" indent="-228606" algn="l" rtl="0" fontAlgn="base">
        <a:spcBef>
          <a:spcPct val="20000"/>
        </a:spcBef>
        <a:spcAft>
          <a:spcPct val="0"/>
        </a:spcAft>
        <a:buChar char="»"/>
        <a:defRPr sz="5001" kern="1200">
          <a:solidFill>
            <a:schemeClr val="tx1"/>
          </a:solidFill>
          <a:latin typeface="+mn-lt"/>
          <a:ea typeface="+mn-ea"/>
          <a:cs typeface="+mn-cs"/>
        </a:defRPr>
      </a:lvl5pPr>
      <a:lvl6pPr marL="251466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6" descr="B3692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1">
                <a:latin typeface="Arial" charset="0"/>
              </a:defRPr>
            </a:lvl1pPr>
          </a:lstStyle>
          <a:p>
            <a:pPr fontAlgn="base">
              <a:spcBef>
                <a:spcPct val="0"/>
              </a:spcBef>
              <a:spcAft>
                <a:spcPct val="0"/>
              </a:spcAft>
              <a:defRPr/>
            </a:pPr>
            <a:endParaRPr lang="en-US" altLang="en-US" dirty="0">
              <a:solidFill>
                <a:srgbClr val="FFFFFF"/>
              </a:solidFill>
            </a:endParaRPr>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1">
                <a:latin typeface="Arial" panose="020B0604020202020204" pitchFamily="34" charset="0"/>
              </a:defRPr>
            </a:lvl1pPr>
          </a:lstStyle>
          <a:p>
            <a:pPr fontAlgn="base">
              <a:spcBef>
                <a:spcPct val="0"/>
              </a:spcBef>
              <a:spcAft>
                <a:spcPct val="0"/>
              </a:spcAft>
              <a:defRPr/>
            </a:pPr>
            <a:fld id="{4D58CCBD-8A61-461E-BB39-11C7F8938168}" type="slidenum">
              <a:rPr lang="en-US" altLang="en-US">
                <a:solidFill>
                  <a:srgbClr val="FFFFFF"/>
                </a:solidFill>
              </a:rPr>
              <a:pPr fontAlgn="base">
                <a:spcBef>
                  <a:spcPct val="0"/>
                </a:spcBef>
                <a:spcAft>
                  <a:spcPct val="0"/>
                </a:spcAft>
                <a:defRPr/>
              </a:pPr>
              <a:t>‹#›</a:t>
            </a:fld>
            <a:endParaRPr lang="en-US" altLang="en-US" dirty="0">
              <a:solidFill>
                <a:srgbClr val="FFFFFF"/>
              </a:solidFill>
            </a:endParaRPr>
          </a:p>
        </p:txBody>
      </p:sp>
    </p:spTree>
    <p:extLst>
      <p:ext uri="{BB962C8B-B14F-4D97-AF65-F5344CB8AC3E}">
        <p14:creationId xmlns:p14="http://schemas.microsoft.com/office/powerpoint/2010/main" val="39819704"/>
      </p:ext>
    </p:extLst>
  </p:cSld>
  <p:clrMap bg1="lt1" tx1="dk1" bg2="lt2" tx2="dk2" accent1="accent1" accent2="accent2" accent3="accent3" accent4="accent4" accent5="accent5" accent6="accent6" hlink="hlink" folHlink="folHlink"/>
  <p:sldLayoutIdLst>
    <p:sldLayoutId id="2147486247" r:id="rId1"/>
    <p:sldLayoutId id="2147486248" r:id="rId2"/>
    <p:sldLayoutId id="2147486249" r:id="rId3"/>
    <p:sldLayoutId id="2147486250" r:id="rId4"/>
    <p:sldLayoutId id="2147486251" r:id="rId5"/>
    <p:sldLayoutId id="2147486252" r:id="rId6"/>
    <p:sldLayoutId id="2147486253" r:id="rId7"/>
    <p:sldLayoutId id="2147486254" r:id="rId8"/>
    <p:sldLayoutId id="2147486255" r:id="rId9"/>
    <p:sldLayoutId id="2147486256" r:id="rId10"/>
    <p:sldLayoutId id="2147486257" r:id="rId11"/>
  </p:sldLayoutIdLst>
  <p:txStyles>
    <p:titleStyle>
      <a:lvl1pPr algn="ctr" rtl="0" eaLnBrk="0" fontAlgn="base" hangingPunct="0">
        <a:spcBef>
          <a:spcPct val="0"/>
        </a:spcBef>
        <a:spcAft>
          <a:spcPct val="0"/>
        </a:spcAft>
        <a:defRPr sz="5001">
          <a:solidFill>
            <a:schemeClr val="bg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1">
          <a:solidFill>
            <a:schemeClr val="bg1"/>
          </a:solidFill>
          <a:effectLst>
            <a:outerShdw blurRad="38100" dist="38100" dir="2700000" algn="tl">
              <a:srgbClr val="C0C0C0"/>
            </a:outerShdw>
          </a:effectLst>
          <a:latin typeface="Arial Black" pitchFamily="34" charset="0"/>
        </a:defRPr>
      </a:lvl2pPr>
      <a:lvl3pPr algn="ctr" rtl="0" eaLnBrk="0" fontAlgn="base" hangingPunct="0">
        <a:spcBef>
          <a:spcPct val="0"/>
        </a:spcBef>
        <a:spcAft>
          <a:spcPct val="0"/>
        </a:spcAft>
        <a:defRPr sz="5001">
          <a:solidFill>
            <a:schemeClr val="bg1"/>
          </a:solidFill>
          <a:effectLst>
            <a:outerShdw blurRad="38100" dist="38100" dir="2700000" algn="tl">
              <a:srgbClr val="C0C0C0"/>
            </a:outerShdw>
          </a:effectLst>
          <a:latin typeface="Arial Black" pitchFamily="34" charset="0"/>
        </a:defRPr>
      </a:lvl3pPr>
      <a:lvl4pPr algn="ctr" rtl="0" eaLnBrk="0" fontAlgn="base" hangingPunct="0">
        <a:spcBef>
          <a:spcPct val="0"/>
        </a:spcBef>
        <a:spcAft>
          <a:spcPct val="0"/>
        </a:spcAft>
        <a:defRPr sz="5001">
          <a:solidFill>
            <a:schemeClr val="bg1"/>
          </a:solidFill>
          <a:effectLst>
            <a:outerShdw blurRad="38100" dist="38100" dir="2700000" algn="tl">
              <a:srgbClr val="C0C0C0"/>
            </a:outerShdw>
          </a:effectLst>
          <a:latin typeface="Arial Black" pitchFamily="34" charset="0"/>
        </a:defRPr>
      </a:lvl4pPr>
      <a:lvl5pPr algn="ctr" rtl="0" eaLnBrk="0" fontAlgn="base" hangingPunct="0">
        <a:spcBef>
          <a:spcPct val="0"/>
        </a:spcBef>
        <a:spcAft>
          <a:spcPct val="0"/>
        </a:spcAft>
        <a:defRPr sz="5001">
          <a:solidFill>
            <a:schemeClr val="bg1"/>
          </a:solidFill>
          <a:effectLst>
            <a:outerShdw blurRad="38100" dist="38100" dir="2700000" algn="tl">
              <a:srgbClr val="C0C0C0"/>
            </a:outerShdw>
          </a:effectLst>
          <a:latin typeface="Arial Black" pitchFamily="34" charset="0"/>
        </a:defRPr>
      </a:lvl5pPr>
      <a:lvl6pPr marL="457211" algn="ctr" rtl="0" fontAlgn="base">
        <a:spcBef>
          <a:spcPct val="0"/>
        </a:spcBef>
        <a:spcAft>
          <a:spcPct val="0"/>
        </a:spcAft>
        <a:defRPr sz="5001">
          <a:solidFill>
            <a:schemeClr val="bg1"/>
          </a:solidFill>
          <a:effectLst>
            <a:outerShdw blurRad="38100" dist="38100" dir="2700000" algn="tl">
              <a:srgbClr val="C0C0C0"/>
            </a:outerShdw>
          </a:effectLst>
          <a:latin typeface="Arial Black" pitchFamily="34" charset="0"/>
        </a:defRPr>
      </a:lvl6pPr>
      <a:lvl7pPr marL="914422" algn="ctr" rtl="0" fontAlgn="base">
        <a:spcBef>
          <a:spcPct val="0"/>
        </a:spcBef>
        <a:spcAft>
          <a:spcPct val="0"/>
        </a:spcAft>
        <a:defRPr sz="5001">
          <a:solidFill>
            <a:schemeClr val="bg1"/>
          </a:solidFill>
          <a:effectLst>
            <a:outerShdw blurRad="38100" dist="38100" dir="2700000" algn="tl">
              <a:srgbClr val="C0C0C0"/>
            </a:outerShdw>
          </a:effectLst>
          <a:latin typeface="Arial Black" pitchFamily="34" charset="0"/>
        </a:defRPr>
      </a:lvl7pPr>
      <a:lvl8pPr marL="1371635" algn="ctr" rtl="0" fontAlgn="base">
        <a:spcBef>
          <a:spcPct val="0"/>
        </a:spcBef>
        <a:spcAft>
          <a:spcPct val="0"/>
        </a:spcAft>
        <a:defRPr sz="5001">
          <a:solidFill>
            <a:schemeClr val="bg1"/>
          </a:solidFill>
          <a:effectLst>
            <a:outerShdw blurRad="38100" dist="38100" dir="2700000" algn="tl">
              <a:srgbClr val="C0C0C0"/>
            </a:outerShdw>
          </a:effectLst>
          <a:latin typeface="Arial Black" pitchFamily="34" charset="0"/>
        </a:defRPr>
      </a:lvl8pPr>
      <a:lvl9pPr marL="1828846" algn="ctr" rtl="0" fontAlgn="base">
        <a:spcBef>
          <a:spcPct val="0"/>
        </a:spcBef>
        <a:spcAft>
          <a:spcPct val="0"/>
        </a:spcAft>
        <a:defRPr sz="5001">
          <a:solidFill>
            <a:schemeClr val="bg1"/>
          </a:solidFill>
          <a:effectLst>
            <a:outerShdw blurRad="38100" dist="38100" dir="2700000" algn="tl">
              <a:srgbClr val="C0C0C0"/>
            </a:outerShdw>
          </a:effectLst>
          <a:latin typeface="Arial Black" pitchFamily="34" charset="0"/>
        </a:defRPr>
      </a:lvl9pPr>
    </p:titleStyle>
    <p:bodyStyle>
      <a:lvl1pPr marL="342909" indent="-342909" algn="l" rtl="0" eaLnBrk="0" fontAlgn="base" hangingPunct="0">
        <a:spcBef>
          <a:spcPct val="20000"/>
        </a:spcBef>
        <a:spcAft>
          <a:spcPct val="0"/>
        </a:spcAft>
        <a:defRPr sz="5001">
          <a:solidFill>
            <a:schemeClr val="bg1"/>
          </a:solidFill>
          <a:latin typeface="+mn-lt"/>
          <a:ea typeface="+mn-ea"/>
          <a:cs typeface="+mn-cs"/>
        </a:defRPr>
      </a:lvl1pPr>
      <a:lvl2pPr marL="742969" indent="-285756" algn="l" rtl="0" eaLnBrk="0" fontAlgn="base" hangingPunct="0">
        <a:spcBef>
          <a:spcPct val="20000"/>
        </a:spcBef>
        <a:spcAft>
          <a:spcPct val="0"/>
        </a:spcAft>
        <a:buChar char="–"/>
        <a:defRPr sz="5001">
          <a:solidFill>
            <a:schemeClr val="tx1"/>
          </a:solidFill>
          <a:latin typeface="+mn-lt"/>
        </a:defRPr>
      </a:lvl2pPr>
      <a:lvl3pPr marL="1143028" indent="-228606" algn="l" rtl="0" eaLnBrk="0" fontAlgn="base" hangingPunct="0">
        <a:spcBef>
          <a:spcPct val="20000"/>
        </a:spcBef>
        <a:spcAft>
          <a:spcPct val="0"/>
        </a:spcAft>
        <a:buChar char="•"/>
        <a:defRPr sz="5001">
          <a:solidFill>
            <a:schemeClr val="tx1"/>
          </a:solidFill>
          <a:latin typeface="+mn-lt"/>
        </a:defRPr>
      </a:lvl3pPr>
      <a:lvl4pPr marL="1600240" indent="-228606" algn="l" rtl="0" eaLnBrk="0" fontAlgn="base" hangingPunct="0">
        <a:spcBef>
          <a:spcPct val="20000"/>
        </a:spcBef>
        <a:spcAft>
          <a:spcPct val="0"/>
        </a:spcAft>
        <a:buChar char="–"/>
        <a:defRPr sz="5001">
          <a:solidFill>
            <a:schemeClr val="tx1"/>
          </a:solidFill>
          <a:latin typeface="+mn-lt"/>
        </a:defRPr>
      </a:lvl4pPr>
      <a:lvl5pPr marL="2057451" indent="-228606" algn="l" rtl="0" eaLnBrk="0" fontAlgn="base" hangingPunct="0">
        <a:spcBef>
          <a:spcPct val="20000"/>
        </a:spcBef>
        <a:spcAft>
          <a:spcPct val="0"/>
        </a:spcAft>
        <a:buChar char="»"/>
        <a:defRPr sz="5001">
          <a:solidFill>
            <a:schemeClr val="tx1"/>
          </a:solidFill>
          <a:latin typeface="+mn-lt"/>
        </a:defRPr>
      </a:lvl5pPr>
      <a:lvl6pPr marL="2514664" indent="-228606" algn="l" rtl="0" fontAlgn="base">
        <a:spcBef>
          <a:spcPct val="20000"/>
        </a:spcBef>
        <a:spcAft>
          <a:spcPct val="0"/>
        </a:spcAft>
        <a:buChar char="»"/>
        <a:defRPr sz="5001">
          <a:solidFill>
            <a:schemeClr val="tx1"/>
          </a:solidFill>
          <a:latin typeface="+mn-lt"/>
        </a:defRPr>
      </a:lvl6pPr>
      <a:lvl7pPr marL="2971874" indent="-228606" algn="l" rtl="0" fontAlgn="base">
        <a:spcBef>
          <a:spcPct val="20000"/>
        </a:spcBef>
        <a:spcAft>
          <a:spcPct val="0"/>
        </a:spcAft>
        <a:buChar char="»"/>
        <a:defRPr sz="5001">
          <a:solidFill>
            <a:schemeClr val="tx1"/>
          </a:solidFill>
          <a:latin typeface="+mn-lt"/>
        </a:defRPr>
      </a:lvl7pPr>
      <a:lvl8pPr marL="3429086" indent="-228606" algn="l" rtl="0" fontAlgn="base">
        <a:spcBef>
          <a:spcPct val="20000"/>
        </a:spcBef>
        <a:spcAft>
          <a:spcPct val="0"/>
        </a:spcAft>
        <a:buChar char="»"/>
        <a:defRPr sz="5001">
          <a:solidFill>
            <a:schemeClr val="tx1"/>
          </a:solidFill>
          <a:latin typeface="+mn-lt"/>
        </a:defRPr>
      </a:lvl8pPr>
      <a:lvl9pPr marL="3886297" indent="-228606" algn="l" rtl="0" fontAlgn="base">
        <a:spcBef>
          <a:spcPct val="20000"/>
        </a:spcBef>
        <a:spcAft>
          <a:spcPct val="0"/>
        </a:spcAft>
        <a:buChar char="»"/>
        <a:defRPr sz="5001">
          <a:solidFill>
            <a:schemeClr val="tx1"/>
          </a:solidFill>
          <a:latin typeface="+mn-lt"/>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274638"/>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3556000" y="1828800"/>
            <a:ext cx="5486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0" y="5867400"/>
            <a:ext cx="4470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1"/>
            </a:lvl1pPr>
          </a:lstStyle>
          <a:p>
            <a:pPr fontAlgn="base">
              <a:spcBef>
                <a:spcPct val="0"/>
              </a:spcBef>
              <a:spcAft>
                <a:spcPct val="0"/>
              </a:spcAft>
              <a:defRPr/>
            </a:pPr>
            <a:endParaRPr lang="en-US" altLang="en-US" dirty="0">
              <a:solidFill>
                <a:srgbClr val="000000"/>
              </a:solidFill>
              <a:latin typeface="Arial" panose="020B0604020202020204" pitchFamily="34" charset="0"/>
            </a:endParaRPr>
          </a:p>
        </p:txBody>
      </p:sp>
      <p:sp>
        <p:nvSpPr>
          <p:cNvPr id="1030" name="Rectangle 6"/>
          <p:cNvSpPr>
            <a:spLocks noGrp="1" noChangeArrowheads="1"/>
          </p:cNvSpPr>
          <p:nvPr>
            <p:ph type="sldNum" sz="quarter" idx="4"/>
          </p:nvPr>
        </p:nvSpPr>
        <p:spPr bwMode="auto">
          <a:xfrm>
            <a:off x="10871200" y="6245225"/>
            <a:ext cx="71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1"/>
            </a:lvl1pPr>
          </a:lstStyle>
          <a:p>
            <a:pPr fontAlgn="base">
              <a:spcBef>
                <a:spcPct val="0"/>
              </a:spcBef>
              <a:spcAft>
                <a:spcPct val="0"/>
              </a:spcAft>
              <a:defRPr/>
            </a:pPr>
            <a:endParaRPr lang="en-US" alt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252654083"/>
      </p:ext>
    </p:extLst>
  </p:cSld>
  <p:clrMap bg1="lt1" tx1="dk1" bg2="lt2" tx2="dk2" accent1="accent1" accent2="accent2" accent3="accent3" accent4="accent4" accent5="accent5" accent6="accent6" hlink="hlink" folHlink="folHlink"/>
  <p:sldLayoutIdLst>
    <p:sldLayoutId id="2147486331" r:id="rId1"/>
    <p:sldLayoutId id="2147486332" r:id="rId2"/>
    <p:sldLayoutId id="2147486333" r:id="rId3"/>
    <p:sldLayoutId id="2147486334" r:id="rId4"/>
    <p:sldLayoutId id="2147486335" r:id="rId5"/>
    <p:sldLayoutId id="2147486336" r:id="rId6"/>
    <p:sldLayoutId id="2147486337" r:id="rId7"/>
    <p:sldLayoutId id="2147486338" r:id="rId8"/>
    <p:sldLayoutId id="2147486339" r:id="rId9"/>
    <p:sldLayoutId id="2147486340" r:id="rId10"/>
    <p:sldLayoutId id="2147486341" r:id="rId11"/>
  </p:sldLayoutIdLst>
  <p:txStyles>
    <p:titleStyle>
      <a:lvl1pPr algn="ctr" rtl="0" eaLnBrk="0" fontAlgn="base" hangingPunct="0">
        <a:spcBef>
          <a:spcPct val="0"/>
        </a:spcBef>
        <a:spcAft>
          <a:spcPct val="0"/>
        </a:spcAft>
        <a:defRPr sz="5001" kern="1200">
          <a:solidFill>
            <a:schemeClr val="tx2"/>
          </a:solidFill>
          <a:latin typeface="+mj-lt"/>
          <a:ea typeface="+mj-ea"/>
          <a:cs typeface="+mj-cs"/>
        </a:defRPr>
      </a:lvl1pPr>
      <a:lvl2pPr algn="ctr" rtl="0" eaLnBrk="0" fontAlgn="base" hangingPunct="0">
        <a:spcBef>
          <a:spcPct val="0"/>
        </a:spcBef>
        <a:spcAft>
          <a:spcPct val="0"/>
        </a:spcAft>
        <a:defRPr sz="5001">
          <a:solidFill>
            <a:schemeClr val="tx2"/>
          </a:solidFill>
          <a:latin typeface="Arial Black" panose="020B0A04020102020204" pitchFamily="34" charset="0"/>
        </a:defRPr>
      </a:lvl2pPr>
      <a:lvl3pPr algn="ctr" rtl="0" eaLnBrk="0" fontAlgn="base" hangingPunct="0">
        <a:spcBef>
          <a:spcPct val="0"/>
        </a:spcBef>
        <a:spcAft>
          <a:spcPct val="0"/>
        </a:spcAft>
        <a:defRPr sz="5001">
          <a:solidFill>
            <a:schemeClr val="tx2"/>
          </a:solidFill>
          <a:latin typeface="Arial Black" panose="020B0A04020102020204" pitchFamily="34" charset="0"/>
        </a:defRPr>
      </a:lvl3pPr>
      <a:lvl4pPr algn="ctr" rtl="0" eaLnBrk="0" fontAlgn="base" hangingPunct="0">
        <a:spcBef>
          <a:spcPct val="0"/>
        </a:spcBef>
        <a:spcAft>
          <a:spcPct val="0"/>
        </a:spcAft>
        <a:defRPr sz="5001">
          <a:solidFill>
            <a:schemeClr val="tx2"/>
          </a:solidFill>
          <a:latin typeface="Arial Black" panose="020B0A04020102020204" pitchFamily="34" charset="0"/>
        </a:defRPr>
      </a:lvl4pPr>
      <a:lvl5pPr algn="ctr" rtl="0" eaLnBrk="0" fontAlgn="base" hangingPunct="0">
        <a:spcBef>
          <a:spcPct val="0"/>
        </a:spcBef>
        <a:spcAft>
          <a:spcPct val="0"/>
        </a:spcAft>
        <a:defRPr sz="5001">
          <a:solidFill>
            <a:schemeClr val="tx2"/>
          </a:solidFill>
          <a:latin typeface="Arial Black" panose="020B0A04020102020204" pitchFamily="34" charset="0"/>
        </a:defRPr>
      </a:lvl5pPr>
      <a:lvl6pPr marL="457211" algn="ctr" rtl="0" fontAlgn="base">
        <a:spcBef>
          <a:spcPct val="0"/>
        </a:spcBef>
        <a:spcAft>
          <a:spcPct val="0"/>
        </a:spcAft>
        <a:defRPr sz="5001">
          <a:solidFill>
            <a:schemeClr val="tx2"/>
          </a:solidFill>
          <a:latin typeface="Arial Black" panose="020B0A04020102020204" pitchFamily="34" charset="0"/>
        </a:defRPr>
      </a:lvl6pPr>
      <a:lvl7pPr marL="914422" algn="ctr" rtl="0" fontAlgn="base">
        <a:spcBef>
          <a:spcPct val="0"/>
        </a:spcBef>
        <a:spcAft>
          <a:spcPct val="0"/>
        </a:spcAft>
        <a:defRPr sz="5001">
          <a:solidFill>
            <a:schemeClr val="tx2"/>
          </a:solidFill>
          <a:latin typeface="Arial Black" panose="020B0A04020102020204" pitchFamily="34" charset="0"/>
        </a:defRPr>
      </a:lvl7pPr>
      <a:lvl8pPr marL="1371635" algn="ctr" rtl="0" fontAlgn="base">
        <a:spcBef>
          <a:spcPct val="0"/>
        </a:spcBef>
        <a:spcAft>
          <a:spcPct val="0"/>
        </a:spcAft>
        <a:defRPr sz="5001">
          <a:solidFill>
            <a:schemeClr val="tx2"/>
          </a:solidFill>
          <a:latin typeface="Arial Black" panose="020B0A04020102020204" pitchFamily="34" charset="0"/>
        </a:defRPr>
      </a:lvl8pPr>
      <a:lvl9pPr marL="1828846" algn="ctr" rtl="0" fontAlgn="base">
        <a:spcBef>
          <a:spcPct val="0"/>
        </a:spcBef>
        <a:spcAft>
          <a:spcPct val="0"/>
        </a:spcAft>
        <a:defRPr sz="5001">
          <a:solidFill>
            <a:schemeClr val="tx2"/>
          </a:solidFill>
          <a:latin typeface="Arial Black" panose="020B0A04020102020204" pitchFamily="34" charset="0"/>
        </a:defRPr>
      </a:lvl9pPr>
    </p:titleStyle>
    <p:bodyStyle>
      <a:lvl1pPr marL="342909" indent="-342909" algn="l" rtl="0" eaLnBrk="0" fontAlgn="base" hangingPunct="0">
        <a:spcBef>
          <a:spcPct val="20000"/>
        </a:spcBef>
        <a:spcAft>
          <a:spcPct val="0"/>
        </a:spcAft>
        <a:buChar char="•"/>
        <a:defRPr sz="5001" kern="1200">
          <a:solidFill>
            <a:schemeClr val="tx1"/>
          </a:solidFill>
          <a:latin typeface="+mn-lt"/>
          <a:ea typeface="+mn-ea"/>
          <a:cs typeface="+mn-cs"/>
        </a:defRPr>
      </a:lvl1pPr>
      <a:lvl2pPr marL="742969" indent="-285756" algn="l" rtl="0" eaLnBrk="0" fontAlgn="base" hangingPunct="0">
        <a:spcBef>
          <a:spcPct val="20000"/>
        </a:spcBef>
        <a:spcAft>
          <a:spcPct val="0"/>
        </a:spcAft>
        <a:buChar char="–"/>
        <a:defRPr sz="2800" kern="1200">
          <a:solidFill>
            <a:schemeClr val="tx1"/>
          </a:solidFill>
          <a:latin typeface="Arial" panose="020B0604020202020204" pitchFamily="34" charset="0"/>
          <a:ea typeface="+mn-ea"/>
          <a:cs typeface="+mn-cs"/>
        </a:defRPr>
      </a:lvl2pPr>
      <a:lvl3pPr marL="1143028" indent="-228606" algn="l" rtl="0" eaLnBrk="0" fontAlgn="base" hangingPunct="0">
        <a:spcBef>
          <a:spcPct val="20000"/>
        </a:spcBef>
        <a:spcAft>
          <a:spcPct val="0"/>
        </a:spcAft>
        <a:buChar char="•"/>
        <a:defRPr sz="2400" kern="1200">
          <a:solidFill>
            <a:schemeClr val="tx1"/>
          </a:solidFill>
          <a:latin typeface="Arial" panose="020B0604020202020204" pitchFamily="34" charset="0"/>
          <a:ea typeface="+mn-ea"/>
          <a:cs typeface="+mn-cs"/>
        </a:defRPr>
      </a:lvl3pPr>
      <a:lvl4pPr marL="1600240" indent="-228606"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51" indent="-228606"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vl6pPr marL="251466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90" descr="52700"/>
          <p:cNvPicPr>
            <a:picLocks noChangeAspect="1" noChangeArrowheads="1"/>
          </p:cNvPicPr>
          <p:nvPr userDrawn="1"/>
        </p:nvPicPr>
        <p:blipFill>
          <a:blip>
            <a:extLst>
              <a:ext uri="{28A0092B-C50C-407E-A947-70E740481C1C}">
                <a14:useLocalDpi xmlns:a14="http://schemas.microsoft.com/office/drawing/2010/main" val="0"/>
              </a:ext>
            </a:extLst>
          </a:blip>
          <a:srcRect/>
          <a:stretch>
            <a:fillRect/>
          </a:stretch>
        </p:blipFill>
        <p:spPr bwMode="auto">
          <a:xfrm>
            <a:off x="0" y="0"/>
            <a:ext cx="123952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8" name="Rectangle 3"/>
          <p:cNvSpPr>
            <a:spLocks noGrp="1" noChangeArrowheads="1"/>
          </p:cNvSpPr>
          <p:nvPr>
            <p:ph type="body" idx="1"/>
          </p:nvPr>
        </p:nvSpPr>
        <p:spPr bwMode="auto">
          <a:xfrm>
            <a:off x="711200" y="16764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1" smtClean="0">
                <a:solidFill>
                  <a:srgbClr val="FFFF00"/>
                </a:solidFill>
                <a:latin typeface="Arial" panose="020B0604020202020204" pitchFamily="34" charset="0"/>
              </a:defRPr>
            </a:lvl1pPr>
          </a:lstStyle>
          <a:p>
            <a:pPr fontAlgn="base">
              <a:spcBef>
                <a:spcPct val="0"/>
              </a:spcBef>
              <a:spcAft>
                <a:spcPct val="0"/>
              </a:spcAft>
              <a:defRPr/>
            </a:pPr>
            <a:endParaRPr lang="en-US" alt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1" smtClean="0">
                <a:solidFill>
                  <a:srgbClr val="FFFF00"/>
                </a:solidFill>
                <a:latin typeface="Arial" panose="020B0604020202020204" pitchFamily="34" charset="0"/>
              </a:defRPr>
            </a:lvl1pPr>
          </a:lstStyle>
          <a:p>
            <a:pPr fontAlgn="base">
              <a:spcBef>
                <a:spcPct val="0"/>
              </a:spcBef>
              <a:spcAft>
                <a:spcPct val="0"/>
              </a:spcAft>
              <a:defRPr/>
            </a:pPr>
            <a:fld id="{877B17CA-8E3F-43F8-BD83-4D4CDE36C5DF}" type="slidenum">
              <a:rPr lang="en-US" altLang="en-US"/>
              <a:pPr fontAlgn="base">
                <a:spcBef>
                  <a:spcPct val="0"/>
                </a:spcBef>
                <a:spcAft>
                  <a:spcPct val="0"/>
                </a:spcAft>
                <a:defRPr/>
              </a:pPr>
              <a:t>‹#›</a:t>
            </a:fld>
            <a:endParaRPr lang="en-US" altLang="en-US" dirty="0"/>
          </a:p>
        </p:txBody>
      </p:sp>
    </p:spTree>
    <p:extLst>
      <p:ext uri="{BB962C8B-B14F-4D97-AF65-F5344CB8AC3E}">
        <p14:creationId xmlns:p14="http://schemas.microsoft.com/office/powerpoint/2010/main" val="1732637130"/>
      </p:ext>
    </p:extLst>
  </p:cSld>
  <p:clrMap bg1="lt1" tx1="dk1" bg2="lt2" tx2="dk2" accent1="accent1" accent2="accent2" accent3="accent3" accent4="accent4" accent5="accent5" accent6="accent6" hlink="hlink" folHlink="folHlink"/>
  <p:sldLayoutIdLst>
    <p:sldLayoutId id="2147486427" r:id="rId1"/>
    <p:sldLayoutId id="2147486428" r:id="rId2"/>
    <p:sldLayoutId id="2147486429" r:id="rId3"/>
    <p:sldLayoutId id="2147486430" r:id="rId4"/>
    <p:sldLayoutId id="2147486431" r:id="rId5"/>
    <p:sldLayoutId id="2147486432" r:id="rId6"/>
    <p:sldLayoutId id="2147486433" r:id="rId7"/>
    <p:sldLayoutId id="2147486434" r:id="rId8"/>
    <p:sldLayoutId id="2147486435" r:id="rId9"/>
    <p:sldLayoutId id="2147486436" r:id="rId10"/>
    <p:sldLayoutId id="2147486437" r:id="rId11"/>
  </p:sldLayoutIdLst>
  <p:txStyles>
    <p:titleStyle>
      <a:lvl1pPr algn="ctr" rtl="0" eaLnBrk="0" fontAlgn="base" hangingPunct="0">
        <a:spcBef>
          <a:spcPct val="0"/>
        </a:spcBef>
        <a:spcAft>
          <a:spcPct val="0"/>
        </a:spcAft>
        <a:defRPr sz="5001" kern="1200">
          <a:solidFill>
            <a:srgbClr val="FFFF00"/>
          </a:solidFill>
          <a:latin typeface="+mj-lt"/>
          <a:ea typeface="+mj-ea"/>
          <a:cs typeface="+mj-cs"/>
        </a:defRPr>
      </a:lvl1pPr>
      <a:lvl2pPr algn="ctr" rtl="0" eaLnBrk="0" fontAlgn="base" hangingPunct="0">
        <a:spcBef>
          <a:spcPct val="0"/>
        </a:spcBef>
        <a:spcAft>
          <a:spcPct val="0"/>
        </a:spcAft>
        <a:defRPr sz="5001">
          <a:solidFill>
            <a:srgbClr val="FFFF00"/>
          </a:solidFill>
          <a:latin typeface="Arial Black" panose="020B0A04020102020204" pitchFamily="34" charset="0"/>
        </a:defRPr>
      </a:lvl2pPr>
      <a:lvl3pPr algn="ctr" rtl="0" eaLnBrk="0" fontAlgn="base" hangingPunct="0">
        <a:spcBef>
          <a:spcPct val="0"/>
        </a:spcBef>
        <a:spcAft>
          <a:spcPct val="0"/>
        </a:spcAft>
        <a:defRPr sz="5001">
          <a:solidFill>
            <a:srgbClr val="FFFF00"/>
          </a:solidFill>
          <a:latin typeface="Arial Black" panose="020B0A04020102020204" pitchFamily="34" charset="0"/>
        </a:defRPr>
      </a:lvl3pPr>
      <a:lvl4pPr algn="ctr" rtl="0" eaLnBrk="0" fontAlgn="base" hangingPunct="0">
        <a:spcBef>
          <a:spcPct val="0"/>
        </a:spcBef>
        <a:spcAft>
          <a:spcPct val="0"/>
        </a:spcAft>
        <a:defRPr sz="5001">
          <a:solidFill>
            <a:srgbClr val="FFFF00"/>
          </a:solidFill>
          <a:latin typeface="Arial Black" panose="020B0A04020102020204" pitchFamily="34" charset="0"/>
        </a:defRPr>
      </a:lvl4pPr>
      <a:lvl5pPr algn="ctr" rtl="0" eaLnBrk="0" fontAlgn="base" hangingPunct="0">
        <a:spcBef>
          <a:spcPct val="0"/>
        </a:spcBef>
        <a:spcAft>
          <a:spcPct val="0"/>
        </a:spcAft>
        <a:defRPr sz="5001">
          <a:solidFill>
            <a:srgbClr val="FFFF00"/>
          </a:solidFill>
          <a:latin typeface="Arial Black" panose="020B0A04020102020204" pitchFamily="34" charset="0"/>
        </a:defRPr>
      </a:lvl5pPr>
      <a:lvl6pPr marL="457211" algn="ctr" rtl="0" fontAlgn="base">
        <a:spcBef>
          <a:spcPct val="0"/>
        </a:spcBef>
        <a:spcAft>
          <a:spcPct val="0"/>
        </a:spcAft>
        <a:defRPr sz="5001">
          <a:solidFill>
            <a:srgbClr val="FFFF00"/>
          </a:solidFill>
          <a:latin typeface="Arial Black" panose="020B0A04020102020204" pitchFamily="34" charset="0"/>
        </a:defRPr>
      </a:lvl6pPr>
      <a:lvl7pPr marL="914422" algn="ctr" rtl="0" fontAlgn="base">
        <a:spcBef>
          <a:spcPct val="0"/>
        </a:spcBef>
        <a:spcAft>
          <a:spcPct val="0"/>
        </a:spcAft>
        <a:defRPr sz="5001">
          <a:solidFill>
            <a:srgbClr val="FFFF00"/>
          </a:solidFill>
          <a:latin typeface="Arial Black" panose="020B0A04020102020204" pitchFamily="34" charset="0"/>
        </a:defRPr>
      </a:lvl7pPr>
      <a:lvl8pPr marL="1371635" algn="ctr" rtl="0" fontAlgn="base">
        <a:spcBef>
          <a:spcPct val="0"/>
        </a:spcBef>
        <a:spcAft>
          <a:spcPct val="0"/>
        </a:spcAft>
        <a:defRPr sz="5001">
          <a:solidFill>
            <a:srgbClr val="FFFF00"/>
          </a:solidFill>
          <a:latin typeface="Arial Black" panose="020B0A04020102020204" pitchFamily="34" charset="0"/>
        </a:defRPr>
      </a:lvl8pPr>
      <a:lvl9pPr marL="1828846" algn="ctr" rtl="0" fontAlgn="base">
        <a:spcBef>
          <a:spcPct val="0"/>
        </a:spcBef>
        <a:spcAft>
          <a:spcPct val="0"/>
        </a:spcAft>
        <a:defRPr sz="5001">
          <a:solidFill>
            <a:srgbClr val="FFFF00"/>
          </a:solidFill>
          <a:latin typeface="Arial Black" panose="020B0A04020102020204" pitchFamily="34" charset="0"/>
        </a:defRPr>
      </a:lvl9pPr>
    </p:titleStyle>
    <p:bodyStyle>
      <a:lvl1pPr marL="342909" indent="-342909" algn="l" rtl="0" eaLnBrk="0" fontAlgn="base" hangingPunct="0">
        <a:spcBef>
          <a:spcPct val="20000"/>
        </a:spcBef>
        <a:spcAft>
          <a:spcPct val="0"/>
        </a:spcAft>
        <a:defRPr sz="5001" kern="1200">
          <a:solidFill>
            <a:srgbClr val="FFFF00"/>
          </a:solidFill>
          <a:latin typeface="+mn-lt"/>
          <a:ea typeface="+mn-ea"/>
          <a:cs typeface="+mn-cs"/>
        </a:defRPr>
      </a:lvl1pPr>
      <a:lvl2pPr marL="742969" indent="-285756" algn="l" rtl="0" eaLnBrk="0" fontAlgn="base" hangingPunct="0">
        <a:spcBef>
          <a:spcPct val="20000"/>
        </a:spcBef>
        <a:spcAft>
          <a:spcPct val="0"/>
        </a:spcAft>
        <a:buChar char="–"/>
        <a:defRPr sz="5001" kern="1200">
          <a:solidFill>
            <a:schemeClr val="tx1"/>
          </a:solidFill>
          <a:latin typeface="+mn-lt"/>
          <a:ea typeface="+mn-ea"/>
          <a:cs typeface="+mn-cs"/>
        </a:defRPr>
      </a:lvl2pPr>
      <a:lvl3pPr marL="1143028" indent="-228606" algn="l" rtl="0" eaLnBrk="0" fontAlgn="base" hangingPunct="0">
        <a:spcBef>
          <a:spcPct val="20000"/>
        </a:spcBef>
        <a:spcAft>
          <a:spcPct val="0"/>
        </a:spcAft>
        <a:buChar char="•"/>
        <a:defRPr sz="5001" kern="1200">
          <a:solidFill>
            <a:schemeClr val="tx1"/>
          </a:solidFill>
          <a:latin typeface="+mn-lt"/>
          <a:ea typeface="+mn-ea"/>
          <a:cs typeface="+mn-cs"/>
        </a:defRPr>
      </a:lvl3pPr>
      <a:lvl4pPr marL="1600240" indent="-228606" algn="l" rtl="0" eaLnBrk="0" fontAlgn="base" hangingPunct="0">
        <a:spcBef>
          <a:spcPct val="20000"/>
        </a:spcBef>
        <a:spcAft>
          <a:spcPct val="0"/>
        </a:spcAft>
        <a:buChar char="–"/>
        <a:defRPr sz="5001" kern="1200">
          <a:solidFill>
            <a:schemeClr val="tx1"/>
          </a:solidFill>
          <a:latin typeface="+mn-lt"/>
          <a:ea typeface="+mn-ea"/>
          <a:cs typeface="+mn-cs"/>
        </a:defRPr>
      </a:lvl4pPr>
      <a:lvl5pPr marL="2057451" indent="-228606" algn="l" rtl="0" eaLnBrk="0" fontAlgn="base" hangingPunct="0">
        <a:spcBef>
          <a:spcPct val="20000"/>
        </a:spcBef>
        <a:spcAft>
          <a:spcPct val="0"/>
        </a:spcAft>
        <a:buChar char="»"/>
        <a:defRPr sz="5001" kern="1200">
          <a:solidFill>
            <a:schemeClr val="tx1"/>
          </a:solidFill>
          <a:latin typeface="+mn-lt"/>
          <a:ea typeface="+mn-ea"/>
          <a:cs typeface="+mn-cs"/>
        </a:defRPr>
      </a:lvl5pPr>
      <a:lvl6pPr marL="251466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DOD00151"/>
          <p:cNvPicPr>
            <a:picLocks noChangeAspect="1" noChangeArrowheads="1"/>
          </p:cNvPicPr>
          <p:nvPr userDrawn="1"/>
        </p:nvPicPr>
        <p:blipFill>
          <a:blip>
            <a:extLst>
              <a:ext uri="{28A0092B-C50C-407E-A947-70E740481C1C}">
                <a14:useLocalDpi xmlns:a14="http://schemas.microsoft.com/office/drawing/2010/main" val="0"/>
              </a:ext>
            </a:extLst>
          </a:blip>
          <a:srcRect/>
          <a:stretch>
            <a:fillRect/>
          </a:stretch>
        </p:blipFill>
        <p:spPr bwMode="auto">
          <a:xfrm>
            <a:off x="0" y="1143000"/>
            <a:ext cx="1341120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609600"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1" smtClean="0"/>
            </a:lvl1pPr>
          </a:lstStyle>
          <a:p>
            <a:pPr fontAlgn="base">
              <a:spcBef>
                <a:spcPct val="0"/>
              </a:spcBef>
              <a:spcAft>
                <a:spcPct val="0"/>
              </a:spcAft>
              <a:defRPr/>
            </a:pPr>
            <a:endParaRPr lang="en-US" alt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1" smtClean="0"/>
            </a:lvl1pPr>
          </a:lstStyle>
          <a:p>
            <a:pPr fontAlgn="base">
              <a:spcBef>
                <a:spcPct val="0"/>
              </a:spcBef>
              <a:spcAft>
                <a:spcPct val="0"/>
              </a:spcAft>
              <a:defRPr/>
            </a:pPr>
            <a:endParaRPr lang="en-US" alt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1" smtClean="0"/>
            </a:lvl1pPr>
          </a:lstStyle>
          <a:p>
            <a:pPr fontAlgn="base">
              <a:spcBef>
                <a:spcPct val="0"/>
              </a:spcBef>
              <a:spcAft>
                <a:spcPct val="0"/>
              </a:spcAft>
              <a:defRPr/>
            </a:pPr>
            <a:fld id="{08F54C11-2CC2-4B04-833F-B3934B880762}" type="slidenum">
              <a:rPr lang="en-US" altLang="en-US">
                <a:solidFill>
                  <a:srgbClr val="000000"/>
                </a:solidFill>
              </a:rPr>
              <a:pPr fontAlgn="base">
                <a:spcBef>
                  <a:spcPct val="0"/>
                </a:spcBef>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2489500543"/>
      </p:ext>
    </p:extLst>
  </p:cSld>
  <p:clrMap bg1="lt1" tx1="dk1" bg2="lt2" tx2="dk2" accent1="accent1" accent2="accent2" accent3="accent3" accent4="accent4" accent5="accent5" accent6="accent6" hlink="hlink" folHlink="folHlink"/>
  <p:sldLayoutIdLst>
    <p:sldLayoutId id="2147486499" r:id="rId1"/>
    <p:sldLayoutId id="2147486500" r:id="rId2"/>
    <p:sldLayoutId id="2147486501" r:id="rId3"/>
    <p:sldLayoutId id="2147486502" r:id="rId4"/>
    <p:sldLayoutId id="2147486503" r:id="rId5"/>
    <p:sldLayoutId id="2147486504" r:id="rId6"/>
    <p:sldLayoutId id="2147486505" r:id="rId7"/>
    <p:sldLayoutId id="2147486506" r:id="rId8"/>
    <p:sldLayoutId id="2147486507" r:id="rId9"/>
    <p:sldLayoutId id="2147486508" r:id="rId10"/>
    <p:sldLayoutId id="214748650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11" algn="ctr" rtl="0" fontAlgn="base">
        <a:spcBef>
          <a:spcPct val="0"/>
        </a:spcBef>
        <a:spcAft>
          <a:spcPct val="0"/>
        </a:spcAft>
        <a:defRPr sz="4400">
          <a:solidFill>
            <a:schemeClr val="tx2"/>
          </a:solidFill>
          <a:latin typeface="Arial" panose="020B0604020202020204" pitchFamily="34" charset="0"/>
        </a:defRPr>
      </a:lvl6pPr>
      <a:lvl7pPr marL="914422" algn="ctr" rtl="0" fontAlgn="base">
        <a:spcBef>
          <a:spcPct val="0"/>
        </a:spcBef>
        <a:spcAft>
          <a:spcPct val="0"/>
        </a:spcAft>
        <a:defRPr sz="4400">
          <a:solidFill>
            <a:schemeClr val="tx2"/>
          </a:solidFill>
          <a:latin typeface="Arial" panose="020B0604020202020204" pitchFamily="34" charset="0"/>
        </a:defRPr>
      </a:lvl7pPr>
      <a:lvl8pPr marL="1371635" algn="ctr" rtl="0" fontAlgn="base">
        <a:spcBef>
          <a:spcPct val="0"/>
        </a:spcBef>
        <a:spcAft>
          <a:spcPct val="0"/>
        </a:spcAft>
        <a:defRPr sz="4400">
          <a:solidFill>
            <a:schemeClr val="tx2"/>
          </a:solidFill>
          <a:latin typeface="Arial" panose="020B0604020202020204" pitchFamily="34" charset="0"/>
        </a:defRPr>
      </a:lvl8pPr>
      <a:lvl9pPr marL="1828846" algn="ctr" rtl="0" fontAlgn="base">
        <a:spcBef>
          <a:spcPct val="0"/>
        </a:spcBef>
        <a:spcAft>
          <a:spcPct val="0"/>
        </a:spcAft>
        <a:defRPr sz="4400">
          <a:solidFill>
            <a:schemeClr val="tx2"/>
          </a:solidFill>
          <a:latin typeface="Arial" panose="020B0604020202020204" pitchFamily="34" charset="0"/>
        </a:defRPr>
      </a:lvl9pPr>
    </p:titleStyle>
    <p:bodyStyle>
      <a:lvl1pPr marL="342909" indent="-342909" algn="l" rtl="0" eaLnBrk="0" fontAlgn="base" hangingPunct="0">
        <a:spcBef>
          <a:spcPct val="20000"/>
        </a:spcBef>
        <a:spcAft>
          <a:spcPct val="0"/>
        </a:spcAft>
        <a:buChar char="•"/>
        <a:defRPr sz="3200" kern="1200">
          <a:solidFill>
            <a:schemeClr val="tx1"/>
          </a:solidFill>
          <a:latin typeface="+mn-lt"/>
          <a:ea typeface="+mn-ea"/>
          <a:cs typeface="+mn-cs"/>
        </a:defRPr>
      </a:lvl1pPr>
      <a:lvl2pPr marL="742969" indent="-285756" algn="l" rtl="0" eaLnBrk="0" fontAlgn="base" hangingPunct="0">
        <a:spcBef>
          <a:spcPct val="20000"/>
        </a:spcBef>
        <a:spcAft>
          <a:spcPct val="0"/>
        </a:spcAft>
        <a:buChar char="–"/>
        <a:defRPr sz="2800" kern="1200">
          <a:solidFill>
            <a:schemeClr val="tx1"/>
          </a:solidFill>
          <a:latin typeface="+mn-lt"/>
          <a:ea typeface="+mn-ea"/>
          <a:cs typeface="+mn-cs"/>
        </a:defRPr>
      </a:lvl2pPr>
      <a:lvl3pPr marL="1143028" indent="-228606" algn="l" rtl="0" eaLnBrk="0" fontAlgn="base" hangingPunct="0">
        <a:spcBef>
          <a:spcPct val="20000"/>
        </a:spcBef>
        <a:spcAft>
          <a:spcPct val="0"/>
        </a:spcAft>
        <a:buChar char="•"/>
        <a:defRPr sz="2400" kern="1200">
          <a:solidFill>
            <a:schemeClr val="tx1"/>
          </a:solidFill>
          <a:latin typeface="+mn-lt"/>
          <a:ea typeface="+mn-ea"/>
          <a:cs typeface="+mn-cs"/>
        </a:defRPr>
      </a:lvl3pPr>
      <a:lvl4pPr marL="1600240" indent="-228606" algn="l" rtl="0" eaLnBrk="0" fontAlgn="base" hangingPunct="0">
        <a:spcBef>
          <a:spcPct val="20000"/>
        </a:spcBef>
        <a:spcAft>
          <a:spcPct val="0"/>
        </a:spcAft>
        <a:buChar char="–"/>
        <a:defRPr sz="2000" kern="1200">
          <a:solidFill>
            <a:schemeClr val="tx1"/>
          </a:solidFill>
          <a:latin typeface="+mn-lt"/>
          <a:ea typeface="+mn-ea"/>
          <a:cs typeface="+mn-cs"/>
        </a:defRPr>
      </a:lvl4pPr>
      <a:lvl5pPr marL="2057451" indent="-228606" algn="l" rtl="0" eaLnBrk="0" fontAlgn="base" hangingPunct="0">
        <a:spcBef>
          <a:spcPct val="20000"/>
        </a:spcBef>
        <a:spcAft>
          <a:spcPct val="0"/>
        </a:spcAft>
        <a:buChar char="»"/>
        <a:defRPr sz="2000" kern="1200">
          <a:solidFill>
            <a:schemeClr val="tx1"/>
          </a:solidFill>
          <a:latin typeface="+mn-lt"/>
          <a:ea typeface="+mn-ea"/>
          <a:cs typeface="+mn-cs"/>
        </a:defRPr>
      </a:lvl5pPr>
      <a:lvl6pPr marL="251466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89" descr="B22198"/>
          <p:cNvPicPr>
            <a:picLocks noChangeAspect="1" noChangeArrowheads="1"/>
          </p:cNvPicPr>
          <p:nvPr userDrawn="1"/>
        </p:nvPicPr>
        <p:blipFill>
          <a:blip>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1" smtClean="0">
                <a:latin typeface="Arial" panose="020B0604020202020204" pitchFamily="34" charset="0"/>
              </a:defRPr>
            </a:lvl1pPr>
          </a:lstStyle>
          <a:p>
            <a:pPr fontAlgn="base">
              <a:spcBef>
                <a:spcPct val="0"/>
              </a:spcBef>
              <a:spcAft>
                <a:spcPct val="0"/>
              </a:spcAft>
              <a:defRPr/>
            </a:pPr>
            <a:endParaRPr lang="en-US" altLang="en-US" dirty="0">
              <a:solidFill>
                <a:srgbClr val="FFFFFF"/>
              </a:solidFill>
            </a:endParaRPr>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1" smtClean="0">
                <a:latin typeface="Arial" panose="020B0604020202020204" pitchFamily="34" charset="0"/>
              </a:defRPr>
            </a:lvl1pPr>
          </a:lstStyle>
          <a:p>
            <a:pPr fontAlgn="base">
              <a:spcBef>
                <a:spcPct val="0"/>
              </a:spcBef>
              <a:spcAft>
                <a:spcPct val="0"/>
              </a:spcAft>
              <a:defRPr/>
            </a:pPr>
            <a:fld id="{D8FC8CBA-AA66-400C-B862-32AAACB0F6DF}" type="slidenum">
              <a:rPr lang="en-US" altLang="en-US">
                <a:solidFill>
                  <a:srgbClr val="FFFFFF"/>
                </a:solidFill>
              </a:rPr>
              <a:pPr fontAlgn="base">
                <a:spcBef>
                  <a:spcPct val="0"/>
                </a:spcBef>
                <a:spcAft>
                  <a:spcPct val="0"/>
                </a:spcAft>
                <a:defRPr/>
              </a:pPr>
              <a:t>‹#›</a:t>
            </a:fld>
            <a:endParaRPr lang="en-US" altLang="en-US" dirty="0">
              <a:solidFill>
                <a:srgbClr val="FFFFFF"/>
              </a:solidFill>
            </a:endParaRPr>
          </a:p>
        </p:txBody>
      </p:sp>
    </p:spTree>
    <p:extLst>
      <p:ext uri="{BB962C8B-B14F-4D97-AF65-F5344CB8AC3E}">
        <p14:creationId xmlns:p14="http://schemas.microsoft.com/office/powerpoint/2010/main" val="2272084528"/>
      </p:ext>
    </p:extLst>
  </p:cSld>
  <p:clrMap bg1="lt1" tx1="dk1" bg2="lt2" tx2="dk2" accent1="accent1" accent2="accent2" accent3="accent3" accent4="accent4" accent5="accent5" accent6="accent6" hlink="hlink" folHlink="folHlink"/>
  <p:sldLayoutIdLst>
    <p:sldLayoutId id="2147486511" r:id="rId1"/>
    <p:sldLayoutId id="2147486512" r:id="rId2"/>
    <p:sldLayoutId id="2147486513" r:id="rId3"/>
    <p:sldLayoutId id="2147486514" r:id="rId4"/>
    <p:sldLayoutId id="2147486515" r:id="rId5"/>
    <p:sldLayoutId id="2147486516" r:id="rId6"/>
    <p:sldLayoutId id="2147486517" r:id="rId7"/>
    <p:sldLayoutId id="2147486518" r:id="rId8"/>
    <p:sldLayoutId id="2147486519" r:id="rId9"/>
    <p:sldLayoutId id="2147486520" r:id="rId10"/>
    <p:sldLayoutId id="2147486521" r:id="rId11"/>
  </p:sldLayoutIdLst>
  <p:txStyles>
    <p:titleStyle>
      <a:lvl1pPr algn="ctr" rtl="0" eaLnBrk="0" fontAlgn="base" hangingPunct="0">
        <a:spcBef>
          <a:spcPct val="0"/>
        </a:spcBef>
        <a:spcAft>
          <a:spcPct val="0"/>
        </a:spcAft>
        <a:defRPr sz="5001" kern="1200">
          <a:solidFill>
            <a:srgbClr val="FFFF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2pPr>
      <a:lvl3pPr algn="ctr" rtl="0" eaLnBrk="0" fontAlgn="base" hangingPunct="0">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3pPr>
      <a:lvl4pPr algn="ctr" rtl="0" eaLnBrk="0" fontAlgn="base" hangingPunct="0">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4pPr>
      <a:lvl5pPr algn="ctr" rtl="0" eaLnBrk="0" fontAlgn="base" hangingPunct="0">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5pPr>
      <a:lvl6pPr marL="457211"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6pPr>
      <a:lvl7pPr marL="914422"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7pPr>
      <a:lvl8pPr marL="1371635"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8pPr>
      <a:lvl9pPr marL="1828846"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9pPr>
    </p:titleStyle>
    <p:bodyStyle>
      <a:lvl1pPr marL="342909" indent="-342909" algn="l" rtl="0" eaLnBrk="0" fontAlgn="base" hangingPunct="0">
        <a:spcBef>
          <a:spcPct val="20000"/>
        </a:spcBef>
        <a:spcAft>
          <a:spcPct val="0"/>
        </a:spcAft>
        <a:defRPr sz="5001" kern="1200">
          <a:solidFill>
            <a:srgbClr val="FFFF00"/>
          </a:solidFill>
          <a:latin typeface="+mn-lt"/>
          <a:ea typeface="+mn-ea"/>
          <a:cs typeface="+mn-cs"/>
        </a:defRPr>
      </a:lvl1pPr>
      <a:lvl2pPr marL="742969" indent="-285756" algn="l" rtl="0" eaLnBrk="0" fontAlgn="base" hangingPunct="0">
        <a:spcBef>
          <a:spcPct val="20000"/>
        </a:spcBef>
        <a:spcAft>
          <a:spcPct val="0"/>
        </a:spcAft>
        <a:buChar char="–"/>
        <a:defRPr sz="5001" kern="1200">
          <a:solidFill>
            <a:schemeClr val="tx1"/>
          </a:solidFill>
          <a:latin typeface="+mn-lt"/>
          <a:ea typeface="+mn-ea"/>
          <a:cs typeface="+mn-cs"/>
        </a:defRPr>
      </a:lvl2pPr>
      <a:lvl3pPr marL="1143028" indent="-228606" algn="l" rtl="0" eaLnBrk="0" fontAlgn="base" hangingPunct="0">
        <a:spcBef>
          <a:spcPct val="20000"/>
        </a:spcBef>
        <a:spcAft>
          <a:spcPct val="0"/>
        </a:spcAft>
        <a:buChar char="•"/>
        <a:defRPr sz="5001" kern="1200">
          <a:solidFill>
            <a:schemeClr val="tx1"/>
          </a:solidFill>
          <a:latin typeface="+mn-lt"/>
          <a:ea typeface="+mn-ea"/>
          <a:cs typeface="+mn-cs"/>
        </a:defRPr>
      </a:lvl3pPr>
      <a:lvl4pPr marL="1600240" indent="-228606" algn="l" rtl="0" eaLnBrk="0" fontAlgn="base" hangingPunct="0">
        <a:spcBef>
          <a:spcPct val="20000"/>
        </a:spcBef>
        <a:spcAft>
          <a:spcPct val="0"/>
        </a:spcAft>
        <a:buChar char="–"/>
        <a:defRPr sz="5001" kern="1200">
          <a:solidFill>
            <a:schemeClr val="tx1"/>
          </a:solidFill>
          <a:latin typeface="+mn-lt"/>
          <a:ea typeface="+mn-ea"/>
          <a:cs typeface="+mn-cs"/>
        </a:defRPr>
      </a:lvl4pPr>
      <a:lvl5pPr marL="2057451" indent="-228606" algn="l" rtl="0" eaLnBrk="0" fontAlgn="base" hangingPunct="0">
        <a:spcBef>
          <a:spcPct val="20000"/>
        </a:spcBef>
        <a:spcAft>
          <a:spcPct val="0"/>
        </a:spcAft>
        <a:buChar char="»"/>
        <a:defRPr sz="5001" kern="1200">
          <a:solidFill>
            <a:schemeClr val="tx1"/>
          </a:solidFill>
          <a:latin typeface="+mn-lt"/>
          <a:ea typeface="+mn-ea"/>
          <a:cs typeface="+mn-cs"/>
        </a:defRPr>
      </a:lvl5pPr>
      <a:lvl6pPr marL="251466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45" descr="1794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1">
                <a:solidFill>
                  <a:srgbClr val="FFFF00"/>
                </a:solidFill>
                <a:latin typeface="Arial" charset="0"/>
              </a:defRPr>
            </a:lvl1pPr>
          </a:lstStyle>
          <a:p>
            <a:pPr fontAlgn="base">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1">
                <a:solidFill>
                  <a:srgbClr val="FFFF00"/>
                </a:solidFill>
                <a:latin typeface="Arial" panose="020B0604020202020204" pitchFamily="34" charset="0"/>
              </a:defRPr>
            </a:lvl1pPr>
          </a:lstStyle>
          <a:p>
            <a:pPr fontAlgn="base">
              <a:spcBef>
                <a:spcPct val="0"/>
              </a:spcBef>
              <a:spcAft>
                <a:spcPct val="0"/>
              </a:spcAft>
            </a:pPr>
            <a:fld id="{4353B879-ED38-47DA-A879-D436D90367EF}" type="slidenum">
              <a:rPr lang="en-US" altLang="en-US" smtClean="0"/>
              <a:pPr fontAlgn="base">
                <a:spcBef>
                  <a:spcPct val="0"/>
                </a:spcBef>
                <a:spcAft>
                  <a:spcPct val="0"/>
                </a:spcAft>
              </a:pPr>
              <a:t>‹#›</a:t>
            </a:fld>
            <a:endParaRPr lang="en-US" altLang="en-US" dirty="0"/>
          </a:p>
        </p:txBody>
      </p:sp>
    </p:spTree>
    <p:extLst>
      <p:ext uri="{BB962C8B-B14F-4D97-AF65-F5344CB8AC3E}">
        <p14:creationId xmlns:p14="http://schemas.microsoft.com/office/powerpoint/2010/main" val="2559067143"/>
      </p:ext>
    </p:extLst>
  </p:cSld>
  <p:clrMap bg1="lt1" tx1="dk1" bg2="lt2" tx2="dk2" accent1="accent1" accent2="accent2" accent3="accent3" accent4="accent4" accent5="accent5" accent6="accent6" hlink="hlink" folHlink="folHlink"/>
  <p:sldLayoutIdLst>
    <p:sldLayoutId id="2147486535" r:id="rId1"/>
    <p:sldLayoutId id="2147486536" r:id="rId2"/>
    <p:sldLayoutId id="2147486537" r:id="rId3"/>
    <p:sldLayoutId id="2147486538" r:id="rId4"/>
    <p:sldLayoutId id="2147486539" r:id="rId5"/>
    <p:sldLayoutId id="2147486540" r:id="rId6"/>
    <p:sldLayoutId id="2147486541" r:id="rId7"/>
    <p:sldLayoutId id="2147486542" r:id="rId8"/>
    <p:sldLayoutId id="2147486543" r:id="rId9"/>
    <p:sldLayoutId id="2147486544" r:id="rId10"/>
    <p:sldLayoutId id="2147486545" r:id="rId11"/>
  </p:sldLayoutIdLst>
  <p:txStyles>
    <p:titleStyle>
      <a:lvl1pPr algn="ctr" rtl="0" eaLnBrk="0" fontAlgn="base" hangingPunct="0">
        <a:spcBef>
          <a:spcPct val="0"/>
        </a:spcBef>
        <a:spcAft>
          <a:spcPct val="0"/>
        </a:spcAft>
        <a:defRPr sz="5001">
          <a:solidFill>
            <a:srgbClr val="FFFF00"/>
          </a:solidFill>
          <a:latin typeface="+mj-lt"/>
          <a:ea typeface="+mj-ea"/>
          <a:cs typeface="+mj-cs"/>
        </a:defRPr>
      </a:lvl1pPr>
      <a:lvl2pPr algn="ctr" rtl="0" eaLnBrk="0" fontAlgn="base" hangingPunct="0">
        <a:spcBef>
          <a:spcPct val="0"/>
        </a:spcBef>
        <a:spcAft>
          <a:spcPct val="0"/>
        </a:spcAft>
        <a:defRPr sz="5001">
          <a:solidFill>
            <a:srgbClr val="FFFF00"/>
          </a:solidFill>
          <a:latin typeface="Arial Black" pitchFamily="34" charset="0"/>
        </a:defRPr>
      </a:lvl2pPr>
      <a:lvl3pPr algn="ctr" rtl="0" eaLnBrk="0" fontAlgn="base" hangingPunct="0">
        <a:spcBef>
          <a:spcPct val="0"/>
        </a:spcBef>
        <a:spcAft>
          <a:spcPct val="0"/>
        </a:spcAft>
        <a:defRPr sz="5001">
          <a:solidFill>
            <a:srgbClr val="FFFF00"/>
          </a:solidFill>
          <a:latin typeface="Arial Black" pitchFamily="34" charset="0"/>
        </a:defRPr>
      </a:lvl3pPr>
      <a:lvl4pPr algn="ctr" rtl="0" eaLnBrk="0" fontAlgn="base" hangingPunct="0">
        <a:spcBef>
          <a:spcPct val="0"/>
        </a:spcBef>
        <a:spcAft>
          <a:spcPct val="0"/>
        </a:spcAft>
        <a:defRPr sz="5001">
          <a:solidFill>
            <a:srgbClr val="FFFF00"/>
          </a:solidFill>
          <a:latin typeface="Arial Black" pitchFamily="34" charset="0"/>
        </a:defRPr>
      </a:lvl4pPr>
      <a:lvl5pPr algn="ctr" rtl="0" eaLnBrk="0" fontAlgn="base" hangingPunct="0">
        <a:spcBef>
          <a:spcPct val="0"/>
        </a:spcBef>
        <a:spcAft>
          <a:spcPct val="0"/>
        </a:spcAft>
        <a:defRPr sz="5001">
          <a:solidFill>
            <a:srgbClr val="FFFF00"/>
          </a:solidFill>
          <a:latin typeface="Arial Black" pitchFamily="34" charset="0"/>
        </a:defRPr>
      </a:lvl5pPr>
      <a:lvl6pPr marL="457211" algn="ctr" rtl="0" fontAlgn="base">
        <a:spcBef>
          <a:spcPct val="0"/>
        </a:spcBef>
        <a:spcAft>
          <a:spcPct val="0"/>
        </a:spcAft>
        <a:defRPr sz="5001">
          <a:solidFill>
            <a:srgbClr val="FFFF00"/>
          </a:solidFill>
          <a:latin typeface="Arial Black" pitchFamily="34" charset="0"/>
        </a:defRPr>
      </a:lvl6pPr>
      <a:lvl7pPr marL="914422" algn="ctr" rtl="0" fontAlgn="base">
        <a:spcBef>
          <a:spcPct val="0"/>
        </a:spcBef>
        <a:spcAft>
          <a:spcPct val="0"/>
        </a:spcAft>
        <a:defRPr sz="5001">
          <a:solidFill>
            <a:srgbClr val="FFFF00"/>
          </a:solidFill>
          <a:latin typeface="Arial Black" pitchFamily="34" charset="0"/>
        </a:defRPr>
      </a:lvl7pPr>
      <a:lvl8pPr marL="1371635" algn="ctr" rtl="0" fontAlgn="base">
        <a:spcBef>
          <a:spcPct val="0"/>
        </a:spcBef>
        <a:spcAft>
          <a:spcPct val="0"/>
        </a:spcAft>
        <a:defRPr sz="5001">
          <a:solidFill>
            <a:srgbClr val="FFFF00"/>
          </a:solidFill>
          <a:latin typeface="Arial Black" pitchFamily="34" charset="0"/>
        </a:defRPr>
      </a:lvl8pPr>
      <a:lvl9pPr marL="1828846" algn="ctr" rtl="0" fontAlgn="base">
        <a:spcBef>
          <a:spcPct val="0"/>
        </a:spcBef>
        <a:spcAft>
          <a:spcPct val="0"/>
        </a:spcAft>
        <a:defRPr sz="5001">
          <a:solidFill>
            <a:srgbClr val="FFFF00"/>
          </a:solidFill>
          <a:latin typeface="Arial Black" pitchFamily="34" charset="0"/>
        </a:defRPr>
      </a:lvl9pPr>
    </p:titleStyle>
    <p:bodyStyle>
      <a:lvl1pPr marL="342909" indent="-342909" algn="l" rtl="0" eaLnBrk="0" fontAlgn="base" hangingPunct="0">
        <a:spcBef>
          <a:spcPct val="20000"/>
        </a:spcBef>
        <a:spcAft>
          <a:spcPct val="0"/>
        </a:spcAft>
        <a:defRPr sz="5001">
          <a:solidFill>
            <a:srgbClr val="FFFF00"/>
          </a:solidFill>
          <a:latin typeface="+mn-lt"/>
          <a:ea typeface="+mn-ea"/>
          <a:cs typeface="+mn-cs"/>
        </a:defRPr>
      </a:lvl1pPr>
      <a:lvl2pPr marL="742969" indent="-285756" algn="l" rtl="0" eaLnBrk="0" fontAlgn="base" hangingPunct="0">
        <a:spcBef>
          <a:spcPct val="20000"/>
        </a:spcBef>
        <a:spcAft>
          <a:spcPct val="0"/>
        </a:spcAft>
        <a:buChar char="–"/>
        <a:defRPr sz="5001">
          <a:solidFill>
            <a:schemeClr val="tx1"/>
          </a:solidFill>
          <a:latin typeface="+mn-lt"/>
        </a:defRPr>
      </a:lvl2pPr>
      <a:lvl3pPr marL="1143028" indent="-228606" algn="l" rtl="0" eaLnBrk="0" fontAlgn="base" hangingPunct="0">
        <a:spcBef>
          <a:spcPct val="20000"/>
        </a:spcBef>
        <a:spcAft>
          <a:spcPct val="0"/>
        </a:spcAft>
        <a:buChar char="•"/>
        <a:defRPr sz="5001">
          <a:solidFill>
            <a:schemeClr val="tx1"/>
          </a:solidFill>
          <a:latin typeface="+mn-lt"/>
        </a:defRPr>
      </a:lvl3pPr>
      <a:lvl4pPr marL="1600240" indent="-228606" algn="l" rtl="0" eaLnBrk="0" fontAlgn="base" hangingPunct="0">
        <a:spcBef>
          <a:spcPct val="20000"/>
        </a:spcBef>
        <a:spcAft>
          <a:spcPct val="0"/>
        </a:spcAft>
        <a:buChar char="–"/>
        <a:defRPr sz="5001">
          <a:solidFill>
            <a:schemeClr val="tx1"/>
          </a:solidFill>
          <a:latin typeface="+mn-lt"/>
        </a:defRPr>
      </a:lvl4pPr>
      <a:lvl5pPr marL="2057451" indent="-228606" algn="l" rtl="0" eaLnBrk="0" fontAlgn="base" hangingPunct="0">
        <a:spcBef>
          <a:spcPct val="20000"/>
        </a:spcBef>
        <a:spcAft>
          <a:spcPct val="0"/>
        </a:spcAft>
        <a:buChar char="»"/>
        <a:defRPr sz="5001">
          <a:solidFill>
            <a:schemeClr val="tx1"/>
          </a:solidFill>
          <a:latin typeface="+mn-lt"/>
        </a:defRPr>
      </a:lvl5pPr>
      <a:lvl6pPr marL="2514664" indent="-228606" algn="l" rtl="0" fontAlgn="base">
        <a:spcBef>
          <a:spcPct val="20000"/>
        </a:spcBef>
        <a:spcAft>
          <a:spcPct val="0"/>
        </a:spcAft>
        <a:buChar char="»"/>
        <a:defRPr sz="5001">
          <a:solidFill>
            <a:schemeClr val="tx1"/>
          </a:solidFill>
          <a:latin typeface="+mn-lt"/>
        </a:defRPr>
      </a:lvl6pPr>
      <a:lvl7pPr marL="2971874" indent="-228606" algn="l" rtl="0" fontAlgn="base">
        <a:spcBef>
          <a:spcPct val="20000"/>
        </a:spcBef>
        <a:spcAft>
          <a:spcPct val="0"/>
        </a:spcAft>
        <a:buChar char="»"/>
        <a:defRPr sz="5001">
          <a:solidFill>
            <a:schemeClr val="tx1"/>
          </a:solidFill>
          <a:latin typeface="+mn-lt"/>
        </a:defRPr>
      </a:lvl7pPr>
      <a:lvl8pPr marL="3429086" indent="-228606" algn="l" rtl="0" fontAlgn="base">
        <a:spcBef>
          <a:spcPct val="20000"/>
        </a:spcBef>
        <a:spcAft>
          <a:spcPct val="0"/>
        </a:spcAft>
        <a:buChar char="»"/>
        <a:defRPr sz="5001">
          <a:solidFill>
            <a:schemeClr val="tx1"/>
          </a:solidFill>
          <a:latin typeface="+mn-lt"/>
        </a:defRPr>
      </a:lvl8pPr>
      <a:lvl9pPr marL="3886297" indent="-228606" algn="l" rtl="0" fontAlgn="base">
        <a:spcBef>
          <a:spcPct val="20000"/>
        </a:spcBef>
        <a:spcAft>
          <a:spcPct val="0"/>
        </a:spcAft>
        <a:buChar char="»"/>
        <a:defRPr sz="5001">
          <a:solidFill>
            <a:schemeClr val="tx1"/>
          </a:solidFill>
          <a:latin typeface="+mn-lt"/>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03" name="Picture 79" descr="7179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1">
                <a:solidFill>
                  <a:srgbClr val="FFFF00"/>
                </a:solidFill>
                <a:latin typeface="Arial" panose="020B0604020202020204" pitchFamily="34" charset="0"/>
              </a:defRPr>
            </a:lvl1pPr>
          </a:lstStyle>
          <a:p>
            <a:pPr fontAlgn="base">
              <a:spcBef>
                <a:spcPct val="0"/>
              </a:spcBef>
              <a:spcAft>
                <a:spcPct val="0"/>
              </a:spcAft>
            </a:pPr>
            <a:endParaRPr lang="en-US" alt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1">
                <a:solidFill>
                  <a:srgbClr val="FFFF00"/>
                </a:solidFill>
                <a:latin typeface="Arial" panose="020B0604020202020204" pitchFamily="34" charset="0"/>
              </a:defRPr>
            </a:lvl1pPr>
          </a:lstStyle>
          <a:p>
            <a:pPr fontAlgn="base">
              <a:spcBef>
                <a:spcPct val="0"/>
              </a:spcBef>
              <a:spcAft>
                <a:spcPct val="0"/>
              </a:spcAft>
            </a:pPr>
            <a:fld id="{CC892624-721E-400D-894B-4B799C0C6DA7}" type="slidenum">
              <a:rPr lang="en-US" altLang="en-US" smtClean="0"/>
              <a:pPr fontAlgn="base">
                <a:spcBef>
                  <a:spcPct val="0"/>
                </a:spcBef>
                <a:spcAft>
                  <a:spcPct val="0"/>
                </a:spcAft>
              </a:pPr>
              <a:t>‹#›</a:t>
            </a:fld>
            <a:endParaRPr lang="en-US" altLang="en-US" dirty="0"/>
          </a:p>
        </p:txBody>
      </p:sp>
    </p:spTree>
    <p:extLst>
      <p:ext uri="{BB962C8B-B14F-4D97-AF65-F5344CB8AC3E}">
        <p14:creationId xmlns:p14="http://schemas.microsoft.com/office/powerpoint/2010/main" val="2137973179"/>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ctr" rtl="0" fontAlgn="base">
        <a:spcBef>
          <a:spcPct val="0"/>
        </a:spcBef>
        <a:spcAft>
          <a:spcPct val="0"/>
        </a:spcAft>
        <a:defRPr sz="5001" kern="1200">
          <a:solidFill>
            <a:schemeClr val="bg1"/>
          </a:solidFill>
          <a:latin typeface="+mj-lt"/>
          <a:ea typeface="+mj-ea"/>
          <a:cs typeface="+mj-cs"/>
        </a:defRPr>
      </a:lvl1pPr>
      <a:lvl2pPr algn="ctr" rtl="0" fontAlgn="base">
        <a:spcBef>
          <a:spcPct val="0"/>
        </a:spcBef>
        <a:spcAft>
          <a:spcPct val="0"/>
        </a:spcAft>
        <a:defRPr sz="5001">
          <a:solidFill>
            <a:schemeClr val="bg1"/>
          </a:solidFill>
          <a:latin typeface="Arial Black" panose="020B0A04020102020204" pitchFamily="34" charset="0"/>
        </a:defRPr>
      </a:lvl2pPr>
      <a:lvl3pPr algn="ctr" rtl="0" fontAlgn="base">
        <a:spcBef>
          <a:spcPct val="0"/>
        </a:spcBef>
        <a:spcAft>
          <a:spcPct val="0"/>
        </a:spcAft>
        <a:defRPr sz="5001">
          <a:solidFill>
            <a:schemeClr val="bg1"/>
          </a:solidFill>
          <a:latin typeface="Arial Black" panose="020B0A04020102020204" pitchFamily="34" charset="0"/>
        </a:defRPr>
      </a:lvl3pPr>
      <a:lvl4pPr algn="ctr" rtl="0" fontAlgn="base">
        <a:spcBef>
          <a:spcPct val="0"/>
        </a:spcBef>
        <a:spcAft>
          <a:spcPct val="0"/>
        </a:spcAft>
        <a:defRPr sz="5001">
          <a:solidFill>
            <a:schemeClr val="bg1"/>
          </a:solidFill>
          <a:latin typeface="Arial Black" panose="020B0A04020102020204" pitchFamily="34" charset="0"/>
        </a:defRPr>
      </a:lvl4pPr>
      <a:lvl5pPr algn="ctr" rtl="0" fontAlgn="base">
        <a:spcBef>
          <a:spcPct val="0"/>
        </a:spcBef>
        <a:spcAft>
          <a:spcPct val="0"/>
        </a:spcAft>
        <a:defRPr sz="5001">
          <a:solidFill>
            <a:schemeClr val="bg1"/>
          </a:solidFill>
          <a:latin typeface="Arial Black" panose="020B0A04020102020204" pitchFamily="34" charset="0"/>
        </a:defRPr>
      </a:lvl5pPr>
      <a:lvl6pPr marL="457211" algn="ctr" rtl="0" fontAlgn="base">
        <a:spcBef>
          <a:spcPct val="0"/>
        </a:spcBef>
        <a:spcAft>
          <a:spcPct val="0"/>
        </a:spcAft>
        <a:defRPr sz="5001">
          <a:solidFill>
            <a:schemeClr val="bg1"/>
          </a:solidFill>
          <a:latin typeface="Arial Black" panose="020B0A04020102020204" pitchFamily="34" charset="0"/>
        </a:defRPr>
      </a:lvl6pPr>
      <a:lvl7pPr marL="914422" algn="ctr" rtl="0" fontAlgn="base">
        <a:spcBef>
          <a:spcPct val="0"/>
        </a:spcBef>
        <a:spcAft>
          <a:spcPct val="0"/>
        </a:spcAft>
        <a:defRPr sz="5001">
          <a:solidFill>
            <a:schemeClr val="bg1"/>
          </a:solidFill>
          <a:latin typeface="Arial Black" panose="020B0A04020102020204" pitchFamily="34" charset="0"/>
        </a:defRPr>
      </a:lvl7pPr>
      <a:lvl8pPr marL="1371635" algn="ctr" rtl="0" fontAlgn="base">
        <a:spcBef>
          <a:spcPct val="0"/>
        </a:spcBef>
        <a:spcAft>
          <a:spcPct val="0"/>
        </a:spcAft>
        <a:defRPr sz="5001">
          <a:solidFill>
            <a:schemeClr val="bg1"/>
          </a:solidFill>
          <a:latin typeface="Arial Black" panose="020B0A04020102020204" pitchFamily="34" charset="0"/>
        </a:defRPr>
      </a:lvl8pPr>
      <a:lvl9pPr marL="1828846" algn="ctr" rtl="0" fontAlgn="base">
        <a:spcBef>
          <a:spcPct val="0"/>
        </a:spcBef>
        <a:spcAft>
          <a:spcPct val="0"/>
        </a:spcAft>
        <a:defRPr sz="5001">
          <a:solidFill>
            <a:schemeClr val="bg1"/>
          </a:solidFill>
          <a:latin typeface="Arial Black" panose="020B0A04020102020204" pitchFamily="34" charset="0"/>
        </a:defRPr>
      </a:lvl9pPr>
    </p:titleStyle>
    <p:bodyStyle>
      <a:lvl1pPr marL="342909" indent="-342909" algn="l" rtl="0" fontAlgn="base">
        <a:spcBef>
          <a:spcPct val="20000"/>
        </a:spcBef>
        <a:spcAft>
          <a:spcPct val="0"/>
        </a:spcAft>
        <a:defRPr sz="5001" kern="1200">
          <a:solidFill>
            <a:schemeClr val="bg1"/>
          </a:solidFill>
          <a:latin typeface="+mn-lt"/>
          <a:ea typeface="+mn-ea"/>
          <a:cs typeface="+mn-cs"/>
        </a:defRPr>
      </a:lvl1pPr>
      <a:lvl2pPr marL="742969" indent="-285756" algn="l" rtl="0" fontAlgn="base">
        <a:spcBef>
          <a:spcPct val="20000"/>
        </a:spcBef>
        <a:spcAft>
          <a:spcPct val="0"/>
        </a:spcAft>
        <a:buChar char="–"/>
        <a:defRPr sz="5001" kern="1200">
          <a:solidFill>
            <a:schemeClr val="tx1"/>
          </a:solidFill>
          <a:latin typeface="+mn-lt"/>
          <a:ea typeface="+mn-ea"/>
          <a:cs typeface="+mn-cs"/>
        </a:defRPr>
      </a:lvl2pPr>
      <a:lvl3pPr marL="1143028" indent="-228606" algn="l" rtl="0" fontAlgn="base">
        <a:spcBef>
          <a:spcPct val="20000"/>
        </a:spcBef>
        <a:spcAft>
          <a:spcPct val="0"/>
        </a:spcAft>
        <a:buChar char="•"/>
        <a:defRPr sz="5001" kern="1200">
          <a:solidFill>
            <a:schemeClr val="tx1"/>
          </a:solidFill>
          <a:latin typeface="+mn-lt"/>
          <a:ea typeface="+mn-ea"/>
          <a:cs typeface="+mn-cs"/>
        </a:defRPr>
      </a:lvl3pPr>
      <a:lvl4pPr marL="1600240" indent="-228606" algn="l" rtl="0" fontAlgn="base">
        <a:spcBef>
          <a:spcPct val="20000"/>
        </a:spcBef>
        <a:spcAft>
          <a:spcPct val="0"/>
        </a:spcAft>
        <a:buChar char="–"/>
        <a:defRPr sz="5001" kern="1200">
          <a:solidFill>
            <a:schemeClr val="tx1"/>
          </a:solidFill>
          <a:latin typeface="+mn-lt"/>
          <a:ea typeface="+mn-ea"/>
          <a:cs typeface="+mn-cs"/>
        </a:defRPr>
      </a:lvl4pPr>
      <a:lvl5pPr marL="2057451" indent="-228606" algn="l" rtl="0" fontAlgn="base">
        <a:spcBef>
          <a:spcPct val="20000"/>
        </a:spcBef>
        <a:spcAft>
          <a:spcPct val="0"/>
        </a:spcAft>
        <a:buChar char="»"/>
        <a:defRPr sz="5001" kern="1200">
          <a:solidFill>
            <a:schemeClr val="tx1"/>
          </a:solidFill>
          <a:latin typeface="+mn-lt"/>
          <a:ea typeface="+mn-ea"/>
          <a:cs typeface="+mn-cs"/>
        </a:defRPr>
      </a:lvl5pPr>
      <a:lvl6pPr marL="251466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82" descr="flowe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1" smtClean="0">
                <a:latin typeface="Arial" panose="020B0604020202020204" pitchFamily="34" charset="0"/>
              </a:defRPr>
            </a:lvl1pPr>
          </a:lstStyle>
          <a:p>
            <a:pPr fontAlgn="base">
              <a:spcBef>
                <a:spcPct val="0"/>
              </a:spcBef>
              <a:spcAft>
                <a:spcPct val="0"/>
              </a:spcAft>
              <a:defRPr/>
            </a:pPr>
            <a:endParaRPr lang="en-US" altLang="en-US" dirty="0">
              <a:solidFill>
                <a:srgbClr val="FFFFFF"/>
              </a:solidFill>
            </a:endParaRPr>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1" smtClean="0">
                <a:latin typeface="Arial" panose="020B0604020202020204" pitchFamily="34" charset="0"/>
              </a:defRPr>
            </a:lvl1pPr>
          </a:lstStyle>
          <a:p>
            <a:pPr fontAlgn="base">
              <a:spcBef>
                <a:spcPct val="0"/>
              </a:spcBef>
              <a:spcAft>
                <a:spcPct val="0"/>
              </a:spcAft>
              <a:defRPr/>
            </a:pPr>
            <a:fld id="{9383EF7A-7EC8-40B4-B105-433A6F4DDF97}" type="slidenum">
              <a:rPr lang="en-US" altLang="en-US">
                <a:solidFill>
                  <a:srgbClr val="FFFFFF"/>
                </a:solidFill>
              </a:rPr>
              <a:pPr fontAlgn="base">
                <a:spcBef>
                  <a:spcPct val="0"/>
                </a:spcBef>
                <a:spcAft>
                  <a:spcPct val="0"/>
                </a:spcAft>
                <a:defRPr/>
              </a:pPr>
              <a:t>‹#›</a:t>
            </a:fld>
            <a:endParaRPr lang="en-US" altLang="en-US" dirty="0">
              <a:solidFill>
                <a:srgbClr val="FFFFFF"/>
              </a:solidFill>
            </a:endParaRPr>
          </a:p>
        </p:txBody>
      </p:sp>
    </p:spTree>
    <p:extLst>
      <p:ext uri="{BB962C8B-B14F-4D97-AF65-F5344CB8AC3E}">
        <p14:creationId xmlns:p14="http://schemas.microsoft.com/office/powerpoint/2010/main" val="2813573241"/>
      </p:ext>
    </p:extLst>
  </p:cSld>
  <p:clrMap bg1="lt1" tx1="dk1" bg2="lt2" tx2="dk2" accent1="accent1" accent2="accent2" accent3="accent3" accent4="accent4" accent5="accent5" accent6="accent6" hlink="hlink" folHlink="folHlink"/>
  <p:sldLayoutIdLst>
    <p:sldLayoutId id="2147486583" r:id="rId1"/>
    <p:sldLayoutId id="2147486584" r:id="rId2"/>
    <p:sldLayoutId id="2147486585" r:id="rId3"/>
    <p:sldLayoutId id="2147486586" r:id="rId4"/>
    <p:sldLayoutId id="2147486587" r:id="rId5"/>
    <p:sldLayoutId id="2147486588" r:id="rId6"/>
    <p:sldLayoutId id="2147486589" r:id="rId7"/>
    <p:sldLayoutId id="2147486590" r:id="rId8"/>
    <p:sldLayoutId id="2147486591" r:id="rId9"/>
    <p:sldLayoutId id="2147486592" r:id="rId10"/>
    <p:sldLayoutId id="2147486593" r:id="rId11"/>
  </p:sldLayoutIdLst>
  <p:txStyles>
    <p:titleStyle>
      <a:lvl1pPr algn="ctr" rtl="0" eaLnBrk="0" fontAlgn="base" hangingPunct="0">
        <a:spcBef>
          <a:spcPct val="0"/>
        </a:spcBef>
        <a:spcAft>
          <a:spcPct val="0"/>
        </a:spcAft>
        <a:defRPr sz="5001" kern="1200">
          <a:solidFill>
            <a:srgbClr val="FFFF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2pPr>
      <a:lvl3pPr algn="ctr" rtl="0" eaLnBrk="0" fontAlgn="base" hangingPunct="0">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3pPr>
      <a:lvl4pPr algn="ctr" rtl="0" eaLnBrk="0" fontAlgn="base" hangingPunct="0">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4pPr>
      <a:lvl5pPr algn="ctr" rtl="0" eaLnBrk="0" fontAlgn="base" hangingPunct="0">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5pPr>
      <a:lvl6pPr marL="457211"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6pPr>
      <a:lvl7pPr marL="914422"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7pPr>
      <a:lvl8pPr marL="1371635"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8pPr>
      <a:lvl9pPr marL="1828846" algn="ctr" rtl="0" fontAlgn="base">
        <a:spcBef>
          <a:spcPct val="0"/>
        </a:spcBef>
        <a:spcAft>
          <a:spcPct val="0"/>
        </a:spcAft>
        <a:defRPr sz="5001">
          <a:solidFill>
            <a:srgbClr val="FFFF00"/>
          </a:solidFill>
          <a:effectLst>
            <a:outerShdw blurRad="38100" dist="38100" dir="2700000" algn="tl">
              <a:srgbClr val="C0C0C0"/>
            </a:outerShdw>
          </a:effectLst>
          <a:latin typeface="Arial Black" panose="020B0A04020102020204" pitchFamily="34" charset="0"/>
        </a:defRPr>
      </a:lvl9pPr>
    </p:titleStyle>
    <p:bodyStyle>
      <a:lvl1pPr marL="342909" indent="-342909" algn="l" rtl="0" eaLnBrk="0" fontAlgn="base" hangingPunct="0">
        <a:spcBef>
          <a:spcPct val="20000"/>
        </a:spcBef>
        <a:spcAft>
          <a:spcPct val="0"/>
        </a:spcAft>
        <a:defRPr sz="5001" kern="1200">
          <a:solidFill>
            <a:srgbClr val="FFFF00"/>
          </a:solidFill>
          <a:latin typeface="+mn-lt"/>
          <a:ea typeface="+mn-ea"/>
          <a:cs typeface="+mn-cs"/>
        </a:defRPr>
      </a:lvl1pPr>
      <a:lvl2pPr marL="742969" indent="-285756" algn="l" rtl="0" eaLnBrk="0" fontAlgn="base" hangingPunct="0">
        <a:spcBef>
          <a:spcPct val="20000"/>
        </a:spcBef>
        <a:spcAft>
          <a:spcPct val="0"/>
        </a:spcAft>
        <a:buChar char="–"/>
        <a:defRPr sz="5001" kern="1200">
          <a:solidFill>
            <a:schemeClr val="tx1"/>
          </a:solidFill>
          <a:latin typeface="+mn-lt"/>
          <a:ea typeface="+mn-ea"/>
          <a:cs typeface="+mn-cs"/>
        </a:defRPr>
      </a:lvl2pPr>
      <a:lvl3pPr marL="1143028" indent="-228606" algn="l" rtl="0" eaLnBrk="0" fontAlgn="base" hangingPunct="0">
        <a:spcBef>
          <a:spcPct val="20000"/>
        </a:spcBef>
        <a:spcAft>
          <a:spcPct val="0"/>
        </a:spcAft>
        <a:buChar char="•"/>
        <a:defRPr sz="5001" kern="1200">
          <a:solidFill>
            <a:schemeClr val="tx1"/>
          </a:solidFill>
          <a:latin typeface="+mn-lt"/>
          <a:ea typeface="+mn-ea"/>
          <a:cs typeface="+mn-cs"/>
        </a:defRPr>
      </a:lvl3pPr>
      <a:lvl4pPr marL="1600240" indent="-228606" algn="l" rtl="0" eaLnBrk="0" fontAlgn="base" hangingPunct="0">
        <a:spcBef>
          <a:spcPct val="20000"/>
        </a:spcBef>
        <a:spcAft>
          <a:spcPct val="0"/>
        </a:spcAft>
        <a:buChar char="–"/>
        <a:defRPr sz="5001" kern="1200">
          <a:solidFill>
            <a:schemeClr val="tx1"/>
          </a:solidFill>
          <a:latin typeface="+mn-lt"/>
          <a:ea typeface="+mn-ea"/>
          <a:cs typeface="+mn-cs"/>
        </a:defRPr>
      </a:lvl4pPr>
      <a:lvl5pPr marL="2057451" indent="-228606" algn="l" rtl="0" eaLnBrk="0" fontAlgn="base" hangingPunct="0">
        <a:spcBef>
          <a:spcPct val="20000"/>
        </a:spcBef>
        <a:spcAft>
          <a:spcPct val="0"/>
        </a:spcAft>
        <a:buChar char="»"/>
        <a:defRPr sz="5001" kern="1200">
          <a:solidFill>
            <a:schemeClr val="tx1"/>
          </a:solidFill>
          <a:latin typeface="+mn-lt"/>
          <a:ea typeface="+mn-ea"/>
          <a:cs typeface="+mn-cs"/>
        </a:defRPr>
      </a:lvl5pPr>
      <a:lvl6pPr marL="251466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6" descr="6700"/>
          <p:cNvPicPr>
            <a:picLocks noChangeAspect="1" noChangeArrowheads="1"/>
          </p:cNvPicPr>
          <p:nvPr userDrawn="1"/>
        </p:nvPicPr>
        <p:blipFill>
          <a:blip>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1">
                <a:solidFill>
                  <a:srgbClr val="FFFF00"/>
                </a:solidFill>
                <a:latin typeface="Arial" charset="0"/>
              </a:defRPr>
            </a:lvl1pPr>
          </a:lstStyle>
          <a:p>
            <a:pPr fontAlgn="base">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1">
                <a:solidFill>
                  <a:srgbClr val="FFFF00"/>
                </a:solidFill>
                <a:latin typeface="Arial" panose="020B0604020202020204" pitchFamily="34" charset="0"/>
              </a:defRPr>
            </a:lvl1pPr>
          </a:lstStyle>
          <a:p>
            <a:pPr fontAlgn="base">
              <a:spcBef>
                <a:spcPct val="0"/>
              </a:spcBef>
              <a:spcAft>
                <a:spcPct val="0"/>
              </a:spcAft>
            </a:pPr>
            <a:fld id="{FF586CDA-0A35-4DF5-A294-D1AD93290541}" type="slidenum">
              <a:rPr lang="en-US" altLang="en-US" smtClean="0"/>
              <a:pPr fontAlgn="base">
                <a:spcBef>
                  <a:spcPct val="0"/>
                </a:spcBef>
                <a:spcAft>
                  <a:spcPct val="0"/>
                </a:spcAft>
              </a:pPr>
              <a:t>‹#›</a:t>
            </a:fld>
            <a:endParaRPr lang="en-US" altLang="en-US" dirty="0"/>
          </a:p>
        </p:txBody>
      </p:sp>
    </p:spTree>
    <p:extLst>
      <p:ext uri="{BB962C8B-B14F-4D97-AF65-F5344CB8AC3E}">
        <p14:creationId xmlns:p14="http://schemas.microsoft.com/office/powerpoint/2010/main" val="1184140444"/>
      </p:ext>
    </p:extLst>
  </p:cSld>
  <p:clrMap bg1="lt1" tx1="dk1" bg2="lt2" tx2="dk2" accent1="accent1" accent2="accent2" accent3="accent3" accent4="accent4" accent5="accent5" accent6="accent6" hlink="hlink" folHlink="folHlink"/>
  <p:sldLayoutIdLst>
    <p:sldLayoutId id="2147486763" r:id="rId1"/>
    <p:sldLayoutId id="2147486764" r:id="rId2"/>
    <p:sldLayoutId id="2147486765" r:id="rId3"/>
    <p:sldLayoutId id="2147486766" r:id="rId4"/>
    <p:sldLayoutId id="2147486767" r:id="rId5"/>
    <p:sldLayoutId id="2147486768" r:id="rId6"/>
    <p:sldLayoutId id="2147486769" r:id="rId7"/>
    <p:sldLayoutId id="2147486770" r:id="rId8"/>
    <p:sldLayoutId id="2147486771" r:id="rId9"/>
    <p:sldLayoutId id="2147486772" r:id="rId10"/>
    <p:sldLayoutId id="2147486773" r:id="rId11"/>
  </p:sldLayoutIdLst>
  <p:txStyles>
    <p:titleStyle>
      <a:lvl1pPr algn="ctr" rtl="0" eaLnBrk="0" fontAlgn="base" hangingPunct="0">
        <a:spcBef>
          <a:spcPct val="0"/>
        </a:spcBef>
        <a:spcAft>
          <a:spcPct val="0"/>
        </a:spcAft>
        <a:defRPr sz="5001">
          <a:solidFill>
            <a:srgbClr val="FFFF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1">
          <a:solidFill>
            <a:srgbClr val="FFFF00"/>
          </a:solidFill>
          <a:effectLst>
            <a:outerShdw blurRad="38100" dist="38100" dir="2700000" algn="tl">
              <a:srgbClr val="C0C0C0"/>
            </a:outerShdw>
          </a:effectLst>
          <a:latin typeface="Arial Black" pitchFamily="34" charset="0"/>
        </a:defRPr>
      </a:lvl2pPr>
      <a:lvl3pPr algn="ctr" rtl="0" eaLnBrk="0" fontAlgn="base" hangingPunct="0">
        <a:spcBef>
          <a:spcPct val="0"/>
        </a:spcBef>
        <a:spcAft>
          <a:spcPct val="0"/>
        </a:spcAft>
        <a:defRPr sz="5001">
          <a:solidFill>
            <a:srgbClr val="FFFF00"/>
          </a:solidFill>
          <a:effectLst>
            <a:outerShdw blurRad="38100" dist="38100" dir="2700000" algn="tl">
              <a:srgbClr val="C0C0C0"/>
            </a:outerShdw>
          </a:effectLst>
          <a:latin typeface="Arial Black" pitchFamily="34" charset="0"/>
        </a:defRPr>
      </a:lvl3pPr>
      <a:lvl4pPr algn="ctr" rtl="0" eaLnBrk="0" fontAlgn="base" hangingPunct="0">
        <a:spcBef>
          <a:spcPct val="0"/>
        </a:spcBef>
        <a:spcAft>
          <a:spcPct val="0"/>
        </a:spcAft>
        <a:defRPr sz="5001">
          <a:solidFill>
            <a:srgbClr val="FFFF00"/>
          </a:solidFill>
          <a:effectLst>
            <a:outerShdw blurRad="38100" dist="38100" dir="2700000" algn="tl">
              <a:srgbClr val="C0C0C0"/>
            </a:outerShdw>
          </a:effectLst>
          <a:latin typeface="Arial Black" pitchFamily="34" charset="0"/>
        </a:defRPr>
      </a:lvl4pPr>
      <a:lvl5pPr algn="ctr" rtl="0" eaLnBrk="0" fontAlgn="base" hangingPunct="0">
        <a:spcBef>
          <a:spcPct val="0"/>
        </a:spcBef>
        <a:spcAft>
          <a:spcPct val="0"/>
        </a:spcAft>
        <a:defRPr sz="5001">
          <a:solidFill>
            <a:srgbClr val="FFFF00"/>
          </a:solidFill>
          <a:effectLst>
            <a:outerShdw blurRad="38100" dist="38100" dir="2700000" algn="tl">
              <a:srgbClr val="C0C0C0"/>
            </a:outerShdw>
          </a:effectLst>
          <a:latin typeface="Arial Black" pitchFamily="34" charset="0"/>
        </a:defRPr>
      </a:lvl5pPr>
      <a:lvl6pPr marL="457211" algn="ctr" rtl="0" fontAlgn="base">
        <a:spcBef>
          <a:spcPct val="0"/>
        </a:spcBef>
        <a:spcAft>
          <a:spcPct val="0"/>
        </a:spcAft>
        <a:defRPr sz="5001">
          <a:solidFill>
            <a:srgbClr val="FFFF00"/>
          </a:solidFill>
          <a:effectLst>
            <a:outerShdw blurRad="38100" dist="38100" dir="2700000" algn="tl">
              <a:srgbClr val="C0C0C0"/>
            </a:outerShdw>
          </a:effectLst>
          <a:latin typeface="Arial Black" pitchFamily="34" charset="0"/>
        </a:defRPr>
      </a:lvl6pPr>
      <a:lvl7pPr marL="914422" algn="ctr" rtl="0" fontAlgn="base">
        <a:spcBef>
          <a:spcPct val="0"/>
        </a:spcBef>
        <a:spcAft>
          <a:spcPct val="0"/>
        </a:spcAft>
        <a:defRPr sz="5001">
          <a:solidFill>
            <a:srgbClr val="FFFF00"/>
          </a:solidFill>
          <a:effectLst>
            <a:outerShdw blurRad="38100" dist="38100" dir="2700000" algn="tl">
              <a:srgbClr val="C0C0C0"/>
            </a:outerShdw>
          </a:effectLst>
          <a:latin typeface="Arial Black" pitchFamily="34" charset="0"/>
        </a:defRPr>
      </a:lvl7pPr>
      <a:lvl8pPr marL="1371635" algn="ctr" rtl="0" fontAlgn="base">
        <a:spcBef>
          <a:spcPct val="0"/>
        </a:spcBef>
        <a:spcAft>
          <a:spcPct val="0"/>
        </a:spcAft>
        <a:defRPr sz="5001">
          <a:solidFill>
            <a:srgbClr val="FFFF00"/>
          </a:solidFill>
          <a:effectLst>
            <a:outerShdw blurRad="38100" dist="38100" dir="2700000" algn="tl">
              <a:srgbClr val="C0C0C0"/>
            </a:outerShdw>
          </a:effectLst>
          <a:latin typeface="Arial Black" pitchFamily="34" charset="0"/>
        </a:defRPr>
      </a:lvl8pPr>
      <a:lvl9pPr marL="1828846" algn="ctr" rtl="0" fontAlgn="base">
        <a:spcBef>
          <a:spcPct val="0"/>
        </a:spcBef>
        <a:spcAft>
          <a:spcPct val="0"/>
        </a:spcAft>
        <a:defRPr sz="5001">
          <a:solidFill>
            <a:srgbClr val="FFFF00"/>
          </a:solidFill>
          <a:effectLst>
            <a:outerShdw blurRad="38100" dist="38100" dir="2700000" algn="tl">
              <a:srgbClr val="C0C0C0"/>
            </a:outerShdw>
          </a:effectLst>
          <a:latin typeface="Arial Black" pitchFamily="34" charset="0"/>
        </a:defRPr>
      </a:lvl9pPr>
    </p:titleStyle>
    <p:bodyStyle>
      <a:lvl1pPr marL="342909" indent="-342909" algn="l" rtl="0" eaLnBrk="0" fontAlgn="base" hangingPunct="0">
        <a:spcBef>
          <a:spcPct val="20000"/>
        </a:spcBef>
        <a:spcAft>
          <a:spcPct val="0"/>
        </a:spcAft>
        <a:defRPr sz="5001">
          <a:solidFill>
            <a:srgbClr val="FFFF00"/>
          </a:solidFill>
          <a:latin typeface="+mn-lt"/>
          <a:ea typeface="+mn-ea"/>
          <a:cs typeface="+mn-cs"/>
        </a:defRPr>
      </a:lvl1pPr>
      <a:lvl2pPr marL="742969" indent="-285756" algn="l" rtl="0" eaLnBrk="0" fontAlgn="base" hangingPunct="0">
        <a:spcBef>
          <a:spcPct val="20000"/>
        </a:spcBef>
        <a:spcAft>
          <a:spcPct val="0"/>
        </a:spcAft>
        <a:buChar char="–"/>
        <a:defRPr sz="5001">
          <a:solidFill>
            <a:schemeClr val="tx1"/>
          </a:solidFill>
          <a:latin typeface="+mn-lt"/>
        </a:defRPr>
      </a:lvl2pPr>
      <a:lvl3pPr marL="1143028" indent="-228606" algn="l" rtl="0" eaLnBrk="0" fontAlgn="base" hangingPunct="0">
        <a:spcBef>
          <a:spcPct val="20000"/>
        </a:spcBef>
        <a:spcAft>
          <a:spcPct val="0"/>
        </a:spcAft>
        <a:buChar char="•"/>
        <a:defRPr sz="5001">
          <a:solidFill>
            <a:schemeClr val="tx1"/>
          </a:solidFill>
          <a:latin typeface="+mn-lt"/>
        </a:defRPr>
      </a:lvl3pPr>
      <a:lvl4pPr marL="1600240" indent="-228606" algn="l" rtl="0" eaLnBrk="0" fontAlgn="base" hangingPunct="0">
        <a:spcBef>
          <a:spcPct val="20000"/>
        </a:spcBef>
        <a:spcAft>
          <a:spcPct val="0"/>
        </a:spcAft>
        <a:buChar char="–"/>
        <a:defRPr sz="5001">
          <a:solidFill>
            <a:schemeClr val="tx1"/>
          </a:solidFill>
          <a:latin typeface="+mn-lt"/>
        </a:defRPr>
      </a:lvl4pPr>
      <a:lvl5pPr marL="2057451" indent="-228606" algn="l" rtl="0" eaLnBrk="0" fontAlgn="base" hangingPunct="0">
        <a:spcBef>
          <a:spcPct val="20000"/>
        </a:spcBef>
        <a:spcAft>
          <a:spcPct val="0"/>
        </a:spcAft>
        <a:buChar char="»"/>
        <a:defRPr sz="5001">
          <a:solidFill>
            <a:schemeClr val="tx1"/>
          </a:solidFill>
          <a:latin typeface="+mn-lt"/>
        </a:defRPr>
      </a:lvl5pPr>
      <a:lvl6pPr marL="2514664" indent="-228606" algn="l" rtl="0" fontAlgn="base">
        <a:spcBef>
          <a:spcPct val="20000"/>
        </a:spcBef>
        <a:spcAft>
          <a:spcPct val="0"/>
        </a:spcAft>
        <a:buChar char="»"/>
        <a:defRPr sz="5001">
          <a:solidFill>
            <a:schemeClr val="tx1"/>
          </a:solidFill>
          <a:latin typeface="+mn-lt"/>
        </a:defRPr>
      </a:lvl6pPr>
      <a:lvl7pPr marL="2971874" indent="-228606" algn="l" rtl="0" fontAlgn="base">
        <a:spcBef>
          <a:spcPct val="20000"/>
        </a:spcBef>
        <a:spcAft>
          <a:spcPct val="0"/>
        </a:spcAft>
        <a:buChar char="»"/>
        <a:defRPr sz="5001">
          <a:solidFill>
            <a:schemeClr val="tx1"/>
          </a:solidFill>
          <a:latin typeface="+mn-lt"/>
        </a:defRPr>
      </a:lvl7pPr>
      <a:lvl8pPr marL="3429086" indent="-228606" algn="l" rtl="0" fontAlgn="base">
        <a:spcBef>
          <a:spcPct val="20000"/>
        </a:spcBef>
        <a:spcAft>
          <a:spcPct val="0"/>
        </a:spcAft>
        <a:buChar char="»"/>
        <a:defRPr sz="5001">
          <a:solidFill>
            <a:schemeClr val="tx1"/>
          </a:solidFill>
          <a:latin typeface="+mn-lt"/>
        </a:defRPr>
      </a:lvl8pPr>
      <a:lvl9pPr marL="3886297" indent="-228606" algn="l" rtl="0" fontAlgn="base">
        <a:spcBef>
          <a:spcPct val="20000"/>
        </a:spcBef>
        <a:spcAft>
          <a:spcPct val="0"/>
        </a:spcAft>
        <a:buChar char="»"/>
        <a:defRPr sz="5001">
          <a:solidFill>
            <a:schemeClr val="tx1"/>
          </a:solidFill>
          <a:latin typeface="+mn-lt"/>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2286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2946400" y="2057400"/>
            <a:ext cx="6807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0" y="5943600"/>
            <a:ext cx="4775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1">
                <a:solidFill>
                  <a:srgbClr val="FFFF00"/>
                </a:solidFill>
                <a:latin typeface="Arial" charset="0"/>
              </a:defRPr>
            </a:lvl1pPr>
          </a:lstStyle>
          <a:p>
            <a:pPr fontAlgn="base">
              <a:spcBef>
                <a:spcPct val="0"/>
              </a:spcBef>
              <a:spcAft>
                <a:spcPct val="0"/>
              </a:spcAft>
              <a:defRPr/>
            </a:pPr>
            <a:endParaRPr lang="en-US" altLang="en-US" dirty="0"/>
          </a:p>
        </p:txBody>
      </p:sp>
      <p:sp>
        <p:nvSpPr>
          <p:cNvPr id="1030" name="Rectangle 6"/>
          <p:cNvSpPr>
            <a:spLocks noGrp="1" noChangeArrowheads="1"/>
          </p:cNvSpPr>
          <p:nvPr>
            <p:ph type="sldNum" sz="quarter" idx="4"/>
          </p:nvPr>
        </p:nvSpPr>
        <p:spPr bwMode="auto">
          <a:xfrm>
            <a:off x="11176000" y="6019802"/>
            <a:ext cx="406400"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1">
                <a:solidFill>
                  <a:srgbClr val="FFFF00"/>
                </a:solidFill>
                <a:latin typeface="Arial" charset="0"/>
              </a:defRPr>
            </a:lvl1pPr>
          </a:lstStyle>
          <a:p>
            <a:pPr fontAlgn="base">
              <a:spcBef>
                <a:spcPct val="0"/>
              </a:spcBef>
              <a:spcAft>
                <a:spcPct val="0"/>
              </a:spcAft>
              <a:defRPr/>
            </a:pPr>
            <a:endParaRPr lang="en-US" altLang="en-US" dirty="0"/>
          </a:p>
        </p:txBody>
      </p:sp>
      <p:pic>
        <p:nvPicPr>
          <p:cNvPr id="2" name="Picture 8" descr="6762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1143238"/>
      </p:ext>
    </p:extLst>
  </p:cSld>
  <p:clrMap bg1="lt1" tx1="dk1" bg2="lt2" tx2="dk2" accent1="accent1" accent2="accent2" accent3="accent3" accent4="accent4" accent5="accent5" accent6="accent6" hlink="hlink" folHlink="folHlink"/>
  <p:sldLayoutIdLst>
    <p:sldLayoutId id="2147486823" r:id="rId1"/>
    <p:sldLayoutId id="2147486824" r:id="rId2"/>
    <p:sldLayoutId id="2147486825" r:id="rId3"/>
    <p:sldLayoutId id="2147486826" r:id="rId4"/>
    <p:sldLayoutId id="2147486827" r:id="rId5"/>
    <p:sldLayoutId id="2147486828" r:id="rId6"/>
    <p:sldLayoutId id="2147486829" r:id="rId7"/>
    <p:sldLayoutId id="2147486830" r:id="rId8"/>
    <p:sldLayoutId id="2147486831" r:id="rId9"/>
    <p:sldLayoutId id="2147486832" r:id="rId10"/>
    <p:sldLayoutId id="2147486833" r:id="rId11"/>
  </p:sldLayoutIdLst>
  <p:txStyles>
    <p:titleStyle>
      <a:lvl1pPr algn="ctr" rtl="0" eaLnBrk="0" fontAlgn="base" hangingPunct="0">
        <a:spcBef>
          <a:spcPct val="0"/>
        </a:spcBef>
        <a:spcAft>
          <a:spcPct val="0"/>
        </a:spcAft>
        <a:defRPr sz="5001">
          <a:solidFill>
            <a:srgbClr val="FFFF00"/>
          </a:solidFill>
          <a:latin typeface="+mj-lt"/>
          <a:ea typeface="+mj-ea"/>
          <a:cs typeface="+mj-cs"/>
        </a:defRPr>
      </a:lvl1pPr>
      <a:lvl2pPr algn="ctr" rtl="0" eaLnBrk="0" fontAlgn="base" hangingPunct="0">
        <a:spcBef>
          <a:spcPct val="0"/>
        </a:spcBef>
        <a:spcAft>
          <a:spcPct val="0"/>
        </a:spcAft>
        <a:defRPr sz="5001">
          <a:solidFill>
            <a:srgbClr val="FFFF00"/>
          </a:solidFill>
          <a:latin typeface="Arial Black" pitchFamily="34" charset="0"/>
        </a:defRPr>
      </a:lvl2pPr>
      <a:lvl3pPr algn="ctr" rtl="0" eaLnBrk="0" fontAlgn="base" hangingPunct="0">
        <a:spcBef>
          <a:spcPct val="0"/>
        </a:spcBef>
        <a:spcAft>
          <a:spcPct val="0"/>
        </a:spcAft>
        <a:defRPr sz="5001">
          <a:solidFill>
            <a:srgbClr val="FFFF00"/>
          </a:solidFill>
          <a:latin typeface="Arial Black" pitchFamily="34" charset="0"/>
        </a:defRPr>
      </a:lvl3pPr>
      <a:lvl4pPr algn="ctr" rtl="0" eaLnBrk="0" fontAlgn="base" hangingPunct="0">
        <a:spcBef>
          <a:spcPct val="0"/>
        </a:spcBef>
        <a:spcAft>
          <a:spcPct val="0"/>
        </a:spcAft>
        <a:defRPr sz="5001">
          <a:solidFill>
            <a:srgbClr val="FFFF00"/>
          </a:solidFill>
          <a:latin typeface="Arial Black" pitchFamily="34" charset="0"/>
        </a:defRPr>
      </a:lvl4pPr>
      <a:lvl5pPr algn="ctr" rtl="0" eaLnBrk="0" fontAlgn="base" hangingPunct="0">
        <a:spcBef>
          <a:spcPct val="0"/>
        </a:spcBef>
        <a:spcAft>
          <a:spcPct val="0"/>
        </a:spcAft>
        <a:defRPr sz="5001">
          <a:solidFill>
            <a:srgbClr val="FFFF00"/>
          </a:solidFill>
          <a:latin typeface="Arial Black" pitchFamily="34" charset="0"/>
        </a:defRPr>
      </a:lvl5pPr>
      <a:lvl6pPr marL="457211" algn="ctr" rtl="0" fontAlgn="base">
        <a:spcBef>
          <a:spcPct val="0"/>
        </a:spcBef>
        <a:spcAft>
          <a:spcPct val="0"/>
        </a:spcAft>
        <a:defRPr sz="5001">
          <a:solidFill>
            <a:srgbClr val="FFFF00"/>
          </a:solidFill>
          <a:latin typeface="Arial Black" pitchFamily="34" charset="0"/>
        </a:defRPr>
      </a:lvl6pPr>
      <a:lvl7pPr marL="914422" algn="ctr" rtl="0" fontAlgn="base">
        <a:spcBef>
          <a:spcPct val="0"/>
        </a:spcBef>
        <a:spcAft>
          <a:spcPct val="0"/>
        </a:spcAft>
        <a:defRPr sz="5001">
          <a:solidFill>
            <a:srgbClr val="FFFF00"/>
          </a:solidFill>
          <a:latin typeface="Arial Black" pitchFamily="34" charset="0"/>
        </a:defRPr>
      </a:lvl7pPr>
      <a:lvl8pPr marL="1371635" algn="ctr" rtl="0" fontAlgn="base">
        <a:spcBef>
          <a:spcPct val="0"/>
        </a:spcBef>
        <a:spcAft>
          <a:spcPct val="0"/>
        </a:spcAft>
        <a:defRPr sz="5001">
          <a:solidFill>
            <a:srgbClr val="FFFF00"/>
          </a:solidFill>
          <a:latin typeface="Arial Black" pitchFamily="34" charset="0"/>
        </a:defRPr>
      </a:lvl8pPr>
      <a:lvl9pPr marL="1828846" algn="ctr" rtl="0" fontAlgn="base">
        <a:spcBef>
          <a:spcPct val="0"/>
        </a:spcBef>
        <a:spcAft>
          <a:spcPct val="0"/>
        </a:spcAft>
        <a:defRPr sz="5001">
          <a:solidFill>
            <a:srgbClr val="FFFF00"/>
          </a:solidFill>
          <a:latin typeface="Arial Black" pitchFamily="34" charset="0"/>
        </a:defRPr>
      </a:lvl9pPr>
    </p:titleStyle>
    <p:bodyStyle>
      <a:lvl1pPr marL="342909" indent="-342909" algn="l" rtl="0" eaLnBrk="0" fontAlgn="base" hangingPunct="0">
        <a:spcBef>
          <a:spcPct val="20000"/>
        </a:spcBef>
        <a:spcAft>
          <a:spcPct val="0"/>
        </a:spcAft>
        <a:buChar char="•"/>
        <a:defRPr sz="5001">
          <a:solidFill>
            <a:srgbClr val="FFFF00"/>
          </a:solidFill>
          <a:latin typeface="+mn-lt"/>
          <a:ea typeface="+mn-ea"/>
          <a:cs typeface="+mn-cs"/>
        </a:defRPr>
      </a:lvl1pPr>
      <a:lvl2pPr marL="742969" indent="-285756" algn="l" rtl="0" eaLnBrk="0" fontAlgn="base" hangingPunct="0">
        <a:spcBef>
          <a:spcPct val="20000"/>
        </a:spcBef>
        <a:spcAft>
          <a:spcPct val="0"/>
        </a:spcAft>
        <a:buChar char="–"/>
        <a:defRPr sz="2800">
          <a:solidFill>
            <a:schemeClr val="tx1"/>
          </a:solidFill>
          <a:latin typeface="Arial" charset="0"/>
        </a:defRPr>
      </a:lvl2pPr>
      <a:lvl3pPr marL="1143028" indent="-228606" algn="l" rtl="0" eaLnBrk="0" fontAlgn="base" hangingPunct="0">
        <a:spcBef>
          <a:spcPct val="20000"/>
        </a:spcBef>
        <a:spcAft>
          <a:spcPct val="0"/>
        </a:spcAft>
        <a:buChar char="•"/>
        <a:defRPr sz="2400">
          <a:solidFill>
            <a:schemeClr val="tx1"/>
          </a:solidFill>
          <a:latin typeface="Arial" charset="0"/>
        </a:defRPr>
      </a:lvl3pPr>
      <a:lvl4pPr marL="1600240" indent="-228606" algn="l" rtl="0" eaLnBrk="0" fontAlgn="base" hangingPunct="0">
        <a:spcBef>
          <a:spcPct val="20000"/>
        </a:spcBef>
        <a:spcAft>
          <a:spcPct val="0"/>
        </a:spcAft>
        <a:buChar char="–"/>
        <a:defRPr sz="2000">
          <a:solidFill>
            <a:schemeClr val="tx1"/>
          </a:solidFill>
          <a:latin typeface="Arial" charset="0"/>
        </a:defRPr>
      </a:lvl4pPr>
      <a:lvl5pPr marL="2057451" indent="-228606" algn="l" rtl="0" eaLnBrk="0" fontAlgn="base" hangingPunct="0">
        <a:spcBef>
          <a:spcPct val="20000"/>
        </a:spcBef>
        <a:spcAft>
          <a:spcPct val="0"/>
        </a:spcAft>
        <a:buChar char="»"/>
        <a:defRPr sz="2000">
          <a:solidFill>
            <a:schemeClr val="tx1"/>
          </a:solidFill>
          <a:latin typeface="Arial" charset="0"/>
        </a:defRPr>
      </a:lvl5pPr>
      <a:lvl6pPr marL="2514664" indent="-228606" algn="l" rtl="0" fontAlgn="base">
        <a:spcBef>
          <a:spcPct val="20000"/>
        </a:spcBef>
        <a:spcAft>
          <a:spcPct val="0"/>
        </a:spcAft>
        <a:buChar char="»"/>
        <a:defRPr sz="2000">
          <a:solidFill>
            <a:schemeClr val="tx1"/>
          </a:solidFill>
          <a:latin typeface="Arial" charset="0"/>
        </a:defRPr>
      </a:lvl6pPr>
      <a:lvl7pPr marL="2971874" indent="-228606" algn="l" rtl="0" fontAlgn="base">
        <a:spcBef>
          <a:spcPct val="20000"/>
        </a:spcBef>
        <a:spcAft>
          <a:spcPct val="0"/>
        </a:spcAft>
        <a:buChar char="»"/>
        <a:defRPr sz="2000">
          <a:solidFill>
            <a:schemeClr val="tx1"/>
          </a:solidFill>
          <a:latin typeface="Arial" charset="0"/>
        </a:defRPr>
      </a:lvl7pPr>
      <a:lvl8pPr marL="3429086" indent="-228606" algn="l" rtl="0" fontAlgn="base">
        <a:spcBef>
          <a:spcPct val="20000"/>
        </a:spcBef>
        <a:spcAft>
          <a:spcPct val="0"/>
        </a:spcAft>
        <a:buChar char="»"/>
        <a:defRPr sz="2000">
          <a:solidFill>
            <a:schemeClr val="tx1"/>
          </a:solidFill>
          <a:latin typeface="Arial" charset="0"/>
        </a:defRPr>
      </a:lvl8pPr>
      <a:lvl9pPr marL="3886297" indent="-228606"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80" descr="680300"/>
          <p:cNvPicPr>
            <a:picLocks noChangeAspect="1" noChangeArrowheads="1"/>
          </p:cNvPicPr>
          <p:nvPr userDrawn="1"/>
        </p:nvPicPr>
        <p:blipFill>
          <a:blip>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04800"/>
            <a:ext cx="12192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endParaRPr lang="en-US"/>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1" smtClean="0">
                <a:latin typeface="Arial" charset="0"/>
              </a:defRPr>
            </a:lvl1pPr>
          </a:lstStyle>
          <a:p>
            <a:pPr fontAlgn="base">
              <a:spcBef>
                <a:spcPct val="0"/>
              </a:spcBef>
              <a:spcAft>
                <a:spcPct val="0"/>
              </a:spcAft>
              <a:defRPr/>
            </a:pPr>
            <a:endParaRPr lang="en-US" dirty="0">
              <a:solidFill>
                <a:srgbClr val="FFFFFF"/>
              </a:solidFill>
            </a:endParaRPr>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1">
                <a:latin typeface="Arial" panose="020B0604020202020204" pitchFamily="34" charset="0"/>
              </a:defRPr>
            </a:lvl1pPr>
          </a:lstStyle>
          <a:p>
            <a:pPr fontAlgn="base">
              <a:spcBef>
                <a:spcPct val="0"/>
              </a:spcBef>
              <a:spcAft>
                <a:spcPct val="0"/>
              </a:spcAft>
            </a:pPr>
            <a:fld id="{F86E7127-E586-492D-819E-7830C70F5522}" type="slidenum">
              <a:rPr lang="en-US" altLang="en-US" smtClean="0">
                <a:solidFill>
                  <a:srgbClr val="FFFFFF"/>
                </a:solidFill>
              </a:rPr>
              <a:pPr fontAlgn="base">
                <a:spcBef>
                  <a:spcPct val="0"/>
                </a:spcBef>
                <a:spcAft>
                  <a:spcPct val="0"/>
                </a:spcAft>
              </a:pPr>
              <a:t>‹#›</a:t>
            </a:fld>
            <a:endParaRPr lang="en-US" altLang="en-US" dirty="0">
              <a:solidFill>
                <a:srgbClr val="FFFFFF"/>
              </a:solidFill>
            </a:endParaRPr>
          </a:p>
        </p:txBody>
      </p:sp>
    </p:spTree>
    <p:extLst>
      <p:ext uri="{BB962C8B-B14F-4D97-AF65-F5344CB8AC3E}">
        <p14:creationId xmlns:p14="http://schemas.microsoft.com/office/powerpoint/2010/main" val="815496924"/>
      </p:ext>
    </p:extLst>
  </p:cSld>
  <p:clrMap bg1="lt1" tx1="dk1" bg2="lt2" tx2="dk2" accent1="accent1" accent2="accent2" accent3="accent3" accent4="accent4" accent5="accent5" accent6="accent6" hlink="hlink" folHlink="folHlink"/>
  <p:sldLayoutIdLst>
    <p:sldLayoutId id="2147486847" r:id="rId1"/>
    <p:sldLayoutId id="2147486848" r:id="rId2"/>
    <p:sldLayoutId id="2147486849" r:id="rId3"/>
    <p:sldLayoutId id="2147486850" r:id="rId4"/>
    <p:sldLayoutId id="2147486851" r:id="rId5"/>
    <p:sldLayoutId id="2147486852" r:id="rId6"/>
    <p:sldLayoutId id="2147486853" r:id="rId7"/>
    <p:sldLayoutId id="2147486854" r:id="rId8"/>
    <p:sldLayoutId id="2147486855" r:id="rId9"/>
    <p:sldLayoutId id="2147486856" r:id="rId10"/>
    <p:sldLayoutId id="2147486857" r:id="rId11"/>
  </p:sldLayoutIdLst>
  <p:txStyles>
    <p:titleStyle>
      <a:lvl1pPr algn="ctr" rtl="0" eaLnBrk="0" fontAlgn="base" hangingPunct="0">
        <a:spcBef>
          <a:spcPct val="0"/>
        </a:spcBef>
        <a:spcAft>
          <a:spcPct val="0"/>
        </a:spcAft>
        <a:defRPr sz="5001">
          <a:solidFill>
            <a:srgbClr val="FFFF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1">
          <a:solidFill>
            <a:srgbClr val="FFFF00"/>
          </a:solidFill>
          <a:effectLst>
            <a:outerShdw blurRad="38100" dist="38100" dir="2700000" algn="tl">
              <a:srgbClr val="C0C0C0"/>
            </a:outerShdw>
          </a:effectLst>
          <a:latin typeface="Arial Black" pitchFamily="34" charset="0"/>
        </a:defRPr>
      </a:lvl2pPr>
      <a:lvl3pPr algn="ctr" rtl="0" eaLnBrk="0" fontAlgn="base" hangingPunct="0">
        <a:spcBef>
          <a:spcPct val="0"/>
        </a:spcBef>
        <a:spcAft>
          <a:spcPct val="0"/>
        </a:spcAft>
        <a:defRPr sz="5001">
          <a:solidFill>
            <a:srgbClr val="FFFF00"/>
          </a:solidFill>
          <a:effectLst>
            <a:outerShdw blurRad="38100" dist="38100" dir="2700000" algn="tl">
              <a:srgbClr val="C0C0C0"/>
            </a:outerShdw>
          </a:effectLst>
          <a:latin typeface="Arial Black" pitchFamily="34" charset="0"/>
        </a:defRPr>
      </a:lvl3pPr>
      <a:lvl4pPr algn="ctr" rtl="0" eaLnBrk="0" fontAlgn="base" hangingPunct="0">
        <a:spcBef>
          <a:spcPct val="0"/>
        </a:spcBef>
        <a:spcAft>
          <a:spcPct val="0"/>
        </a:spcAft>
        <a:defRPr sz="5001">
          <a:solidFill>
            <a:srgbClr val="FFFF00"/>
          </a:solidFill>
          <a:effectLst>
            <a:outerShdw blurRad="38100" dist="38100" dir="2700000" algn="tl">
              <a:srgbClr val="C0C0C0"/>
            </a:outerShdw>
          </a:effectLst>
          <a:latin typeface="Arial Black" pitchFamily="34" charset="0"/>
        </a:defRPr>
      </a:lvl4pPr>
      <a:lvl5pPr algn="ctr" rtl="0" eaLnBrk="0" fontAlgn="base" hangingPunct="0">
        <a:spcBef>
          <a:spcPct val="0"/>
        </a:spcBef>
        <a:spcAft>
          <a:spcPct val="0"/>
        </a:spcAft>
        <a:defRPr sz="5001">
          <a:solidFill>
            <a:srgbClr val="FFFF00"/>
          </a:solidFill>
          <a:effectLst>
            <a:outerShdw blurRad="38100" dist="38100" dir="2700000" algn="tl">
              <a:srgbClr val="C0C0C0"/>
            </a:outerShdw>
          </a:effectLst>
          <a:latin typeface="Arial Black" pitchFamily="34" charset="0"/>
        </a:defRPr>
      </a:lvl5pPr>
      <a:lvl6pPr marL="457211" algn="ctr" rtl="0" fontAlgn="base">
        <a:spcBef>
          <a:spcPct val="0"/>
        </a:spcBef>
        <a:spcAft>
          <a:spcPct val="0"/>
        </a:spcAft>
        <a:defRPr sz="5001">
          <a:solidFill>
            <a:srgbClr val="FFFF00"/>
          </a:solidFill>
          <a:effectLst>
            <a:outerShdw blurRad="38100" dist="38100" dir="2700000" algn="tl">
              <a:srgbClr val="C0C0C0"/>
            </a:outerShdw>
          </a:effectLst>
          <a:latin typeface="Arial Black" pitchFamily="34" charset="0"/>
        </a:defRPr>
      </a:lvl6pPr>
      <a:lvl7pPr marL="914422" algn="ctr" rtl="0" fontAlgn="base">
        <a:spcBef>
          <a:spcPct val="0"/>
        </a:spcBef>
        <a:spcAft>
          <a:spcPct val="0"/>
        </a:spcAft>
        <a:defRPr sz="5001">
          <a:solidFill>
            <a:srgbClr val="FFFF00"/>
          </a:solidFill>
          <a:effectLst>
            <a:outerShdw blurRad="38100" dist="38100" dir="2700000" algn="tl">
              <a:srgbClr val="C0C0C0"/>
            </a:outerShdw>
          </a:effectLst>
          <a:latin typeface="Arial Black" pitchFamily="34" charset="0"/>
        </a:defRPr>
      </a:lvl7pPr>
      <a:lvl8pPr marL="1371635" algn="ctr" rtl="0" fontAlgn="base">
        <a:spcBef>
          <a:spcPct val="0"/>
        </a:spcBef>
        <a:spcAft>
          <a:spcPct val="0"/>
        </a:spcAft>
        <a:defRPr sz="5001">
          <a:solidFill>
            <a:srgbClr val="FFFF00"/>
          </a:solidFill>
          <a:effectLst>
            <a:outerShdw blurRad="38100" dist="38100" dir="2700000" algn="tl">
              <a:srgbClr val="C0C0C0"/>
            </a:outerShdw>
          </a:effectLst>
          <a:latin typeface="Arial Black" pitchFamily="34" charset="0"/>
        </a:defRPr>
      </a:lvl8pPr>
      <a:lvl9pPr marL="1828846" algn="ctr" rtl="0" fontAlgn="base">
        <a:spcBef>
          <a:spcPct val="0"/>
        </a:spcBef>
        <a:spcAft>
          <a:spcPct val="0"/>
        </a:spcAft>
        <a:defRPr sz="5001">
          <a:solidFill>
            <a:srgbClr val="FFFF00"/>
          </a:solidFill>
          <a:effectLst>
            <a:outerShdw blurRad="38100" dist="38100" dir="2700000" algn="tl">
              <a:srgbClr val="C0C0C0"/>
            </a:outerShdw>
          </a:effectLst>
          <a:latin typeface="Arial Black" pitchFamily="34" charset="0"/>
        </a:defRPr>
      </a:lvl9pPr>
    </p:titleStyle>
    <p:bodyStyle>
      <a:lvl1pPr marL="342909" indent="-342909" algn="l" rtl="0" eaLnBrk="0" fontAlgn="base" hangingPunct="0">
        <a:spcBef>
          <a:spcPct val="20000"/>
        </a:spcBef>
        <a:spcAft>
          <a:spcPct val="0"/>
        </a:spcAft>
        <a:defRPr sz="5001">
          <a:solidFill>
            <a:srgbClr val="FFFF00"/>
          </a:solidFill>
          <a:latin typeface="+mn-lt"/>
          <a:ea typeface="+mn-ea"/>
          <a:cs typeface="+mn-cs"/>
        </a:defRPr>
      </a:lvl1pPr>
      <a:lvl2pPr marL="742969" indent="-285756" algn="l" rtl="0" eaLnBrk="0" fontAlgn="base" hangingPunct="0">
        <a:spcBef>
          <a:spcPct val="20000"/>
        </a:spcBef>
        <a:spcAft>
          <a:spcPct val="0"/>
        </a:spcAft>
        <a:buChar char="–"/>
        <a:defRPr sz="5001">
          <a:solidFill>
            <a:schemeClr val="tx1"/>
          </a:solidFill>
          <a:latin typeface="+mn-lt"/>
        </a:defRPr>
      </a:lvl2pPr>
      <a:lvl3pPr marL="1143028" indent="-228606" algn="l" rtl="0" eaLnBrk="0" fontAlgn="base" hangingPunct="0">
        <a:spcBef>
          <a:spcPct val="20000"/>
        </a:spcBef>
        <a:spcAft>
          <a:spcPct val="0"/>
        </a:spcAft>
        <a:buChar char="•"/>
        <a:defRPr sz="5001">
          <a:solidFill>
            <a:schemeClr val="tx1"/>
          </a:solidFill>
          <a:latin typeface="+mn-lt"/>
        </a:defRPr>
      </a:lvl3pPr>
      <a:lvl4pPr marL="1600240" indent="-228606" algn="l" rtl="0" eaLnBrk="0" fontAlgn="base" hangingPunct="0">
        <a:spcBef>
          <a:spcPct val="20000"/>
        </a:spcBef>
        <a:spcAft>
          <a:spcPct val="0"/>
        </a:spcAft>
        <a:buChar char="–"/>
        <a:defRPr sz="5001">
          <a:solidFill>
            <a:schemeClr val="tx1"/>
          </a:solidFill>
          <a:latin typeface="+mn-lt"/>
        </a:defRPr>
      </a:lvl4pPr>
      <a:lvl5pPr marL="2057451" indent="-228606" algn="l" rtl="0" eaLnBrk="0" fontAlgn="base" hangingPunct="0">
        <a:spcBef>
          <a:spcPct val="20000"/>
        </a:spcBef>
        <a:spcAft>
          <a:spcPct val="0"/>
        </a:spcAft>
        <a:buChar char="»"/>
        <a:defRPr sz="5001">
          <a:solidFill>
            <a:schemeClr val="tx1"/>
          </a:solidFill>
          <a:latin typeface="+mn-lt"/>
        </a:defRPr>
      </a:lvl5pPr>
      <a:lvl6pPr marL="2514664" indent="-228606" algn="l" rtl="0" fontAlgn="base">
        <a:spcBef>
          <a:spcPct val="20000"/>
        </a:spcBef>
        <a:spcAft>
          <a:spcPct val="0"/>
        </a:spcAft>
        <a:buChar char="»"/>
        <a:defRPr sz="5001">
          <a:solidFill>
            <a:schemeClr val="tx1"/>
          </a:solidFill>
          <a:latin typeface="+mn-lt"/>
        </a:defRPr>
      </a:lvl6pPr>
      <a:lvl7pPr marL="2971874" indent="-228606" algn="l" rtl="0" fontAlgn="base">
        <a:spcBef>
          <a:spcPct val="20000"/>
        </a:spcBef>
        <a:spcAft>
          <a:spcPct val="0"/>
        </a:spcAft>
        <a:buChar char="»"/>
        <a:defRPr sz="5001">
          <a:solidFill>
            <a:schemeClr val="tx1"/>
          </a:solidFill>
          <a:latin typeface="+mn-lt"/>
        </a:defRPr>
      </a:lvl7pPr>
      <a:lvl8pPr marL="3429086" indent="-228606" algn="l" rtl="0" fontAlgn="base">
        <a:spcBef>
          <a:spcPct val="20000"/>
        </a:spcBef>
        <a:spcAft>
          <a:spcPct val="0"/>
        </a:spcAft>
        <a:buChar char="»"/>
        <a:defRPr sz="5001">
          <a:solidFill>
            <a:schemeClr val="tx1"/>
          </a:solidFill>
          <a:latin typeface="+mn-lt"/>
        </a:defRPr>
      </a:lvl8pPr>
      <a:lvl9pPr marL="3886297" indent="-228606" algn="l" rtl="0" fontAlgn="base">
        <a:spcBef>
          <a:spcPct val="20000"/>
        </a:spcBef>
        <a:spcAft>
          <a:spcPct val="0"/>
        </a:spcAft>
        <a:buChar char="»"/>
        <a:defRPr sz="5001">
          <a:solidFill>
            <a:schemeClr val="tx1"/>
          </a:solidFill>
          <a:latin typeface="+mn-lt"/>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57" descr="5748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1">
                <a:solidFill>
                  <a:srgbClr val="FFFF00"/>
                </a:solidFill>
                <a:latin typeface="Arial" charset="0"/>
              </a:defRPr>
            </a:lvl1pPr>
          </a:lstStyle>
          <a:p>
            <a:pPr fontAlgn="base">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1" smtClean="0">
                <a:solidFill>
                  <a:srgbClr val="FFFF00"/>
                </a:solidFill>
                <a:latin typeface="Arial" panose="020B0604020202020204" pitchFamily="34" charset="0"/>
              </a:defRPr>
            </a:lvl1pPr>
          </a:lstStyle>
          <a:p>
            <a:pPr fontAlgn="base">
              <a:spcBef>
                <a:spcPct val="0"/>
              </a:spcBef>
              <a:spcAft>
                <a:spcPct val="0"/>
              </a:spcAft>
              <a:defRPr/>
            </a:pPr>
            <a:fld id="{07BAE60E-98BE-4558-8B27-B6D30067635B}" type="slidenum">
              <a:rPr lang="en-US" altLang="en-US"/>
              <a:pPr fontAlgn="base">
                <a:spcBef>
                  <a:spcPct val="0"/>
                </a:spcBef>
                <a:spcAft>
                  <a:spcPct val="0"/>
                </a:spcAft>
                <a:defRPr/>
              </a:pPr>
              <a:t>‹#›</a:t>
            </a:fld>
            <a:endParaRPr lang="en-US" altLang="en-US" dirty="0"/>
          </a:p>
        </p:txBody>
      </p:sp>
    </p:spTree>
    <p:extLst>
      <p:ext uri="{BB962C8B-B14F-4D97-AF65-F5344CB8AC3E}">
        <p14:creationId xmlns:p14="http://schemas.microsoft.com/office/powerpoint/2010/main" val="1675593200"/>
      </p:ext>
    </p:extLst>
  </p:cSld>
  <p:clrMap bg1="lt1" tx1="dk1" bg2="lt2" tx2="dk2" accent1="accent1" accent2="accent2" accent3="accent3" accent4="accent4" accent5="accent5" accent6="accent6" hlink="hlink" folHlink="folHlink"/>
  <p:sldLayoutIdLst>
    <p:sldLayoutId id="2147486859" r:id="rId1"/>
    <p:sldLayoutId id="2147486860" r:id="rId2"/>
    <p:sldLayoutId id="2147486861" r:id="rId3"/>
    <p:sldLayoutId id="2147486862" r:id="rId4"/>
    <p:sldLayoutId id="2147486863" r:id="rId5"/>
    <p:sldLayoutId id="2147486864" r:id="rId6"/>
    <p:sldLayoutId id="2147486865" r:id="rId7"/>
    <p:sldLayoutId id="2147486866" r:id="rId8"/>
    <p:sldLayoutId id="2147486867" r:id="rId9"/>
    <p:sldLayoutId id="2147486868" r:id="rId10"/>
    <p:sldLayoutId id="2147486869" r:id="rId11"/>
  </p:sldLayoutIdLst>
  <p:txStyles>
    <p:titleStyle>
      <a:lvl1pPr algn="ctr" rtl="0" eaLnBrk="0" fontAlgn="base" hangingPunct="0">
        <a:spcBef>
          <a:spcPct val="0"/>
        </a:spcBef>
        <a:spcAft>
          <a:spcPct val="0"/>
        </a:spcAft>
        <a:defRPr sz="5001">
          <a:solidFill>
            <a:srgbClr val="FFFF00"/>
          </a:solidFill>
          <a:latin typeface="+mj-lt"/>
          <a:ea typeface="+mj-ea"/>
          <a:cs typeface="+mj-cs"/>
        </a:defRPr>
      </a:lvl1pPr>
      <a:lvl2pPr algn="ctr" rtl="0" eaLnBrk="0" fontAlgn="base" hangingPunct="0">
        <a:spcBef>
          <a:spcPct val="0"/>
        </a:spcBef>
        <a:spcAft>
          <a:spcPct val="0"/>
        </a:spcAft>
        <a:defRPr sz="5001">
          <a:solidFill>
            <a:srgbClr val="FFFF00"/>
          </a:solidFill>
          <a:latin typeface="Arial Black" pitchFamily="34" charset="0"/>
        </a:defRPr>
      </a:lvl2pPr>
      <a:lvl3pPr algn="ctr" rtl="0" eaLnBrk="0" fontAlgn="base" hangingPunct="0">
        <a:spcBef>
          <a:spcPct val="0"/>
        </a:spcBef>
        <a:spcAft>
          <a:spcPct val="0"/>
        </a:spcAft>
        <a:defRPr sz="5001">
          <a:solidFill>
            <a:srgbClr val="FFFF00"/>
          </a:solidFill>
          <a:latin typeface="Arial Black" pitchFamily="34" charset="0"/>
        </a:defRPr>
      </a:lvl3pPr>
      <a:lvl4pPr algn="ctr" rtl="0" eaLnBrk="0" fontAlgn="base" hangingPunct="0">
        <a:spcBef>
          <a:spcPct val="0"/>
        </a:spcBef>
        <a:spcAft>
          <a:spcPct val="0"/>
        </a:spcAft>
        <a:defRPr sz="5001">
          <a:solidFill>
            <a:srgbClr val="FFFF00"/>
          </a:solidFill>
          <a:latin typeface="Arial Black" pitchFamily="34" charset="0"/>
        </a:defRPr>
      </a:lvl4pPr>
      <a:lvl5pPr algn="ctr" rtl="0" eaLnBrk="0" fontAlgn="base" hangingPunct="0">
        <a:spcBef>
          <a:spcPct val="0"/>
        </a:spcBef>
        <a:spcAft>
          <a:spcPct val="0"/>
        </a:spcAft>
        <a:defRPr sz="5001">
          <a:solidFill>
            <a:srgbClr val="FFFF00"/>
          </a:solidFill>
          <a:latin typeface="Arial Black" pitchFamily="34" charset="0"/>
        </a:defRPr>
      </a:lvl5pPr>
      <a:lvl6pPr marL="457211" algn="ctr" rtl="0" fontAlgn="base">
        <a:spcBef>
          <a:spcPct val="0"/>
        </a:spcBef>
        <a:spcAft>
          <a:spcPct val="0"/>
        </a:spcAft>
        <a:defRPr sz="5001">
          <a:solidFill>
            <a:srgbClr val="FFFF00"/>
          </a:solidFill>
          <a:latin typeface="Arial Black" pitchFamily="34" charset="0"/>
        </a:defRPr>
      </a:lvl6pPr>
      <a:lvl7pPr marL="914422" algn="ctr" rtl="0" fontAlgn="base">
        <a:spcBef>
          <a:spcPct val="0"/>
        </a:spcBef>
        <a:spcAft>
          <a:spcPct val="0"/>
        </a:spcAft>
        <a:defRPr sz="5001">
          <a:solidFill>
            <a:srgbClr val="FFFF00"/>
          </a:solidFill>
          <a:latin typeface="Arial Black" pitchFamily="34" charset="0"/>
        </a:defRPr>
      </a:lvl7pPr>
      <a:lvl8pPr marL="1371635" algn="ctr" rtl="0" fontAlgn="base">
        <a:spcBef>
          <a:spcPct val="0"/>
        </a:spcBef>
        <a:spcAft>
          <a:spcPct val="0"/>
        </a:spcAft>
        <a:defRPr sz="5001">
          <a:solidFill>
            <a:srgbClr val="FFFF00"/>
          </a:solidFill>
          <a:latin typeface="Arial Black" pitchFamily="34" charset="0"/>
        </a:defRPr>
      </a:lvl8pPr>
      <a:lvl9pPr marL="1828846" algn="ctr" rtl="0" fontAlgn="base">
        <a:spcBef>
          <a:spcPct val="0"/>
        </a:spcBef>
        <a:spcAft>
          <a:spcPct val="0"/>
        </a:spcAft>
        <a:defRPr sz="5001">
          <a:solidFill>
            <a:srgbClr val="FFFF00"/>
          </a:solidFill>
          <a:latin typeface="Arial Black" pitchFamily="34" charset="0"/>
        </a:defRPr>
      </a:lvl9pPr>
    </p:titleStyle>
    <p:bodyStyle>
      <a:lvl1pPr marL="342909" indent="-342909" algn="l" rtl="0" eaLnBrk="0" fontAlgn="base" hangingPunct="0">
        <a:spcBef>
          <a:spcPct val="20000"/>
        </a:spcBef>
        <a:spcAft>
          <a:spcPct val="0"/>
        </a:spcAft>
        <a:defRPr sz="5001">
          <a:solidFill>
            <a:srgbClr val="FFFF00"/>
          </a:solidFill>
          <a:latin typeface="+mn-lt"/>
          <a:ea typeface="+mn-ea"/>
          <a:cs typeface="+mn-cs"/>
        </a:defRPr>
      </a:lvl1pPr>
      <a:lvl2pPr marL="742969" indent="-285756" algn="l" rtl="0" eaLnBrk="0" fontAlgn="base" hangingPunct="0">
        <a:spcBef>
          <a:spcPct val="20000"/>
        </a:spcBef>
        <a:spcAft>
          <a:spcPct val="0"/>
        </a:spcAft>
        <a:buChar char="–"/>
        <a:defRPr sz="5001">
          <a:solidFill>
            <a:schemeClr val="tx1"/>
          </a:solidFill>
          <a:latin typeface="+mn-lt"/>
        </a:defRPr>
      </a:lvl2pPr>
      <a:lvl3pPr marL="1143028" indent="-228606" algn="l" rtl="0" eaLnBrk="0" fontAlgn="base" hangingPunct="0">
        <a:spcBef>
          <a:spcPct val="20000"/>
        </a:spcBef>
        <a:spcAft>
          <a:spcPct val="0"/>
        </a:spcAft>
        <a:buChar char="•"/>
        <a:defRPr sz="5001">
          <a:solidFill>
            <a:schemeClr val="tx1"/>
          </a:solidFill>
          <a:latin typeface="+mn-lt"/>
        </a:defRPr>
      </a:lvl3pPr>
      <a:lvl4pPr marL="1600240" indent="-228606" algn="l" rtl="0" eaLnBrk="0" fontAlgn="base" hangingPunct="0">
        <a:spcBef>
          <a:spcPct val="20000"/>
        </a:spcBef>
        <a:spcAft>
          <a:spcPct val="0"/>
        </a:spcAft>
        <a:buChar char="–"/>
        <a:defRPr sz="5001">
          <a:solidFill>
            <a:schemeClr val="tx1"/>
          </a:solidFill>
          <a:latin typeface="+mn-lt"/>
        </a:defRPr>
      </a:lvl4pPr>
      <a:lvl5pPr marL="2057451" indent="-228606" algn="l" rtl="0" eaLnBrk="0" fontAlgn="base" hangingPunct="0">
        <a:spcBef>
          <a:spcPct val="20000"/>
        </a:spcBef>
        <a:spcAft>
          <a:spcPct val="0"/>
        </a:spcAft>
        <a:buChar char="»"/>
        <a:defRPr sz="5001">
          <a:solidFill>
            <a:schemeClr val="tx1"/>
          </a:solidFill>
          <a:latin typeface="+mn-lt"/>
        </a:defRPr>
      </a:lvl5pPr>
      <a:lvl6pPr marL="2514664" indent="-228606" algn="l" rtl="0" fontAlgn="base">
        <a:spcBef>
          <a:spcPct val="20000"/>
        </a:spcBef>
        <a:spcAft>
          <a:spcPct val="0"/>
        </a:spcAft>
        <a:buChar char="»"/>
        <a:defRPr sz="5001">
          <a:solidFill>
            <a:schemeClr val="tx1"/>
          </a:solidFill>
          <a:latin typeface="+mn-lt"/>
        </a:defRPr>
      </a:lvl6pPr>
      <a:lvl7pPr marL="2971874" indent="-228606" algn="l" rtl="0" fontAlgn="base">
        <a:spcBef>
          <a:spcPct val="20000"/>
        </a:spcBef>
        <a:spcAft>
          <a:spcPct val="0"/>
        </a:spcAft>
        <a:buChar char="»"/>
        <a:defRPr sz="5001">
          <a:solidFill>
            <a:schemeClr val="tx1"/>
          </a:solidFill>
          <a:latin typeface="+mn-lt"/>
        </a:defRPr>
      </a:lvl7pPr>
      <a:lvl8pPr marL="3429086" indent="-228606" algn="l" rtl="0" fontAlgn="base">
        <a:spcBef>
          <a:spcPct val="20000"/>
        </a:spcBef>
        <a:spcAft>
          <a:spcPct val="0"/>
        </a:spcAft>
        <a:buChar char="»"/>
        <a:defRPr sz="5001">
          <a:solidFill>
            <a:schemeClr val="tx1"/>
          </a:solidFill>
          <a:latin typeface="+mn-lt"/>
        </a:defRPr>
      </a:lvl8pPr>
      <a:lvl9pPr marL="3886297" indent="-228606" algn="l" rtl="0" fontAlgn="base">
        <a:spcBef>
          <a:spcPct val="20000"/>
        </a:spcBef>
        <a:spcAft>
          <a:spcPct val="0"/>
        </a:spcAft>
        <a:buChar char="»"/>
        <a:defRPr sz="5001">
          <a:solidFill>
            <a:schemeClr val="tx1"/>
          </a:solidFill>
          <a:latin typeface="+mn-lt"/>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51" descr="5236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1" smtClean="0">
                <a:solidFill>
                  <a:srgbClr val="FFFF00"/>
                </a:solidFill>
                <a:latin typeface="Arial" charset="0"/>
              </a:defRPr>
            </a:lvl1pPr>
          </a:lstStyle>
          <a:p>
            <a:pPr fontAlgn="base">
              <a:spcBef>
                <a:spcPct val="0"/>
              </a:spcBef>
              <a:spcAft>
                <a:spcPct val="0"/>
              </a:spcAft>
              <a:defRPr/>
            </a:pPr>
            <a:endParaRPr lang="en-US" alt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1">
                <a:solidFill>
                  <a:srgbClr val="FFFF00"/>
                </a:solidFill>
                <a:latin typeface="Arial" panose="020B0604020202020204" pitchFamily="34" charset="0"/>
              </a:defRPr>
            </a:lvl1pPr>
          </a:lstStyle>
          <a:p>
            <a:pPr fontAlgn="base">
              <a:spcBef>
                <a:spcPct val="0"/>
              </a:spcBef>
              <a:spcAft>
                <a:spcPct val="0"/>
              </a:spcAft>
            </a:pPr>
            <a:fld id="{A3434946-205F-4CDB-8BBD-871C5BC58C3B}" type="slidenum">
              <a:rPr lang="en-US" altLang="en-US" smtClean="0"/>
              <a:pPr fontAlgn="base">
                <a:spcBef>
                  <a:spcPct val="0"/>
                </a:spcBef>
                <a:spcAft>
                  <a:spcPct val="0"/>
                </a:spcAft>
              </a:pPr>
              <a:t>‹#›</a:t>
            </a:fld>
            <a:endParaRPr lang="en-US" altLang="en-US" dirty="0"/>
          </a:p>
        </p:txBody>
      </p:sp>
    </p:spTree>
    <p:extLst>
      <p:ext uri="{BB962C8B-B14F-4D97-AF65-F5344CB8AC3E}">
        <p14:creationId xmlns:p14="http://schemas.microsoft.com/office/powerpoint/2010/main" val="2730002557"/>
      </p:ext>
    </p:extLst>
  </p:cSld>
  <p:clrMap bg1="lt1" tx1="dk1" bg2="lt2" tx2="dk2" accent1="accent1" accent2="accent2" accent3="accent3" accent4="accent4" accent5="accent5" accent6="accent6" hlink="hlink" folHlink="folHlink"/>
  <p:sldLayoutIdLst>
    <p:sldLayoutId id="2147486895" r:id="rId1"/>
    <p:sldLayoutId id="2147486896" r:id="rId2"/>
    <p:sldLayoutId id="2147486897" r:id="rId3"/>
    <p:sldLayoutId id="2147486898" r:id="rId4"/>
    <p:sldLayoutId id="2147486899" r:id="rId5"/>
    <p:sldLayoutId id="2147486900" r:id="rId6"/>
    <p:sldLayoutId id="2147486901" r:id="rId7"/>
    <p:sldLayoutId id="2147486902" r:id="rId8"/>
    <p:sldLayoutId id="2147486903" r:id="rId9"/>
    <p:sldLayoutId id="2147486904" r:id="rId10"/>
    <p:sldLayoutId id="2147486905" r:id="rId11"/>
  </p:sldLayoutIdLst>
  <p:txStyles>
    <p:titleStyle>
      <a:lvl1pPr algn="ctr" rtl="0" eaLnBrk="0" fontAlgn="base" hangingPunct="0">
        <a:spcBef>
          <a:spcPct val="0"/>
        </a:spcBef>
        <a:spcAft>
          <a:spcPct val="0"/>
        </a:spcAft>
        <a:defRPr sz="5001">
          <a:solidFill>
            <a:schemeClr val="bg1"/>
          </a:solidFill>
          <a:latin typeface="+mj-lt"/>
          <a:ea typeface="+mj-ea"/>
          <a:cs typeface="+mj-cs"/>
        </a:defRPr>
      </a:lvl1pPr>
      <a:lvl2pPr algn="ctr" rtl="0" eaLnBrk="0" fontAlgn="base" hangingPunct="0">
        <a:spcBef>
          <a:spcPct val="0"/>
        </a:spcBef>
        <a:spcAft>
          <a:spcPct val="0"/>
        </a:spcAft>
        <a:defRPr sz="5001">
          <a:solidFill>
            <a:schemeClr val="bg1"/>
          </a:solidFill>
          <a:latin typeface="Arial Black" pitchFamily="34" charset="0"/>
        </a:defRPr>
      </a:lvl2pPr>
      <a:lvl3pPr algn="ctr" rtl="0" eaLnBrk="0" fontAlgn="base" hangingPunct="0">
        <a:spcBef>
          <a:spcPct val="0"/>
        </a:spcBef>
        <a:spcAft>
          <a:spcPct val="0"/>
        </a:spcAft>
        <a:defRPr sz="5001">
          <a:solidFill>
            <a:schemeClr val="bg1"/>
          </a:solidFill>
          <a:latin typeface="Arial Black" pitchFamily="34" charset="0"/>
        </a:defRPr>
      </a:lvl3pPr>
      <a:lvl4pPr algn="ctr" rtl="0" eaLnBrk="0" fontAlgn="base" hangingPunct="0">
        <a:spcBef>
          <a:spcPct val="0"/>
        </a:spcBef>
        <a:spcAft>
          <a:spcPct val="0"/>
        </a:spcAft>
        <a:defRPr sz="5001">
          <a:solidFill>
            <a:schemeClr val="bg1"/>
          </a:solidFill>
          <a:latin typeface="Arial Black" pitchFamily="34" charset="0"/>
        </a:defRPr>
      </a:lvl4pPr>
      <a:lvl5pPr algn="ctr" rtl="0" eaLnBrk="0" fontAlgn="base" hangingPunct="0">
        <a:spcBef>
          <a:spcPct val="0"/>
        </a:spcBef>
        <a:spcAft>
          <a:spcPct val="0"/>
        </a:spcAft>
        <a:defRPr sz="5001">
          <a:solidFill>
            <a:schemeClr val="bg1"/>
          </a:solidFill>
          <a:latin typeface="Arial Black" pitchFamily="34" charset="0"/>
        </a:defRPr>
      </a:lvl5pPr>
      <a:lvl6pPr marL="457211" algn="ctr" rtl="0" fontAlgn="base">
        <a:spcBef>
          <a:spcPct val="0"/>
        </a:spcBef>
        <a:spcAft>
          <a:spcPct val="0"/>
        </a:spcAft>
        <a:defRPr sz="5001">
          <a:solidFill>
            <a:schemeClr val="bg1"/>
          </a:solidFill>
          <a:latin typeface="Arial Black" pitchFamily="34" charset="0"/>
        </a:defRPr>
      </a:lvl6pPr>
      <a:lvl7pPr marL="914422" algn="ctr" rtl="0" fontAlgn="base">
        <a:spcBef>
          <a:spcPct val="0"/>
        </a:spcBef>
        <a:spcAft>
          <a:spcPct val="0"/>
        </a:spcAft>
        <a:defRPr sz="5001">
          <a:solidFill>
            <a:schemeClr val="bg1"/>
          </a:solidFill>
          <a:latin typeface="Arial Black" pitchFamily="34" charset="0"/>
        </a:defRPr>
      </a:lvl7pPr>
      <a:lvl8pPr marL="1371635" algn="ctr" rtl="0" fontAlgn="base">
        <a:spcBef>
          <a:spcPct val="0"/>
        </a:spcBef>
        <a:spcAft>
          <a:spcPct val="0"/>
        </a:spcAft>
        <a:defRPr sz="5001">
          <a:solidFill>
            <a:schemeClr val="bg1"/>
          </a:solidFill>
          <a:latin typeface="Arial Black" pitchFamily="34" charset="0"/>
        </a:defRPr>
      </a:lvl8pPr>
      <a:lvl9pPr marL="1828846" algn="ctr" rtl="0" fontAlgn="base">
        <a:spcBef>
          <a:spcPct val="0"/>
        </a:spcBef>
        <a:spcAft>
          <a:spcPct val="0"/>
        </a:spcAft>
        <a:defRPr sz="5001">
          <a:solidFill>
            <a:schemeClr val="bg1"/>
          </a:solidFill>
          <a:latin typeface="Arial Black" pitchFamily="34" charset="0"/>
        </a:defRPr>
      </a:lvl9pPr>
    </p:titleStyle>
    <p:bodyStyle>
      <a:lvl1pPr marL="342909" indent="-342909" algn="l" rtl="0" eaLnBrk="0" fontAlgn="base" hangingPunct="0">
        <a:spcBef>
          <a:spcPct val="20000"/>
        </a:spcBef>
        <a:spcAft>
          <a:spcPct val="0"/>
        </a:spcAft>
        <a:defRPr sz="5001">
          <a:solidFill>
            <a:schemeClr val="bg1"/>
          </a:solidFill>
          <a:latin typeface="+mn-lt"/>
          <a:ea typeface="+mn-ea"/>
          <a:cs typeface="+mn-cs"/>
        </a:defRPr>
      </a:lvl1pPr>
      <a:lvl2pPr marL="742969" indent="-285756" algn="l" rtl="0" eaLnBrk="0" fontAlgn="base" hangingPunct="0">
        <a:spcBef>
          <a:spcPct val="20000"/>
        </a:spcBef>
        <a:spcAft>
          <a:spcPct val="0"/>
        </a:spcAft>
        <a:buChar char="–"/>
        <a:defRPr sz="5001">
          <a:solidFill>
            <a:schemeClr val="tx1"/>
          </a:solidFill>
          <a:latin typeface="+mn-lt"/>
        </a:defRPr>
      </a:lvl2pPr>
      <a:lvl3pPr marL="1143028" indent="-228606" algn="l" rtl="0" eaLnBrk="0" fontAlgn="base" hangingPunct="0">
        <a:spcBef>
          <a:spcPct val="20000"/>
        </a:spcBef>
        <a:spcAft>
          <a:spcPct val="0"/>
        </a:spcAft>
        <a:buChar char="•"/>
        <a:defRPr sz="5001">
          <a:solidFill>
            <a:schemeClr val="tx1"/>
          </a:solidFill>
          <a:latin typeface="+mn-lt"/>
        </a:defRPr>
      </a:lvl3pPr>
      <a:lvl4pPr marL="1600240" indent="-228606" algn="l" rtl="0" eaLnBrk="0" fontAlgn="base" hangingPunct="0">
        <a:spcBef>
          <a:spcPct val="20000"/>
        </a:spcBef>
        <a:spcAft>
          <a:spcPct val="0"/>
        </a:spcAft>
        <a:buChar char="–"/>
        <a:defRPr sz="5001">
          <a:solidFill>
            <a:schemeClr val="tx1"/>
          </a:solidFill>
          <a:latin typeface="+mn-lt"/>
        </a:defRPr>
      </a:lvl4pPr>
      <a:lvl5pPr marL="2057451" indent="-228606" algn="l" rtl="0" eaLnBrk="0" fontAlgn="base" hangingPunct="0">
        <a:spcBef>
          <a:spcPct val="20000"/>
        </a:spcBef>
        <a:spcAft>
          <a:spcPct val="0"/>
        </a:spcAft>
        <a:buChar char="»"/>
        <a:defRPr sz="5001">
          <a:solidFill>
            <a:schemeClr val="tx1"/>
          </a:solidFill>
          <a:latin typeface="+mn-lt"/>
        </a:defRPr>
      </a:lvl5pPr>
      <a:lvl6pPr marL="2514664" indent="-228606" algn="l" rtl="0" fontAlgn="base">
        <a:spcBef>
          <a:spcPct val="20000"/>
        </a:spcBef>
        <a:spcAft>
          <a:spcPct val="0"/>
        </a:spcAft>
        <a:buChar char="»"/>
        <a:defRPr sz="5001">
          <a:solidFill>
            <a:schemeClr val="tx1"/>
          </a:solidFill>
          <a:latin typeface="+mn-lt"/>
        </a:defRPr>
      </a:lvl6pPr>
      <a:lvl7pPr marL="2971874" indent="-228606" algn="l" rtl="0" fontAlgn="base">
        <a:spcBef>
          <a:spcPct val="20000"/>
        </a:spcBef>
        <a:spcAft>
          <a:spcPct val="0"/>
        </a:spcAft>
        <a:buChar char="»"/>
        <a:defRPr sz="5001">
          <a:solidFill>
            <a:schemeClr val="tx1"/>
          </a:solidFill>
          <a:latin typeface="+mn-lt"/>
        </a:defRPr>
      </a:lvl7pPr>
      <a:lvl8pPr marL="3429086" indent="-228606" algn="l" rtl="0" fontAlgn="base">
        <a:spcBef>
          <a:spcPct val="20000"/>
        </a:spcBef>
        <a:spcAft>
          <a:spcPct val="0"/>
        </a:spcAft>
        <a:buChar char="»"/>
        <a:defRPr sz="5001">
          <a:solidFill>
            <a:schemeClr val="tx1"/>
          </a:solidFill>
          <a:latin typeface="+mn-lt"/>
        </a:defRPr>
      </a:lvl8pPr>
      <a:lvl9pPr marL="3886297" indent="-228606" algn="l" rtl="0" fontAlgn="base">
        <a:spcBef>
          <a:spcPct val="20000"/>
        </a:spcBef>
        <a:spcAft>
          <a:spcPct val="0"/>
        </a:spcAft>
        <a:buChar char="»"/>
        <a:defRPr sz="5001">
          <a:solidFill>
            <a:schemeClr val="tx1"/>
          </a:solidFill>
          <a:latin typeface="+mn-lt"/>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274638"/>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3556000" y="1828800"/>
            <a:ext cx="5486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0" y="5867400"/>
            <a:ext cx="4470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n-US" altLang="en-US" dirty="0">
              <a:solidFill>
                <a:srgbClr val="000000"/>
              </a:solidFill>
              <a:latin typeface="Arial" panose="020B0604020202020204" pitchFamily="34" charset="0"/>
            </a:endParaRPr>
          </a:p>
        </p:txBody>
      </p:sp>
      <p:sp>
        <p:nvSpPr>
          <p:cNvPr id="1030" name="Rectangle 6"/>
          <p:cNvSpPr>
            <a:spLocks noGrp="1" noChangeArrowheads="1"/>
          </p:cNvSpPr>
          <p:nvPr>
            <p:ph type="sldNum" sz="quarter" idx="4"/>
          </p:nvPr>
        </p:nvSpPr>
        <p:spPr bwMode="auto">
          <a:xfrm>
            <a:off x="10871200" y="6245225"/>
            <a:ext cx="71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endParaRPr lang="en-US" alt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3450951333"/>
      </p:ext>
    </p:extLst>
  </p:cSld>
  <p:clrMap bg1="lt1" tx1="dk1" bg2="lt2" tx2="dk2" accent1="accent1" accent2="accent2" accent3="accent3" accent4="accent4" accent5="accent5" accent6="accent6" hlink="hlink" folHlink="folHlink"/>
  <p:sldLayoutIdLst>
    <p:sldLayoutId id="2147486967" r:id="rId1"/>
    <p:sldLayoutId id="2147486968" r:id="rId2"/>
    <p:sldLayoutId id="2147486969" r:id="rId3"/>
    <p:sldLayoutId id="2147486970" r:id="rId4"/>
    <p:sldLayoutId id="2147486971" r:id="rId5"/>
    <p:sldLayoutId id="2147486972" r:id="rId6"/>
    <p:sldLayoutId id="2147486973" r:id="rId7"/>
    <p:sldLayoutId id="2147486974" r:id="rId8"/>
    <p:sldLayoutId id="2147486975" r:id="rId9"/>
    <p:sldLayoutId id="2147486976" r:id="rId10"/>
    <p:sldLayoutId id="2147486977" r:id="rId11"/>
  </p:sldLayoutIdLst>
  <p:txStyles>
    <p:titleStyle>
      <a:lvl1pPr algn="ctr" rtl="0" eaLnBrk="0" fontAlgn="base" hangingPunct="0">
        <a:spcBef>
          <a:spcPct val="0"/>
        </a:spcBef>
        <a:spcAft>
          <a:spcPct val="0"/>
        </a:spcAft>
        <a:defRPr sz="5000" kern="1200">
          <a:solidFill>
            <a:schemeClr val="tx2"/>
          </a:solidFill>
          <a:latin typeface="+mj-lt"/>
          <a:ea typeface="+mj-ea"/>
          <a:cs typeface="+mj-cs"/>
        </a:defRPr>
      </a:lvl1pPr>
      <a:lvl2pPr algn="ctr" rtl="0" eaLnBrk="0" fontAlgn="base" hangingPunct="0">
        <a:spcBef>
          <a:spcPct val="0"/>
        </a:spcBef>
        <a:spcAft>
          <a:spcPct val="0"/>
        </a:spcAft>
        <a:defRPr sz="5000">
          <a:solidFill>
            <a:schemeClr val="tx2"/>
          </a:solidFill>
          <a:latin typeface="Arial Black" panose="020B0A04020102020204" pitchFamily="34" charset="0"/>
        </a:defRPr>
      </a:lvl2pPr>
      <a:lvl3pPr algn="ctr" rtl="0" eaLnBrk="0" fontAlgn="base" hangingPunct="0">
        <a:spcBef>
          <a:spcPct val="0"/>
        </a:spcBef>
        <a:spcAft>
          <a:spcPct val="0"/>
        </a:spcAft>
        <a:defRPr sz="5000">
          <a:solidFill>
            <a:schemeClr val="tx2"/>
          </a:solidFill>
          <a:latin typeface="Arial Black" panose="020B0A04020102020204" pitchFamily="34" charset="0"/>
        </a:defRPr>
      </a:lvl3pPr>
      <a:lvl4pPr algn="ctr" rtl="0" eaLnBrk="0" fontAlgn="base" hangingPunct="0">
        <a:spcBef>
          <a:spcPct val="0"/>
        </a:spcBef>
        <a:spcAft>
          <a:spcPct val="0"/>
        </a:spcAft>
        <a:defRPr sz="5000">
          <a:solidFill>
            <a:schemeClr val="tx2"/>
          </a:solidFill>
          <a:latin typeface="Arial Black" panose="020B0A04020102020204" pitchFamily="34" charset="0"/>
        </a:defRPr>
      </a:lvl4pPr>
      <a:lvl5pPr algn="ctr" rtl="0" eaLnBrk="0" fontAlgn="base" hangingPunct="0">
        <a:spcBef>
          <a:spcPct val="0"/>
        </a:spcBef>
        <a:spcAft>
          <a:spcPct val="0"/>
        </a:spcAft>
        <a:defRPr sz="5000">
          <a:solidFill>
            <a:schemeClr val="tx2"/>
          </a:solidFill>
          <a:latin typeface="Arial Black" panose="020B0A04020102020204" pitchFamily="34" charset="0"/>
        </a:defRPr>
      </a:lvl5pPr>
      <a:lvl6pPr marL="457200" algn="ctr" rtl="0" fontAlgn="base">
        <a:spcBef>
          <a:spcPct val="0"/>
        </a:spcBef>
        <a:spcAft>
          <a:spcPct val="0"/>
        </a:spcAft>
        <a:defRPr sz="5000">
          <a:solidFill>
            <a:schemeClr val="tx2"/>
          </a:solidFill>
          <a:latin typeface="Arial Black" panose="020B0A04020102020204" pitchFamily="34" charset="0"/>
        </a:defRPr>
      </a:lvl6pPr>
      <a:lvl7pPr marL="914400" algn="ctr" rtl="0" fontAlgn="base">
        <a:spcBef>
          <a:spcPct val="0"/>
        </a:spcBef>
        <a:spcAft>
          <a:spcPct val="0"/>
        </a:spcAft>
        <a:defRPr sz="5000">
          <a:solidFill>
            <a:schemeClr val="tx2"/>
          </a:solidFill>
          <a:latin typeface="Arial Black" panose="020B0A04020102020204" pitchFamily="34" charset="0"/>
        </a:defRPr>
      </a:lvl7pPr>
      <a:lvl8pPr marL="1371600" algn="ctr" rtl="0" fontAlgn="base">
        <a:spcBef>
          <a:spcPct val="0"/>
        </a:spcBef>
        <a:spcAft>
          <a:spcPct val="0"/>
        </a:spcAft>
        <a:defRPr sz="5000">
          <a:solidFill>
            <a:schemeClr val="tx2"/>
          </a:solidFill>
          <a:latin typeface="Arial Black" panose="020B0A04020102020204" pitchFamily="34" charset="0"/>
        </a:defRPr>
      </a:lvl8pPr>
      <a:lvl9pPr marL="1828800" algn="ctr" rtl="0" fontAlgn="base">
        <a:spcBef>
          <a:spcPct val="0"/>
        </a:spcBef>
        <a:spcAft>
          <a:spcPct val="0"/>
        </a:spcAft>
        <a:defRPr sz="5000">
          <a:solidFill>
            <a:schemeClr val="tx2"/>
          </a:solidFill>
          <a:latin typeface="Arial Black" panose="020B0A04020102020204" pitchFamily="34" charset="0"/>
        </a:defRPr>
      </a:lvl9pPr>
    </p:titleStyle>
    <p:bodyStyle>
      <a:lvl1pPr marL="342900" indent="-342900" algn="l" rtl="0" eaLnBrk="0" fontAlgn="base" hangingPunct="0">
        <a:spcBef>
          <a:spcPct val="20000"/>
        </a:spcBef>
        <a:spcAft>
          <a:spcPct val="0"/>
        </a:spcAft>
        <a:buChar char="•"/>
        <a:defRPr sz="50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33" descr="1585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FFFF00"/>
                </a:solidFill>
                <a:latin typeface="Arial" charset="0"/>
              </a:defRPr>
            </a:lvl1pPr>
          </a:lstStyle>
          <a:p>
            <a:pPr fontAlgn="base">
              <a:spcBef>
                <a:spcPct val="0"/>
              </a:spcBef>
              <a:spcAft>
                <a:spcPct val="0"/>
              </a:spcAft>
              <a:defRPr/>
            </a:pPr>
            <a:endParaRPr lang="en-US" alt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FFFF00"/>
                </a:solidFill>
                <a:latin typeface="Arial" panose="020B0604020202020204" pitchFamily="34" charset="0"/>
              </a:defRPr>
            </a:lvl1pPr>
          </a:lstStyle>
          <a:p>
            <a:pPr fontAlgn="base">
              <a:spcBef>
                <a:spcPct val="0"/>
              </a:spcBef>
              <a:spcAft>
                <a:spcPct val="0"/>
              </a:spcAft>
            </a:pPr>
            <a:fld id="{9E5B1A72-FAA1-47FC-AD74-8B9FB5EDC85F}" type="slidenum">
              <a:rPr lang="en-US" altLang="en-US" smtClean="0"/>
              <a:pPr fontAlgn="base">
                <a:spcBef>
                  <a:spcPct val="0"/>
                </a:spcBef>
                <a:spcAft>
                  <a:spcPct val="0"/>
                </a:spcAft>
              </a:pPr>
              <a:t>‹#›</a:t>
            </a:fld>
            <a:endParaRPr lang="en-US" altLang="en-US" dirty="0"/>
          </a:p>
        </p:txBody>
      </p:sp>
    </p:spTree>
    <p:extLst>
      <p:ext uri="{BB962C8B-B14F-4D97-AF65-F5344CB8AC3E}">
        <p14:creationId xmlns:p14="http://schemas.microsoft.com/office/powerpoint/2010/main" val="2098870243"/>
      </p:ext>
    </p:extLst>
  </p:cSld>
  <p:clrMap bg1="lt1" tx1="dk1" bg2="lt2" tx2="dk2" accent1="accent1" accent2="accent2" accent3="accent3" accent4="accent4" accent5="accent5" accent6="accent6" hlink="hlink" folHlink="folHlink"/>
  <p:sldLayoutIdLst>
    <p:sldLayoutId id="2147487003" r:id="rId1"/>
    <p:sldLayoutId id="2147487004" r:id="rId2"/>
    <p:sldLayoutId id="2147487005" r:id="rId3"/>
    <p:sldLayoutId id="2147487006" r:id="rId4"/>
    <p:sldLayoutId id="2147487007" r:id="rId5"/>
    <p:sldLayoutId id="2147487008" r:id="rId6"/>
    <p:sldLayoutId id="2147487009" r:id="rId7"/>
    <p:sldLayoutId id="2147487010" r:id="rId8"/>
    <p:sldLayoutId id="2147487011" r:id="rId9"/>
    <p:sldLayoutId id="2147487012" r:id="rId10"/>
    <p:sldLayoutId id="2147487013" r:id="rId11"/>
  </p:sldLayoutIdLst>
  <p:txStyles>
    <p:titleStyle>
      <a:lvl1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2pPr>
      <a:lvl3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3pPr>
      <a:lvl4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4pPr>
      <a:lvl5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5pPr>
      <a:lvl6pPr marL="457200" algn="ctr" rtl="0" fontAlgn="base">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6pPr>
      <a:lvl7pPr marL="914400" algn="ctr" rtl="0" fontAlgn="base">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7pPr>
      <a:lvl8pPr marL="1371600" algn="ctr" rtl="0" fontAlgn="base">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8pPr>
      <a:lvl9pPr marL="1828800" algn="ctr" rtl="0" fontAlgn="base">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9pPr>
    </p:titleStyle>
    <p:bodyStyle>
      <a:lvl1pPr marL="342900" indent="-342900" algn="l" rtl="0" eaLnBrk="0" fontAlgn="base" hangingPunct="0">
        <a:spcBef>
          <a:spcPct val="20000"/>
        </a:spcBef>
        <a:spcAft>
          <a:spcPct val="0"/>
        </a:spcAft>
        <a:defRPr sz="5000">
          <a:solidFill>
            <a:schemeClr val="bg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sz="5000">
          <a:solidFill>
            <a:schemeClr val="tx1"/>
          </a:solidFill>
          <a:latin typeface="+mn-lt"/>
        </a:defRPr>
      </a:lvl2pPr>
      <a:lvl3pPr marL="1143000" indent="-228600" algn="l" rtl="0" eaLnBrk="0" fontAlgn="base" hangingPunct="0">
        <a:spcBef>
          <a:spcPct val="20000"/>
        </a:spcBef>
        <a:spcAft>
          <a:spcPct val="0"/>
        </a:spcAft>
        <a:buChar char="•"/>
        <a:defRPr sz="5000">
          <a:solidFill>
            <a:schemeClr val="tx1"/>
          </a:solidFill>
          <a:latin typeface="+mn-lt"/>
        </a:defRPr>
      </a:lvl3pPr>
      <a:lvl4pPr marL="1600200" indent="-228600" algn="l" rtl="0" eaLnBrk="0" fontAlgn="base" hangingPunct="0">
        <a:spcBef>
          <a:spcPct val="20000"/>
        </a:spcBef>
        <a:spcAft>
          <a:spcPct val="0"/>
        </a:spcAft>
        <a:buChar char="–"/>
        <a:defRPr sz="5000">
          <a:solidFill>
            <a:schemeClr val="tx1"/>
          </a:solidFill>
          <a:latin typeface="+mn-lt"/>
        </a:defRPr>
      </a:lvl4pPr>
      <a:lvl5pPr marL="2057400" indent="-228600" algn="l" rtl="0" eaLnBrk="0" fontAlgn="base" hangingPunct="0">
        <a:spcBef>
          <a:spcPct val="20000"/>
        </a:spcBef>
        <a:spcAft>
          <a:spcPct val="0"/>
        </a:spcAft>
        <a:buChar char="»"/>
        <a:defRPr sz="5000">
          <a:solidFill>
            <a:schemeClr val="tx1"/>
          </a:solidFill>
          <a:latin typeface="+mn-lt"/>
        </a:defRPr>
      </a:lvl5pPr>
      <a:lvl6pPr marL="2514600" indent="-228600" algn="l" rtl="0" fontAlgn="base">
        <a:spcBef>
          <a:spcPct val="20000"/>
        </a:spcBef>
        <a:spcAft>
          <a:spcPct val="0"/>
        </a:spcAft>
        <a:buChar char="»"/>
        <a:defRPr sz="5000">
          <a:solidFill>
            <a:schemeClr val="tx1"/>
          </a:solidFill>
          <a:latin typeface="+mn-lt"/>
        </a:defRPr>
      </a:lvl6pPr>
      <a:lvl7pPr marL="2971800" indent="-228600" algn="l" rtl="0" fontAlgn="base">
        <a:spcBef>
          <a:spcPct val="20000"/>
        </a:spcBef>
        <a:spcAft>
          <a:spcPct val="0"/>
        </a:spcAft>
        <a:buChar char="»"/>
        <a:defRPr sz="5000">
          <a:solidFill>
            <a:schemeClr val="tx1"/>
          </a:solidFill>
          <a:latin typeface="+mn-lt"/>
        </a:defRPr>
      </a:lvl7pPr>
      <a:lvl8pPr marL="3429000" indent="-228600" algn="l" rtl="0" fontAlgn="base">
        <a:spcBef>
          <a:spcPct val="20000"/>
        </a:spcBef>
        <a:spcAft>
          <a:spcPct val="0"/>
        </a:spcAft>
        <a:buChar char="»"/>
        <a:defRPr sz="5000">
          <a:solidFill>
            <a:schemeClr val="tx1"/>
          </a:solidFill>
          <a:latin typeface="+mn-lt"/>
        </a:defRPr>
      </a:lvl8pPr>
      <a:lvl9pPr marL="3886200" indent="-228600" algn="l" rtl="0" fontAlgn="base">
        <a:spcBef>
          <a:spcPct val="20000"/>
        </a:spcBef>
        <a:spcAft>
          <a:spcPct val="0"/>
        </a:spcAft>
        <a:buChar char="»"/>
        <a:defRPr sz="5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33" descr="6113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508000" y="15240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FFFF00"/>
                </a:solidFill>
                <a:latin typeface="Arial" charset="0"/>
              </a:defRPr>
            </a:lvl1pPr>
          </a:lstStyle>
          <a:p>
            <a:pPr fontAlgn="base">
              <a:spcBef>
                <a:spcPct val="0"/>
              </a:spcBef>
              <a:spcAft>
                <a:spcPct val="0"/>
              </a:spcAft>
              <a:defRPr/>
            </a:pPr>
            <a:endParaRPr lang="en-US" alt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solidFill>
                  <a:srgbClr val="FFFF00"/>
                </a:solidFill>
                <a:latin typeface="Arial" panose="020B0604020202020204" pitchFamily="34" charset="0"/>
              </a:defRPr>
            </a:lvl1pPr>
          </a:lstStyle>
          <a:p>
            <a:pPr fontAlgn="base">
              <a:spcBef>
                <a:spcPct val="0"/>
              </a:spcBef>
              <a:spcAft>
                <a:spcPct val="0"/>
              </a:spcAft>
              <a:defRPr/>
            </a:pPr>
            <a:fld id="{E9A95794-722F-40C2-AB85-5A782BAF76BF}" type="slidenum">
              <a:rPr lang="en-US" altLang="en-US"/>
              <a:pPr fontAlgn="base">
                <a:spcBef>
                  <a:spcPct val="0"/>
                </a:spcBef>
                <a:spcAft>
                  <a:spcPct val="0"/>
                </a:spcAft>
                <a:defRPr/>
              </a:pPr>
              <a:t>‹#›</a:t>
            </a:fld>
            <a:endParaRPr lang="en-US" altLang="en-US" dirty="0"/>
          </a:p>
        </p:txBody>
      </p:sp>
    </p:spTree>
    <p:extLst>
      <p:ext uri="{BB962C8B-B14F-4D97-AF65-F5344CB8AC3E}">
        <p14:creationId xmlns:p14="http://schemas.microsoft.com/office/powerpoint/2010/main" val="2357157944"/>
      </p:ext>
    </p:extLst>
  </p:cSld>
  <p:clrMap bg1="lt1" tx1="dk1" bg2="lt2" tx2="dk2" accent1="accent1" accent2="accent2" accent3="accent3" accent4="accent4" accent5="accent5" accent6="accent6" hlink="hlink" folHlink="folHlink"/>
  <p:sldLayoutIdLst>
    <p:sldLayoutId id="2147487039" r:id="rId1"/>
    <p:sldLayoutId id="2147487040" r:id="rId2"/>
    <p:sldLayoutId id="2147487041" r:id="rId3"/>
    <p:sldLayoutId id="2147487042" r:id="rId4"/>
    <p:sldLayoutId id="2147487043" r:id="rId5"/>
    <p:sldLayoutId id="2147487044" r:id="rId6"/>
    <p:sldLayoutId id="2147487045" r:id="rId7"/>
    <p:sldLayoutId id="2147487046" r:id="rId8"/>
    <p:sldLayoutId id="2147487047" r:id="rId9"/>
    <p:sldLayoutId id="2147487048" r:id="rId10"/>
    <p:sldLayoutId id="2147487049" r:id="rId11"/>
  </p:sldLayoutIdLst>
  <p:txStyles>
    <p:titleStyle>
      <a:lvl1pPr algn="ctr" rtl="0" eaLnBrk="0" fontAlgn="base" hangingPunct="0">
        <a:spcBef>
          <a:spcPct val="0"/>
        </a:spcBef>
        <a:spcAft>
          <a:spcPct val="0"/>
        </a:spcAft>
        <a:defRPr sz="5000">
          <a:solidFill>
            <a:srgbClr val="000099"/>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2pPr>
      <a:lvl3pPr algn="ctr" rtl="0" eaLnBrk="0" fontAlgn="base" hangingPunct="0">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3pPr>
      <a:lvl4pPr algn="ctr" rtl="0" eaLnBrk="0" fontAlgn="base" hangingPunct="0">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4pPr>
      <a:lvl5pPr algn="ctr" rtl="0" eaLnBrk="0" fontAlgn="base" hangingPunct="0">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5pPr>
      <a:lvl6pPr marL="457200" algn="ctr" rtl="0" fontAlgn="base">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6pPr>
      <a:lvl7pPr marL="914400" algn="ctr" rtl="0" fontAlgn="base">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7pPr>
      <a:lvl8pPr marL="1371600" algn="ctr" rtl="0" fontAlgn="base">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8pPr>
      <a:lvl9pPr marL="1828800" algn="ctr" rtl="0" fontAlgn="base">
        <a:spcBef>
          <a:spcPct val="0"/>
        </a:spcBef>
        <a:spcAft>
          <a:spcPct val="0"/>
        </a:spcAft>
        <a:defRPr sz="5000">
          <a:solidFill>
            <a:srgbClr val="000099"/>
          </a:solidFill>
          <a:effectLst>
            <a:outerShdw blurRad="38100" dist="38100" dir="2700000" algn="tl">
              <a:srgbClr val="C0C0C0"/>
            </a:outerShdw>
          </a:effectLst>
          <a:latin typeface="Arial Black" pitchFamily="34" charset="0"/>
        </a:defRPr>
      </a:lvl9pPr>
    </p:titleStyle>
    <p:bodyStyle>
      <a:lvl1pPr marL="342900" indent="-342900" algn="l" rtl="0" eaLnBrk="0" fontAlgn="base" hangingPunct="0">
        <a:spcBef>
          <a:spcPct val="20000"/>
        </a:spcBef>
        <a:spcAft>
          <a:spcPct val="0"/>
        </a:spcAft>
        <a:defRPr sz="5000">
          <a:solidFill>
            <a:srgbClr val="000099"/>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sz="5000">
          <a:solidFill>
            <a:schemeClr val="tx1"/>
          </a:solidFill>
          <a:latin typeface="+mn-lt"/>
        </a:defRPr>
      </a:lvl2pPr>
      <a:lvl3pPr marL="1143000" indent="-228600" algn="l" rtl="0" eaLnBrk="0" fontAlgn="base" hangingPunct="0">
        <a:spcBef>
          <a:spcPct val="20000"/>
        </a:spcBef>
        <a:spcAft>
          <a:spcPct val="0"/>
        </a:spcAft>
        <a:buChar char="•"/>
        <a:defRPr sz="5000">
          <a:solidFill>
            <a:schemeClr val="tx1"/>
          </a:solidFill>
          <a:latin typeface="+mn-lt"/>
        </a:defRPr>
      </a:lvl3pPr>
      <a:lvl4pPr marL="1600200" indent="-228600" algn="l" rtl="0" eaLnBrk="0" fontAlgn="base" hangingPunct="0">
        <a:spcBef>
          <a:spcPct val="20000"/>
        </a:spcBef>
        <a:spcAft>
          <a:spcPct val="0"/>
        </a:spcAft>
        <a:buChar char="–"/>
        <a:defRPr sz="5000">
          <a:solidFill>
            <a:schemeClr val="tx1"/>
          </a:solidFill>
          <a:latin typeface="+mn-lt"/>
        </a:defRPr>
      </a:lvl4pPr>
      <a:lvl5pPr marL="2057400" indent="-228600" algn="l" rtl="0" eaLnBrk="0" fontAlgn="base" hangingPunct="0">
        <a:spcBef>
          <a:spcPct val="20000"/>
        </a:spcBef>
        <a:spcAft>
          <a:spcPct val="0"/>
        </a:spcAft>
        <a:buChar char="»"/>
        <a:defRPr sz="5000">
          <a:solidFill>
            <a:schemeClr val="tx1"/>
          </a:solidFill>
          <a:latin typeface="+mn-lt"/>
        </a:defRPr>
      </a:lvl5pPr>
      <a:lvl6pPr marL="2514600" indent="-228600" algn="l" rtl="0" fontAlgn="base">
        <a:spcBef>
          <a:spcPct val="20000"/>
        </a:spcBef>
        <a:spcAft>
          <a:spcPct val="0"/>
        </a:spcAft>
        <a:buChar char="»"/>
        <a:defRPr sz="5000">
          <a:solidFill>
            <a:schemeClr val="tx1"/>
          </a:solidFill>
          <a:latin typeface="+mn-lt"/>
        </a:defRPr>
      </a:lvl6pPr>
      <a:lvl7pPr marL="2971800" indent="-228600" algn="l" rtl="0" fontAlgn="base">
        <a:spcBef>
          <a:spcPct val="20000"/>
        </a:spcBef>
        <a:spcAft>
          <a:spcPct val="0"/>
        </a:spcAft>
        <a:buChar char="»"/>
        <a:defRPr sz="5000">
          <a:solidFill>
            <a:schemeClr val="tx1"/>
          </a:solidFill>
          <a:latin typeface="+mn-lt"/>
        </a:defRPr>
      </a:lvl7pPr>
      <a:lvl8pPr marL="3429000" indent="-228600" algn="l" rtl="0" fontAlgn="base">
        <a:spcBef>
          <a:spcPct val="20000"/>
        </a:spcBef>
        <a:spcAft>
          <a:spcPct val="0"/>
        </a:spcAft>
        <a:buChar char="»"/>
        <a:defRPr sz="5000">
          <a:solidFill>
            <a:schemeClr val="tx1"/>
          </a:solidFill>
          <a:latin typeface="+mn-lt"/>
        </a:defRPr>
      </a:lvl8pPr>
      <a:lvl9pPr marL="3886200" indent="-228600" algn="l" rtl="0" fontAlgn="base">
        <a:spcBef>
          <a:spcPct val="20000"/>
        </a:spcBef>
        <a:spcAft>
          <a:spcPct val="0"/>
        </a:spcAft>
        <a:buChar char="»"/>
        <a:defRPr sz="5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55" name="Picture 31" descr="767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FFFF00"/>
                </a:solidFill>
                <a:latin typeface="Arial" panose="020B0604020202020204" pitchFamily="34" charset="0"/>
              </a:defRPr>
            </a:lvl1pPr>
          </a:lstStyle>
          <a:p>
            <a:pPr fontAlgn="base">
              <a:spcBef>
                <a:spcPct val="0"/>
              </a:spcBef>
              <a:spcAft>
                <a:spcPct val="0"/>
              </a:spcAft>
            </a:pPr>
            <a:endParaRPr lang="en-US" alt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FFFF00"/>
                </a:solidFill>
                <a:latin typeface="Arial" panose="020B0604020202020204" pitchFamily="34" charset="0"/>
              </a:defRPr>
            </a:lvl1pPr>
          </a:lstStyle>
          <a:p>
            <a:pPr fontAlgn="base">
              <a:spcBef>
                <a:spcPct val="0"/>
              </a:spcBef>
              <a:spcAft>
                <a:spcPct val="0"/>
              </a:spcAft>
            </a:pPr>
            <a:fld id="{2D66B0ED-D442-4FFC-AAE3-1199335BB35B}" type="slidenum">
              <a:rPr lang="en-US" altLang="en-US" smtClean="0"/>
              <a:pPr fontAlgn="base">
                <a:spcBef>
                  <a:spcPct val="0"/>
                </a:spcBef>
                <a:spcAft>
                  <a:spcPct val="0"/>
                </a:spcAft>
              </a:pPr>
              <a:t>‹#›</a:t>
            </a:fld>
            <a:endParaRPr lang="en-US" altLang="en-US" dirty="0"/>
          </a:p>
        </p:txBody>
      </p:sp>
    </p:spTree>
    <p:extLst>
      <p:ext uri="{BB962C8B-B14F-4D97-AF65-F5344CB8AC3E}">
        <p14:creationId xmlns:p14="http://schemas.microsoft.com/office/powerpoint/2010/main" val="1392641712"/>
      </p:ext>
    </p:extLst>
  </p:cSld>
  <p:clrMap bg1="lt1" tx1="dk1" bg2="lt2" tx2="dk2" accent1="accent1" accent2="accent2" accent3="accent3" accent4="accent4" accent5="accent5" accent6="accent6" hlink="hlink" folHlink="folHlink"/>
  <p:sldLayoutIdLst>
    <p:sldLayoutId id="2147487051" r:id="rId1"/>
    <p:sldLayoutId id="2147487052" r:id="rId2"/>
    <p:sldLayoutId id="2147487053" r:id="rId3"/>
    <p:sldLayoutId id="2147487054" r:id="rId4"/>
    <p:sldLayoutId id="2147487055" r:id="rId5"/>
    <p:sldLayoutId id="2147487056" r:id="rId6"/>
    <p:sldLayoutId id="2147487057" r:id="rId7"/>
    <p:sldLayoutId id="2147487058" r:id="rId8"/>
    <p:sldLayoutId id="2147487059" r:id="rId9"/>
    <p:sldLayoutId id="2147487060" r:id="rId10"/>
    <p:sldLayoutId id="2147487061" r:id="rId11"/>
  </p:sldLayoutIdLst>
  <p:txStyles>
    <p:titleStyle>
      <a:lvl1pPr algn="ctr" rtl="0" fontAlgn="base">
        <a:spcBef>
          <a:spcPct val="0"/>
        </a:spcBef>
        <a:spcAft>
          <a:spcPct val="0"/>
        </a:spcAft>
        <a:defRPr sz="5000" kern="1200">
          <a:solidFill>
            <a:srgbClr val="FFFF00"/>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2pPr>
      <a:lvl3pPr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3pPr>
      <a:lvl4pPr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4pPr>
      <a:lvl5pPr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5pPr>
      <a:lvl6pPr marL="4572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6pPr>
      <a:lvl7pPr marL="9144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7pPr>
      <a:lvl8pPr marL="13716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8pPr>
      <a:lvl9pPr marL="18288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9pPr>
    </p:titleStyle>
    <p:bodyStyle>
      <a:lvl1pPr marL="342900" indent="-342900" algn="l" rtl="0" fontAlgn="base">
        <a:spcBef>
          <a:spcPct val="20000"/>
        </a:spcBef>
        <a:spcAft>
          <a:spcPct val="0"/>
        </a:spcAft>
        <a:defRPr sz="5000" kern="1200">
          <a:solidFill>
            <a:srgbClr val="FFFF00"/>
          </a:solidFill>
          <a:latin typeface="+mn-lt"/>
          <a:ea typeface="+mn-ea"/>
          <a:cs typeface="+mn-cs"/>
        </a:defRPr>
      </a:lvl1pPr>
      <a:lvl2pPr marL="742950" indent="-285750" algn="l" rtl="0" fontAlgn="base">
        <a:spcBef>
          <a:spcPct val="20000"/>
        </a:spcBef>
        <a:spcAft>
          <a:spcPct val="0"/>
        </a:spcAft>
        <a:buChar char="–"/>
        <a:defRPr sz="5000" kern="1200">
          <a:solidFill>
            <a:schemeClr val="tx1"/>
          </a:solidFill>
          <a:latin typeface="+mn-lt"/>
          <a:ea typeface="+mn-ea"/>
          <a:cs typeface="+mn-cs"/>
        </a:defRPr>
      </a:lvl2pPr>
      <a:lvl3pPr marL="1143000" indent="-228600" algn="l" rtl="0" fontAlgn="base">
        <a:spcBef>
          <a:spcPct val="20000"/>
        </a:spcBef>
        <a:spcAft>
          <a:spcPct val="0"/>
        </a:spcAft>
        <a:buChar char="•"/>
        <a:defRPr sz="5000" kern="1200">
          <a:solidFill>
            <a:schemeClr val="tx1"/>
          </a:solidFill>
          <a:latin typeface="+mn-lt"/>
          <a:ea typeface="+mn-ea"/>
          <a:cs typeface="+mn-cs"/>
        </a:defRPr>
      </a:lvl3pPr>
      <a:lvl4pPr marL="1600200" indent="-228600" algn="l" rtl="0" fontAlgn="base">
        <a:spcBef>
          <a:spcPct val="20000"/>
        </a:spcBef>
        <a:spcAft>
          <a:spcPct val="0"/>
        </a:spcAft>
        <a:buChar char="–"/>
        <a:defRPr sz="5000" kern="1200">
          <a:solidFill>
            <a:schemeClr val="tx1"/>
          </a:solidFill>
          <a:latin typeface="+mn-lt"/>
          <a:ea typeface="+mn-ea"/>
          <a:cs typeface="+mn-cs"/>
        </a:defRPr>
      </a:lvl4pPr>
      <a:lvl5pPr marL="2057400" indent="-228600" algn="l" rtl="0" fontAlgn="base">
        <a:spcBef>
          <a:spcPct val="20000"/>
        </a:spcBef>
        <a:spcAft>
          <a:spcPct val="0"/>
        </a:spcAft>
        <a:buChar char="»"/>
        <a:defRPr sz="5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1" descr="6781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1" smtClean="0">
                <a:solidFill>
                  <a:srgbClr val="FFFF00"/>
                </a:solidFill>
                <a:latin typeface="Arial" panose="020B0604020202020204" pitchFamily="34" charset="0"/>
              </a:defRPr>
            </a:lvl1pPr>
          </a:lstStyle>
          <a:p>
            <a:pPr fontAlgn="base">
              <a:spcBef>
                <a:spcPct val="0"/>
              </a:spcBef>
              <a:spcAft>
                <a:spcPct val="0"/>
              </a:spcAft>
              <a:defRPr/>
            </a:pPr>
            <a:endParaRPr lang="en-US" alt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1" smtClean="0">
                <a:solidFill>
                  <a:srgbClr val="FFFF00"/>
                </a:solidFill>
                <a:latin typeface="Arial" panose="020B0604020202020204" pitchFamily="34" charset="0"/>
              </a:defRPr>
            </a:lvl1pPr>
          </a:lstStyle>
          <a:p>
            <a:pPr fontAlgn="base">
              <a:spcBef>
                <a:spcPct val="0"/>
              </a:spcBef>
              <a:spcAft>
                <a:spcPct val="0"/>
              </a:spcAft>
              <a:defRPr/>
            </a:pPr>
            <a:fld id="{A53ADBF1-4A6F-4478-9C51-669C844EAF82}" type="slidenum">
              <a:rPr lang="en-US" altLang="en-US"/>
              <a:pPr fontAlgn="base">
                <a:spcBef>
                  <a:spcPct val="0"/>
                </a:spcBef>
                <a:spcAft>
                  <a:spcPct val="0"/>
                </a:spcAft>
                <a:defRPr/>
              </a:pPr>
              <a:t>‹#›</a:t>
            </a:fld>
            <a:endParaRPr lang="en-US" altLang="en-US" dirty="0"/>
          </a:p>
        </p:txBody>
      </p:sp>
    </p:spTree>
    <p:extLst>
      <p:ext uri="{BB962C8B-B14F-4D97-AF65-F5344CB8AC3E}">
        <p14:creationId xmlns:p14="http://schemas.microsoft.com/office/powerpoint/2010/main" val="1190658237"/>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xStyles>
    <p:titleStyle>
      <a:lvl1pPr algn="ctr" rtl="0" eaLnBrk="0" fontAlgn="base" hangingPunct="0">
        <a:spcBef>
          <a:spcPct val="0"/>
        </a:spcBef>
        <a:spcAft>
          <a:spcPct val="0"/>
        </a:spcAft>
        <a:defRPr sz="5001" kern="1200">
          <a:solidFill>
            <a:srgbClr val="FFFF00"/>
          </a:solidFill>
          <a:latin typeface="+mj-lt"/>
          <a:ea typeface="+mj-ea"/>
          <a:cs typeface="+mj-cs"/>
        </a:defRPr>
      </a:lvl1pPr>
      <a:lvl2pPr algn="ctr" rtl="0" eaLnBrk="0" fontAlgn="base" hangingPunct="0">
        <a:spcBef>
          <a:spcPct val="0"/>
        </a:spcBef>
        <a:spcAft>
          <a:spcPct val="0"/>
        </a:spcAft>
        <a:defRPr sz="5001">
          <a:solidFill>
            <a:srgbClr val="FFFF00"/>
          </a:solidFill>
          <a:latin typeface="Arial Black" panose="020B0A04020102020204" pitchFamily="34" charset="0"/>
        </a:defRPr>
      </a:lvl2pPr>
      <a:lvl3pPr algn="ctr" rtl="0" eaLnBrk="0" fontAlgn="base" hangingPunct="0">
        <a:spcBef>
          <a:spcPct val="0"/>
        </a:spcBef>
        <a:spcAft>
          <a:spcPct val="0"/>
        </a:spcAft>
        <a:defRPr sz="5001">
          <a:solidFill>
            <a:srgbClr val="FFFF00"/>
          </a:solidFill>
          <a:latin typeface="Arial Black" panose="020B0A04020102020204" pitchFamily="34" charset="0"/>
        </a:defRPr>
      </a:lvl3pPr>
      <a:lvl4pPr algn="ctr" rtl="0" eaLnBrk="0" fontAlgn="base" hangingPunct="0">
        <a:spcBef>
          <a:spcPct val="0"/>
        </a:spcBef>
        <a:spcAft>
          <a:spcPct val="0"/>
        </a:spcAft>
        <a:defRPr sz="5001">
          <a:solidFill>
            <a:srgbClr val="FFFF00"/>
          </a:solidFill>
          <a:latin typeface="Arial Black" panose="020B0A04020102020204" pitchFamily="34" charset="0"/>
        </a:defRPr>
      </a:lvl4pPr>
      <a:lvl5pPr algn="ctr" rtl="0" eaLnBrk="0" fontAlgn="base" hangingPunct="0">
        <a:spcBef>
          <a:spcPct val="0"/>
        </a:spcBef>
        <a:spcAft>
          <a:spcPct val="0"/>
        </a:spcAft>
        <a:defRPr sz="5001">
          <a:solidFill>
            <a:srgbClr val="FFFF00"/>
          </a:solidFill>
          <a:latin typeface="Arial Black" panose="020B0A04020102020204" pitchFamily="34" charset="0"/>
        </a:defRPr>
      </a:lvl5pPr>
      <a:lvl6pPr marL="457211" algn="ctr" rtl="0" fontAlgn="base">
        <a:spcBef>
          <a:spcPct val="0"/>
        </a:spcBef>
        <a:spcAft>
          <a:spcPct val="0"/>
        </a:spcAft>
        <a:defRPr sz="5001">
          <a:solidFill>
            <a:srgbClr val="FFFF00"/>
          </a:solidFill>
          <a:latin typeface="Arial Black" panose="020B0A04020102020204" pitchFamily="34" charset="0"/>
        </a:defRPr>
      </a:lvl6pPr>
      <a:lvl7pPr marL="914422" algn="ctr" rtl="0" fontAlgn="base">
        <a:spcBef>
          <a:spcPct val="0"/>
        </a:spcBef>
        <a:spcAft>
          <a:spcPct val="0"/>
        </a:spcAft>
        <a:defRPr sz="5001">
          <a:solidFill>
            <a:srgbClr val="FFFF00"/>
          </a:solidFill>
          <a:latin typeface="Arial Black" panose="020B0A04020102020204" pitchFamily="34" charset="0"/>
        </a:defRPr>
      </a:lvl7pPr>
      <a:lvl8pPr marL="1371635" algn="ctr" rtl="0" fontAlgn="base">
        <a:spcBef>
          <a:spcPct val="0"/>
        </a:spcBef>
        <a:spcAft>
          <a:spcPct val="0"/>
        </a:spcAft>
        <a:defRPr sz="5001">
          <a:solidFill>
            <a:srgbClr val="FFFF00"/>
          </a:solidFill>
          <a:latin typeface="Arial Black" panose="020B0A04020102020204" pitchFamily="34" charset="0"/>
        </a:defRPr>
      </a:lvl8pPr>
      <a:lvl9pPr marL="1828846" algn="ctr" rtl="0" fontAlgn="base">
        <a:spcBef>
          <a:spcPct val="0"/>
        </a:spcBef>
        <a:spcAft>
          <a:spcPct val="0"/>
        </a:spcAft>
        <a:defRPr sz="5001">
          <a:solidFill>
            <a:srgbClr val="FFFF00"/>
          </a:solidFill>
          <a:latin typeface="Arial Black" panose="020B0A04020102020204" pitchFamily="34" charset="0"/>
        </a:defRPr>
      </a:lvl9pPr>
    </p:titleStyle>
    <p:bodyStyle>
      <a:lvl1pPr marL="342909" indent="-342909" algn="l" rtl="0" eaLnBrk="0" fontAlgn="base" hangingPunct="0">
        <a:spcBef>
          <a:spcPct val="20000"/>
        </a:spcBef>
        <a:spcAft>
          <a:spcPct val="0"/>
        </a:spcAft>
        <a:defRPr sz="5001" kern="1200">
          <a:solidFill>
            <a:srgbClr val="FFFF00"/>
          </a:solidFill>
          <a:latin typeface="+mn-lt"/>
          <a:ea typeface="+mn-ea"/>
          <a:cs typeface="+mn-cs"/>
        </a:defRPr>
      </a:lvl1pPr>
      <a:lvl2pPr marL="742969" indent="-285756" algn="l" rtl="0" eaLnBrk="0" fontAlgn="base" hangingPunct="0">
        <a:spcBef>
          <a:spcPct val="20000"/>
        </a:spcBef>
        <a:spcAft>
          <a:spcPct val="0"/>
        </a:spcAft>
        <a:buChar char="–"/>
        <a:defRPr sz="5001" kern="1200">
          <a:solidFill>
            <a:schemeClr val="tx1"/>
          </a:solidFill>
          <a:latin typeface="+mn-lt"/>
          <a:ea typeface="+mn-ea"/>
          <a:cs typeface="+mn-cs"/>
        </a:defRPr>
      </a:lvl2pPr>
      <a:lvl3pPr marL="1143028" indent="-228606" algn="l" rtl="0" eaLnBrk="0" fontAlgn="base" hangingPunct="0">
        <a:spcBef>
          <a:spcPct val="20000"/>
        </a:spcBef>
        <a:spcAft>
          <a:spcPct val="0"/>
        </a:spcAft>
        <a:buChar char="•"/>
        <a:defRPr sz="5001" kern="1200">
          <a:solidFill>
            <a:schemeClr val="tx1"/>
          </a:solidFill>
          <a:latin typeface="+mn-lt"/>
          <a:ea typeface="+mn-ea"/>
          <a:cs typeface="+mn-cs"/>
        </a:defRPr>
      </a:lvl3pPr>
      <a:lvl4pPr marL="1600240" indent="-228606" algn="l" rtl="0" eaLnBrk="0" fontAlgn="base" hangingPunct="0">
        <a:spcBef>
          <a:spcPct val="20000"/>
        </a:spcBef>
        <a:spcAft>
          <a:spcPct val="0"/>
        </a:spcAft>
        <a:buChar char="–"/>
        <a:defRPr sz="5001" kern="1200">
          <a:solidFill>
            <a:schemeClr val="tx1"/>
          </a:solidFill>
          <a:latin typeface="+mn-lt"/>
          <a:ea typeface="+mn-ea"/>
          <a:cs typeface="+mn-cs"/>
        </a:defRPr>
      </a:lvl4pPr>
      <a:lvl5pPr marL="2057451" indent="-228606" algn="l" rtl="0" eaLnBrk="0" fontAlgn="base" hangingPunct="0">
        <a:spcBef>
          <a:spcPct val="20000"/>
        </a:spcBef>
        <a:spcAft>
          <a:spcPct val="0"/>
        </a:spcAft>
        <a:buChar char="»"/>
        <a:defRPr sz="5001" kern="1200">
          <a:solidFill>
            <a:schemeClr val="tx1"/>
          </a:solidFill>
          <a:latin typeface="+mn-lt"/>
          <a:ea typeface="+mn-ea"/>
          <a:cs typeface="+mn-cs"/>
        </a:defRPr>
      </a:lvl5pPr>
      <a:lvl6pPr marL="251466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0" name="Picture 46" descr="1584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FFFF00"/>
                </a:solidFill>
                <a:latin typeface="Arial" panose="020B0604020202020204" pitchFamily="34" charset="0"/>
              </a:defRPr>
            </a:lvl1pPr>
          </a:lstStyle>
          <a:p>
            <a:pPr fontAlgn="base">
              <a:spcBef>
                <a:spcPct val="0"/>
              </a:spcBef>
              <a:spcAft>
                <a:spcPct val="0"/>
              </a:spcAft>
            </a:pPr>
            <a:endParaRPr lang="en-US" alt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FFFF00"/>
                </a:solidFill>
                <a:latin typeface="Arial" panose="020B0604020202020204" pitchFamily="34" charset="0"/>
              </a:defRPr>
            </a:lvl1pPr>
          </a:lstStyle>
          <a:p>
            <a:pPr fontAlgn="base">
              <a:spcBef>
                <a:spcPct val="0"/>
              </a:spcBef>
              <a:spcAft>
                <a:spcPct val="0"/>
              </a:spcAft>
            </a:pPr>
            <a:fld id="{C71EC6E2-DECF-4E3E-9173-FDECB043E6F0}" type="slidenum">
              <a:rPr lang="en-US" altLang="en-US" smtClean="0"/>
              <a:pPr fontAlgn="base">
                <a:spcBef>
                  <a:spcPct val="0"/>
                </a:spcBef>
                <a:spcAft>
                  <a:spcPct val="0"/>
                </a:spcAft>
              </a:pPr>
              <a:t>‹#›</a:t>
            </a:fld>
            <a:endParaRPr lang="en-US" altLang="en-US" dirty="0"/>
          </a:p>
        </p:txBody>
      </p:sp>
    </p:spTree>
    <p:extLst>
      <p:ext uri="{BB962C8B-B14F-4D97-AF65-F5344CB8AC3E}">
        <p14:creationId xmlns:p14="http://schemas.microsoft.com/office/powerpoint/2010/main" val="104421229"/>
      </p:ext>
    </p:extLst>
  </p:cSld>
  <p:clrMap bg1="lt1" tx1="dk1" bg2="lt2" tx2="dk2" accent1="accent1" accent2="accent2" accent3="accent3" accent4="accent4" accent5="accent5" accent6="accent6" hlink="hlink" folHlink="folHlink"/>
  <p:sldLayoutIdLst>
    <p:sldLayoutId id="2147487099" r:id="rId1"/>
    <p:sldLayoutId id="2147487100" r:id="rId2"/>
    <p:sldLayoutId id="2147487101" r:id="rId3"/>
    <p:sldLayoutId id="2147487102" r:id="rId4"/>
    <p:sldLayoutId id="2147487103" r:id="rId5"/>
    <p:sldLayoutId id="2147487104" r:id="rId6"/>
    <p:sldLayoutId id="2147487105" r:id="rId7"/>
    <p:sldLayoutId id="2147487106" r:id="rId8"/>
    <p:sldLayoutId id="2147487107" r:id="rId9"/>
    <p:sldLayoutId id="2147487108" r:id="rId10"/>
    <p:sldLayoutId id="2147487109" r:id="rId11"/>
  </p:sldLayoutIdLst>
  <p:txStyles>
    <p:titleStyle>
      <a:lvl1pPr algn="ctr" rtl="0" fontAlgn="base">
        <a:spcBef>
          <a:spcPct val="0"/>
        </a:spcBef>
        <a:spcAft>
          <a:spcPct val="0"/>
        </a:spcAft>
        <a:defRPr sz="5000" kern="1200">
          <a:solidFill>
            <a:srgbClr val="FFFF00"/>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2pPr>
      <a:lvl3pPr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3pPr>
      <a:lvl4pPr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4pPr>
      <a:lvl5pPr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5pPr>
      <a:lvl6pPr marL="4572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6pPr>
      <a:lvl7pPr marL="9144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7pPr>
      <a:lvl8pPr marL="13716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8pPr>
      <a:lvl9pPr marL="18288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9pPr>
    </p:titleStyle>
    <p:bodyStyle>
      <a:lvl1pPr marL="342900" indent="-342900" algn="l" rtl="0" fontAlgn="base">
        <a:spcBef>
          <a:spcPct val="20000"/>
        </a:spcBef>
        <a:spcAft>
          <a:spcPct val="0"/>
        </a:spcAft>
        <a:defRPr sz="5000" kern="1200">
          <a:solidFill>
            <a:srgbClr val="FFFF00"/>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har char="–"/>
        <a:defRPr sz="5000" kern="1200">
          <a:solidFill>
            <a:schemeClr val="tx1"/>
          </a:solidFill>
          <a:latin typeface="+mn-lt"/>
          <a:ea typeface="+mn-ea"/>
          <a:cs typeface="+mn-cs"/>
        </a:defRPr>
      </a:lvl2pPr>
      <a:lvl3pPr marL="1143000" indent="-228600" algn="l" rtl="0" fontAlgn="base">
        <a:spcBef>
          <a:spcPct val="20000"/>
        </a:spcBef>
        <a:spcAft>
          <a:spcPct val="0"/>
        </a:spcAft>
        <a:buChar char="•"/>
        <a:defRPr sz="5000" kern="1200">
          <a:solidFill>
            <a:schemeClr val="tx1"/>
          </a:solidFill>
          <a:latin typeface="+mn-lt"/>
          <a:ea typeface="+mn-ea"/>
          <a:cs typeface="+mn-cs"/>
        </a:defRPr>
      </a:lvl3pPr>
      <a:lvl4pPr marL="1600200" indent="-228600" algn="l" rtl="0" fontAlgn="base">
        <a:spcBef>
          <a:spcPct val="20000"/>
        </a:spcBef>
        <a:spcAft>
          <a:spcPct val="0"/>
        </a:spcAft>
        <a:buChar char="–"/>
        <a:defRPr sz="5000" kern="1200">
          <a:solidFill>
            <a:schemeClr val="tx1"/>
          </a:solidFill>
          <a:latin typeface="+mn-lt"/>
          <a:ea typeface="+mn-ea"/>
          <a:cs typeface="+mn-cs"/>
        </a:defRPr>
      </a:lvl4pPr>
      <a:lvl5pPr marL="2057400" indent="-228600" algn="l" rtl="0" fontAlgn="base">
        <a:spcBef>
          <a:spcPct val="20000"/>
        </a:spcBef>
        <a:spcAft>
          <a:spcPct val="0"/>
        </a:spcAft>
        <a:buChar char="»"/>
        <a:defRPr sz="5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00" name="Picture 76" descr="Bible_Colo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11200" y="914400"/>
            <a:ext cx="10363200" cy="63246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FFFF00"/>
                </a:solidFill>
                <a:latin typeface="Arial" panose="020B0604020202020204" pitchFamily="34" charset="0"/>
              </a:defRPr>
            </a:lvl1pPr>
          </a:lstStyle>
          <a:p>
            <a:pPr fontAlgn="base">
              <a:spcBef>
                <a:spcPct val="0"/>
              </a:spcBef>
              <a:spcAft>
                <a:spcPct val="0"/>
              </a:spcAft>
            </a:pPr>
            <a:endParaRPr lang="en-US" alt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FFFF00"/>
                </a:solidFill>
                <a:latin typeface="Arial" panose="020B0604020202020204" pitchFamily="34" charset="0"/>
              </a:defRPr>
            </a:lvl1pPr>
          </a:lstStyle>
          <a:p>
            <a:pPr fontAlgn="base">
              <a:spcBef>
                <a:spcPct val="0"/>
              </a:spcBef>
              <a:spcAft>
                <a:spcPct val="0"/>
              </a:spcAft>
            </a:pPr>
            <a:fld id="{391A5D39-D3B1-4D3F-83FA-98982F732B68}" type="slidenum">
              <a:rPr lang="en-US" altLang="en-US" smtClean="0"/>
              <a:pPr fontAlgn="base">
                <a:spcBef>
                  <a:spcPct val="0"/>
                </a:spcBef>
                <a:spcAft>
                  <a:spcPct val="0"/>
                </a:spcAft>
              </a:pPr>
              <a:t>‹#›</a:t>
            </a:fld>
            <a:endParaRPr lang="en-US" altLang="en-US" dirty="0"/>
          </a:p>
        </p:txBody>
      </p:sp>
    </p:spTree>
    <p:extLst>
      <p:ext uri="{BB962C8B-B14F-4D97-AF65-F5344CB8AC3E}">
        <p14:creationId xmlns:p14="http://schemas.microsoft.com/office/powerpoint/2010/main" val="1325696575"/>
      </p:ext>
    </p:extLst>
  </p:cSld>
  <p:clrMap bg1="lt1" tx1="dk1" bg2="lt2" tx2="dk2" accent1="accent1" accent2="accent2" accent3="accent3" accent4="accent4" accent5="accent5" accent6="accent6" hlink="hlink" folHlink="folHlink"/>
  <p:sldLayoutIdLst>
    <p:sldLayoutId id="2147487147" r:id="rId1"/>
    <p:sldLayoutId id="2147487148" r:id="rId2"/>
    <p:sldLayoutId id="2147487149" r:id="rId3"/>
    <p:sldLayoutId id="2147487150" r:id="rId4"/>
    <p:sldLayoutId id="2147487151" r:id="rId5"/>
    <p:sldLayoutId id="2147487152" r:id="rId6"/>
    <p:sldLayoutId id="2147487153" r:id="rId7"/>
    <p:sldLayoutId id="2147487154" r:id="rId8"/>
    <p:sldLayoutId id="2147487155" r:id="rId9"/>
    <p:sldLayoutId id="2147487156" r:id="rId10"/>
    <p:sldLayoutId id="2147487157" r:id="rId11"/>
  </p:sldLayoutIdLst>
  <p:txStyles>
    <p:titleStyle>
      <a:lvl1pPr algn="ctr" rtl="0" fontAlgn="base">
        <a:spcBef>
          <a:spcPct val="0"/>
        </a:spcBef>
        <a:spcAft>
          <a:spcPct val="0"/>
        </a:spcAft>
        <a:defRPr sz="5000" kern="1200">
          <a:solidFill>
            <a:srgbClr val="000099"/>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5000">
          <a:solidFill>
            <a:srgbClr val="000099"/>
          </a:solidFill>
          <a:effectLst>
            <a:outerShdw blurRad="38100" dist="38100" dir="2700000" algn="tl">
              <a:srgbClr val="C0C0C0"/>
            </a:outerShdw>
          </a:effectLst>
          <a:latin typeface="Arial Black" panose="020B0A04020102020204" pitchFamily="34" charset="0"/>
        </a:defRPr>
      </a:lvl2pPr>
      <a:lvl3pPr algn="ctr" rtl="0" fontAlgn="base">
        <a:spcBef>
          <a:spcPct val="0"/>
        </a:spcBef>
        <a:spcAft>
          <a:spcPct val="0"/>
        </a:spcAft>
        <a:defRPr sz="5000">
          <a:solidFill>
            <a:srgbClr val="000099"/>
          </a:solidFill>
          <a:effectLst>
            <a:outerShdw blurRad="38100" dist="38100" dir="2700000" algn="tl">
              <a:srgbClr val="C0C0C0"/>
            </a:outerShdw>
          </a:effectLst>
          <a:latin typeface="Arial Black" panose="020B0A04020102020204" pitchFamily="34" charset="0"/>
        </a:defRPr>
      </a:lvl3pPr>
      <a:lvl4pPr algn="ctr" rtl="0" fontAlgn="base">
        <a:spcBef>
          <a:spcPct val="0"/>
        </a:spcBef>
        <a:spcAft>
          <a:spcPct val="0"/>
        </a:spcAft>
        <a:defRPr sz="5000">
          <a:solidFill>
            <a:srgbClr val="000099"/>
          </a:solidFill>
          <a:effectLst>
            <a:outerShdw blurRad="38100" dist="38100" dir="2700000" algn="tl">
              <a:srgbClr val="C0C0C0"/>
            </a:outerShdw>
          </a:effectLst>
          <a:latin typeface="Arial Black" panose="020B0A04020102020204" pitchFamily="34" charset="0"/>
        </a:defRPr>
      </a:lvl4pPr>
      <a:lvl5pPr algn="ctr" rtl="0" fontAlgn="base">
        <a:spcBef>
          <a:spcPct val="0"/>
        </a:spcBef>
        <a:spcAft>
          <a:spcPct val="0"/>
        </a:spcAft>
        <a:defRPr sz="5000">
          <a:solidFill>
            <a:srgbClr val="000099"/>
          </a:solidFill>
          <a:effectLst>
            <a:outerShdw blurRad="38100" dist="38100" dir="2700000" algn="tl">
              <a:srgbClr val="C0C0C0"/>
            </a:outerShdw>
          </a:effectLst>
          <a:latin typeface="Arial Black" panose="020B0A04020102020204" pitchFamily="34" charset="0"/>
        </a:defRPr>
      </a:lvl5pPr>
      <a:lvl6pPr marL="457200" algn="ctr" rtl="0" fontAlgn="base">
        <a:spcBef>
          <a:spcPct val="0"/>
        </a:spcBef>
        <a:spcAft>
          <a:spcPct val="0"/>
        </a:spcAft>
        <a:defRPr sz="5000">
          <a:solidFill>
            <a:srgbClr val="000099"/>
          </a:solidFill>
          <a:effectLst>
            <a:outerShdw blurRad="38100" dist="38100" dir="2700000" algn="tl">
              <a:srgbClr val="C0C0C0"/>
            </a:outerShdw>
          </a:effectLst>
          <a:latin typeface="Arial Black" panose="020B0A04020102020204" pitchFamily="34" charset="0"/>
        </a:defRPr>
      </a:lvl6pPr>
      <a:lvl7pPr marL="914400" algn="ctr" rtl="0" fontAlgn="base">
        <a:spcBef>
          <a:spcPct val="0"/>
        </a:spcBef>
        <a:spcAft>
          <a:spcPct val="0"/>
        </a:spcAft>
        <a:defRPr sz="5000">
          <a:solidFill>
            <a:srgbClr val="000099"/>
          </a:solidFill>
          <a:effectLst>
            <a:outerShdw blurRad="38100" dist="38100" dir="2700000" algn="tl">
              <a:srgbClr val="C0C0C0"/>
            </a:outerShdw>
          </a:effectLst>
          <a:latin typeface="Arial Black" panose="020B0A04020102020204" pitchFamily="34" charset="0"/>
        </a:defRPr>
      </a:lvl7pPr>
      <a:lvl8pPr marL="1371600" algn="ctr" rtl="0" fontAlgn="base">
        <a:spcBef>
          <a:spcPct val="0"/>
        </a:spcBef>
        <a:spcAft>
          <a:spcPct val="0"/>
        </a:spcAft>
        <a:defRPr sz="5000">
          <a:solidFill>
            <a:srgbClr val="000099"/>
          </a:solidFill>
          <a:effectLst>
            <a:outerShdw blurRad="38100" dist="38100" dir="2700000" algn="tl">
              <a:srgbClr val="C0C0C0"/>
            </a:outerShdw>
          </a:effectLst>
          <a:latin typeface="Arial Black" panose="020B0A04020102020204" pitchFamily="34" charset="0"/>
        </a:defRPr>
      </a:lvl8pPr>
      <a:lvl9pPr marL="1828800" algn="ctr" rtl="0" fontAlgn="base">
        <a:spcBef>
          <a:spcPct val="0"/>
        </a:spcBef>
        <a:spcAft>
          <a:spcPct val="0"/>
        </a:spcAft>
        <a:defRPr sz="5000">
          <a:solidFill>
            <a:srgbClr val="000099"/>
          </a:solidFill>
          <a:effectLst>
            <a:outerShdw blurRad="38100" dist="38100" dir="2700000" algn="tl">
              <a:srgbClr val="C0C0C0"/>
            </a:outerShdw>
          </a:effectLst>
          <a:latin typeface="Arial Black" panose="020B0A04020102020204" pitchFamily="34" charset="0"/>
        </a:defRPr>
      </a:lvl9pPr>
    </p:titleStyle>
    <p:bodyStyle>
      <a:lvl1pPr marL="342900" indent="-342900" algn="l" rtl="0" fontAlgn="base">
        <a:spcBef>
          <a:spcPct val="20000"/>
        </a:spcBef>
        <a:spcAft>
          <a:spcPct val="0"/>
        </a:spcAft>
        <a:defRPr sz="5000" kern="1200">
          <a:solidFill>
            <a:srgbClr val="000099"/>
          </a:solidFill>
          <a:latin typeface="+mn-lt"/>
          <a:ea typeface="+mn-ea"/>
          <a:cs typeface="+mn-cs"/>
        </a:defRPr>
      </a:lvl1pPr>
      <a:lvl2pPr marL="742950" indent="-285750" algn="l" rtl="0" fontAlgn="base">
        <a:spcBef>
          <a:spcPct val="20000"/>
        </a:spcBef>
        <a:spcAft>
          <a:spcPct val="0"/>
        </a:spcAft>
        <a:buChar char="–"/>
        <a:defRPr sz="5000" kern="1200">
          <a:solidFill>
            <a:schemeClr val="tx1"/>
          </a:solidFill>
          <a:latin typeface="+mn-lt"/>
          <a:ea typeface="+mn-ea"/>
          <a:cs typeface="+mn-cs"/>
        </a:defRPr>
      </a:lvl2pPr>
      <a:lvl3pPr marL="1143000" indent="-228600" algn="l" rtl="0" fontAlgn="base">
        <a:spcBef>
          <a:spcPct val="20000"/>
        </a:spcBef>
        <a:spcAft>
          <a:spcPct val="0"/>
        </a:spcAft>
        <a:buChar char="•"/>
        <a:defRPr sz="5000" kern="1200">
          <a:solidFill>
            <a:schemeClr val="tx1"/>
          </a:solidFill>
          <a:latin typeface="+mn-lt"/>
          <a:ea typeface="+mn-ea"/>
          <a:cs typeface="+mn-cs"/>
        </a:defRPr>
      </a:lvl3pPr>
      <a:lvl4pPr marL="1600200" indent="-228600" algn="l" rtl="0" fontAlgn="base">
        <a:spcBef>
          <a:spcPct val="20000"/>
        </a:spcBef>
        <a:spcAft>
          <a:spcPct val="0"/>
        </a:spcAft>
        <a:buChar char="–"/>
        <a:defRPr sz="5000" kern="1200">
          <a:solidFill>
            <a:schemeClr val="tx1"/>
          </a:solidFill>
          <a:latin typeface="+mn-lt"/>
          <a:ea typeface="+mn-ea"/>
          <a:cs typeface="+mn-cs"/>
        </a:defRPr>
      </a:lvl4pPr>
      <a:lvl5pPr marL="2057400" indent="-228600" algn="l" rtl="0" fontAlgn="base">
        <a:spcBef>
          <a:spcPct val="20000"/>
        </a:spcBef>
        <a:spcAft>
          <a:spcPct val="0"/>
        </a:spcAft>
        <a:buChar char="»"/>
        <a:defRPr sz="5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57" descr="5748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FFFF00"/>
                </a:solidFill>
                <a:latin typeface="Arial" charset="0"/>
              </a:defRPr>
            </a:lvl1pPr>
          </a:lstStyle>
          <a:p>
            <a:pPr fontAlgn="base">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solidFill>
                  <a:srgbClr val="FFFF00"/>
                </a:solidFill>
                <a:latin typeface="Arial" panose="020B0604020202020204" pitchFamily="34" charset="0"/>
              </a:defRPr>
            </a:lvl1pPr>
          </a:lstStyle>
          <a:p>
            <a:pPr fontAlgn="base">
              <a:spcBef>
                <a:spcPct val="0"/>
              </a:spcBef>
              <a:spcAft>
                <a:spcPct val="0"/>
              </a:spcAft>
              <a:defRPr/>
            </a:pPr>
            <a:fld id="{6338078B-DFF8-494D-9D89-464E302ED9EE}" type="slidenum">
              <a:rPr lang="en-US" altLang="en-US"/>
              <a:pPr fontAlgn="base">
                <a:spcBef>
                  <a:spcPct val="0"/>
                </a:spcBef>
                <a:spcAft>
                  <a:spcPct val="0"/>
                </a:spcAft>
                <a:defRPr/>
              </a:pPr>
              <a:t>‹#›</a:t>
            </a:fld>
            <a:endParaRPr lang="en-US" altLang="en-US" dirty="0"/>
          </a:p>
        </p:txBody>
      </p:sp>
    </p:spTree>
    <p:extLst>
      <p:ext uri="{BB962C8B-B14F-4D97-AF65-F5344CB8AC3E}">
        <p14:creationId xmlns:p14="http://schemas.microsoft.com/office/powerpoint/2010/main" val="4247866106"/>
      </p:ext>
    </p:extLst>
  </p:cSld>
  <p:clrMap bg1="lt1" tx1="dk1" bg2="lt2" tx2="dk2" accent1="accent1" accent2="accent2" accent3="accent3" accent4="accent4" accent5="accent5" accent6="accent6" hlink="hlink" folHlink="folHlink"/>
  <p:sldLayoutIdLst>
    <p:sldLayoutId id="2147487171" r:id="rId1"/>
    <p:sldLayoutId id="2147487172" r:id="rId2"/>
    <p:sldLayoutId id="2147487173" r:id="rId3"/>
    <p:sldLayoutId id="2147487174" r:id="rId4"/>
    <p:sldLayoutId id="2147487175" r:id="rId5"/>
    <p:sldLayoutId id="2147487176" r:id="rId6"/>
    <p:sldLayoutId id="2147487177" r:id="rId7"/>
    <p:sldLayoutId id="2147487178" r:id="rId8"/>
    <p:sldLayoutId id="2147487179" r:id="rId9"/>
    <p:sldLayoutId id="2147487180" r:id="rId10"/>
    <p:sldLayoutId id="2147487181" r:id="rId11"/>
  </p:sldLayoutIdLst>
  <p:txStyles>
    <p:titleStyle>
      <a:lvl1pPr algn="ctr" rtl="0" eaLnBrk="0" fontAlgn="base" hangingPunct="0">
        <a:spcBef>
          <a:spcPct val="0"/>
        </a:spcBef>
        <a:spcAft>
          <a:spcPct val="0"/>
        </a:spcAft>
        <a:defRPr sz="5000">
          <a:solidFill>
            <a:srgbClr val="FFFF00"/>
          </a:solidFill>
          <a:latin typeface="+mj-lt"/>
          <a:ea typeface="+mj-ea"/>
          <a:cs typeface="+mj-cs"/>
        </a:defRPr>
      </a:lvl1pPr>
      <a:lvl2pPr algn="ctr" rtl="0" eaLnBrk="0" fontAlgn="base" hangingPunct="0">
        <a:spcBef>
          <a:spcPct val="0"/>
        </a:spcBef>
        <a:spcAft>
          <a:spcPct val="0"/>
        </a:spcAft>
        <a:defRPr sz="5000">
          <a:solidFill>
            <a:srgbClr val="FFFF00"/>
          </a:solidFill>
          <a:latin typeface="Arial Black" pitchFamily="34" charset="0"/>
        </a:defRPr>
      </a:lvl2pPr>
      <a:lvl3pPr algn="ctr" rtl="0" eaLnBrk="0" fontAlgn="base" hangingPunct="0">
        <a:spcBef>
          <a:spcPct val="0"/>
        </a:spcBef>
        <a:spcAft>
          <a:spcPct val="0"/>
        </a:spcAft>
        <a:defRPr sz="5000">
          <a:solidFill>
            <a:srgbClr val="FFFF00"/>
          </a:solidFill>
          <a:latin typeface="Arial Black" pitchFamily="34" charset="0"/>
        </a:defRPr>
      </a:lvl3pPr>
      <a:lvl4pPr algn="ctr" rtl="0" eaLnBrk="0" fontAlgn="base" hangingPunct="0">
        <a:spcBef>
          <a:spcPct val="0"/>
        </a:spcBef>
        <a:spcAft>
          <a:spcPct val="0"/>
        </a:spcAft>
        <a:defRPr sz="5000">
          <a:solidFill>
            <a:srgbClr val="FFFF00"/>
          </a:solidFill>
          <a:latin typeface="Arial Black" pitchFamily="34" charset="0"/>
        </a:defRPr>
      </a:lvl4pPr>
      <a:lvl5pPr algn="ctr" rtl="0" eaLnBrk="0" fontAlgn="base" hangingPunct="0">
        <a:spcBef>
          <a:spcPct val="0"/>
        </a:spcBef>
        <a:spcAft>
          <a:spcPct val="0"/>
        </a:spcAft>
        <a:defRPr sz="5000">
          <a:solidFill>
            <a:srgbClr val="FFFF00"/>
          </a:solidFill>
          <a:latin typeface="Arial Black" pitchFamily="34" charset="0"/>
        </a:defRPr>
      </a:lvl5pPr>
      <a:lvl6pPr marL="457200" algn="ctr" rtl="0" fontAlgn="base">
        <a:spcBef>
          <a:spcPct val="0"/>
        </a:spcBef>
        <a:spcAft>
          <a:spcPct val="0"/>
        </a:spcAft>
        <a:defRPr sz="5000">
          <a:solidFill>
            <a:srgbClr val="FFFF00"/>
          </a:solidFill>
          <a:latin typeface="Arial Black" pitchFamily="34" charset="0"/>
        </a:defRPr>
      </a:lvl6pPr>
      <a:lvl7pPr marL="914400" algn="ctr" rtl="0" fontAlgn="base">
        <a:spcBef>
          <a:spcPct val="0"/>
        </a:spcBef>
        <a:spcAft>
          <a:spcPct val="0"/>
        </a:spcAft>
        <a:defRPr sz="5000">
          <a:solidFill>
            <a:srgbClr val="FFFF00"/>
          </a:solidFill>
          <a:latin typeface="Arial Black" pitchFamily="34" charset="0"/>
        </a:defRPr>
      </a:lvl7pPr>
      <a:lvl8pPr marL="1371600" algn="ctr" rtl="0" fontAlgn="base">
        <a:spcBef>
          <a:spcPct val="0"/>
        </a:spcBef>
        <a:spcAft>
          <a:spcPct val="0"/>
        </a:spcAft>
        <a:defRPr sz="5000">
          <a:solidFill>
            <a:srgbClr val="FFFF00"/>
          </a:solidFill>
          <a:latin typeface="Arial Black" pitchFamily="34" charset="0"/>
        </a:defRPr>
      </a:lvl8pPr>
      <a:lvl9pPr marL="1828800" algn="ctr" rtl="0" fontAlgn="base">
        <a:spcBef>
          <a:spcPct val="0"/>
        </a:spcBef>
        <a:spcAft>
          <a:spcPct val="0"/>
        </a:spcAft>
        <a:defRPr sz="5000">
          <a:solidFill>
            <a:srgbClr val="FFFF00"/>
          </a:solidFill>
          <a:latin typeface="Arial Black" pitchFamily="34" charset="0"/>
        </a:defRPr>
      </a:lvl9pPr>
    </p:titleStyle>
    <p:bodyStyle>
      <a:lvl1pPr marL="342900" indent="-342900" algn="l" rtl="0" eaLnBrk="0" fontAlgn="base" hangingPunct="0">
        <a:spcBef>
          <a:spcPct val="20000"/>
        </a:spcBef>
        <a:spcAft>
          <a:spcPct val="0"/>
        </a:spcAft>
        <a:defRPr sz="50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5000">
          <a:solidFill>
            <a:schemeClr val="tx1"/>
          </a:solidFill>
          <a:latin typeface="+mn-lt"/>
        </a:defRPr>
      </a:lvl2pPr>
      <a:lvl3pPr marL="1143000" indent="-228600" algn="l" rtl="0" eaLnBrk="0" fontAlgn="base" hangingPunct="0">
        <a:spcBef>
          <a:spcPct val="20000"/>
        </a:spcBef>
        <a:spcAft>
          <a:spcPct val="0"/>
        </a:spcAft>
        <a:buChar char="•"/>
        <a:defRPr sz="5000">
          <a:solidFill>
            <a:schemeClr val="tx1"/>
          </a:solidFill>
          <a:latin typeface="+mn-lt"/>
        </a:defRPr>
      </a:lvl3pPr>
      <a:lvl4pPr marL="1600200" indent="-228600" algn="l" rtl="0" eaLnBrk="0" fontAlgn="base" hangingPunct="0">
        <a:spcBef>
          <a:spcPct val="20000"/>
        </a:spcBef>
        <a:spcAft>
          <a:spcPct val="0"/>
        </a:spcAft>
        <a:buChar char="–"/>
        <a:defRPr sz="5000">
          <a:solidFill>
            <a:schemeClr val="tx1"/>
          </a:solidFill>
          <a:latin typeface="+mn-lt"/>
        </a:defRPr>
      </a:lvl4pPr>
      <a:lvl5pPr marL="2057400" indent="-228600" algn="l" rtl="0" eaLnBrk="0" fontAlgn="base" hangingPunct="0">
        <a:spcBef>
          <a:spcPct val="20000"/>
        </a:spcBef>
        <a:spcAft>
          <a:spcPct val="0"/>
        </a:spcAft>
        <a:buChar char="»"/>
        <a:defRPr sz="5000">
          <a:solidFill>
            <a:schemeClr val="tx1"/>
          </a:solidFill>
          <a:latin typeface="+mn-lt"/>
        </a:defRPr>
      </a:lvl5pPr>
      <a:lvl6pPr marL="2514600" indent="-228600" algn="l" rtl="0" fontAlgn="base">
        <a:spcBef>
          <a:spcPct val="20000"/>
        </a:spcBef>
        <a:spcAft>
          <a:spcPct val="0"/>
        </a:spcAft>
        <a:buChar char="»"/>
        <a:defRPr sz="5000">
          <a:solidFill>
            <a:schemeClr val="tx1"/>
          </a:solidFill>
          <a:latin typeface="+mn-lt"/>
        </a:defRPr>
      </a:lvl6pPr>
      <a:lvl7pPr marL="2971800" indent="-228600" algn="l" rtl="0" fontAlgn="base">
        <a:spcBef>
          <a:spcPct val="20000"/>
        </a:spcBef>
        <a:spcAft>
          <a:spcPct val="0"/>
        </a:spcAft>
        <a:buChar char="»"/>
        <a:defRPr sz="5000">
          <a:solidFill>
            <a:schemeClr val="tx1"/>
          </a:solidFill>
          <a:latin typeface="+mn-lt"/>
        </a:defRPr>
      </a:lvl7pPr>
      <a:lvl8pPr marL="3429000" indent="-228600" algn="l" rtl="0" fontAlgn="base">
        <a:spcBef>
          <a:spcPct val="20000"/>
        </a:spcBef>
        <a:spcAft>
          <a:spcPct val="0"/>
        </a:spcAft>
        <a:buChar char="»"/>
        <a:defRPr sz="5000">
          <a:solidFill>
            <a:schemeClr val="tx1"/>
          </a:solidFill>
          <a:latin typeface="+mn-lt"/>
        </a:defRPr>
      </a:lvl8pPr>
      <a:lvl9pPr marL="3886200" indent="-228600" algn="l" rtl="0" fontAlgn="base">
        <a:spcBef>
          <a:spcPct val="20000"/>
        </a:spcBef>
        <a:spcAft>
          <a:spcPct val="0"/>
        </a:spcAft>
        <a:buChar char="»"/>
        <a:defRPr sz="5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31" descr="5203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a:solidFill>
                  <a:srgbClr val="FFFF00"/>
                </a:solidFill>
                <a:latin typeface="Arial" charset="0"/>
              </a:defRPr>
            </a:lvl1pPr>
          </a:lstStyle>
          <a:p>
            <a:pPr fontAlgn="base">
              <a:spcBef>
                <a:spcPct val="0"/>
              </a:spcBef>
              <a:spcAft>
                <a:spcPct val="0"/>
              </a:spcAft>
              <a:defRPr/>
            </a:pPr>
            <a:endParaRPr lang="en-US" alt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smtClean="0">
                <a:solidFill>
                  <a:srgbClr val="FFFF00"/>
                </a:solidFill>
                <a:latin typeface="Arial" panose="020B0604020202020204" pitchFamily="34" charset="0"/>
              </a:defRPr>
            </a:lvl1pPr>
          </a:lstStyle>
          <a:p>
            <a:pPr fontAlgn="base">
              <a:spcBef>
                <a:spcPct val="0"/>
              </a:spcBef>
              <a:spcAft>
                <a:spcPct val="0"/>
              </a:spcAft>
              <a:defRPr/>
            </a:pPr>
            <a:fld id="{730AB916-403D-4487-8951-7AF002868F95}" type="slidenum">
              <a:rPr lang="en-US" altLang="en-US"/>
              <a:pPr fontAlgn="base">
                <a:spcBef>
                  <a:spcPct val="0"/>
                </a:spcBef>
                <a:spcAft>
                  <a:spcPct val="0"/>
                </a:spcAft>
                <a:defRPr/>
              </a:pPr>
              <a:t>‹#›</a:t>
            </a:fld>
            <a:endParaRPr lang="en-US" altLang="en-US" dirty="0"/>
          </a:p>
        </p:txBody>
      </p:sp>
    </p:spTree>
    <p:extLst>
      <p:ext uri="{BB962C8B-B14F-4D97-AF65-F5344CB8AC3E}">
        <p14:creationId xmlns:p14="http://schemas.microsoft.com/office/powerpoint/2010/main" val="777696990"/>
      </p:ext>
    </p:extLst>
  </p:cSld>
  <p:clrMap bg1="lt1" tx1="dk1" bg2="lt2" tx2="dk2" accent1="accent1" accent2="accent2" accent3="accent3" accent4="accent4" accent5="accent5" accent6="accent6" hlink="hlink" folHlink="folHlink"/>
  <p:sldLayoutIdLst>
    <p:sldLayoutId id="2147487423" r:id="rId1"/>
    <p:sldLayoutId id="2147487424" r:id="rId2"/>
    <p:sldLayoutId id="2147487425" r:id="rId3"/>
    <p:sldLayoutId id="2147487426" r:id="rId4"/>
    <p:sldLayoutId id="2147487427" r:id="rId5"/>
    <p:sldLayoutId id="2147487428" r:id="rId6"/>
    <p:sldLayoutId id="2147487429" r:id="rId7"/>
    <p:sldLayoutId id="2147487430" r:id="rId8"/>
    <p:sldLayoutId id="2147487431" r:id="rId9"/>
    <p:sldLayoutId id="2147487432" r:id="rId10"/>
    <p:sldLayoutId id="2147487433" r:id="rId11"/>
  </p:sldLayoutIdLst>
  <p:txStyles>
    <p:titleStyle>
      <a:lvl1pPr algn="ctr" rtl="0" eaLnBrk="0" fontAlgn="base" hangingPunct="0">
        <a:spcBef>
          <a:spcPct val="0"/>
        </a:spcBef>
        <a:spcAft>
          <a:spcPct val="0"/>
        </a:spcAft>
        <a:defRPr sz="3700">
          <a:solidFill>
            <a:srgbClr val="FFFF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700">
          <a:solidFill>
            <a:srgbClr val="FFFF00"/>
          </a:solidFill>
          <a:effectLst>
            <a:outerShdw blurRad="38100" dist="38100" dir="2700000" algn="tl">
              <a:srgbClr val="C0C0C0"/>
            </a:outerShdw>
          </a:effectLst>
          <a:latin typeface="Arial Black" pitchFamily="34" charset="0"/>
        </a:defRPr>
      </a:lvl2pPr>
      <a:lvl3pPr algn="ctr" rtl="0" eaLnBrk="0" fontAlgn="base" hangingPunct="0">
        <a:spcBef>
          <a:spcPct val="0"/>
        </a:spcBef>
        <a:spcAft>
          <a:spcPct val="0"/>
        </a:spcAft>
        <a:defRPr sz="3700">
          <a:solidFill>
            <a:srgbClr val="FFFF00"/>
          </a:solidFill>
          <a:effectLst>
            <a:outerShdw blurRad="38100" dist="38100" dir="2700000" algn="tl">
              <a:srgbClr val="C0C0C0"/>
            </a:outerShdw>
          </a:effectLst>
          <a:latin typeface="Arial Black" pitchFamily="34" charset="0"/>
        </a:defRPr>
      </a:lvl3pPr>
      <a:lvl4pPr algn="ctr" rtl="0" eaLnBrk="0" fontAlgn="base" hangingPunct="0">
        <a:spcBef>
          <a:spcPct val="0"/>
        </a:spcBef>
        <a:spcAft>
          <a:spcPct val="0"/>
        </a:spcAft>
        <a:defRPr sz="3700">
          <a:solidFill>
            <a:srgbClr val="FFFF00"/>
          </a:solidFill>
          <a:effectLst>
            <a:outerShdw blurRad="38100" dist="38100" dir="2700000" algn="tl">
              <a:srgbClr val="C0C0C0"/>
            </a:outerShdw>
          </a:effectLst>
          <a:latin typeface="Arial Black" pitchFamily="34" charset="0"/>
        </a:defRPr>
      </a:lvl4pPr>
      <a:lvl5pPr algn="ctr" rtl="0" eaLnBrk="0" fontAlgn="base" hangingPunct="0">
        <a:spcBef>
          <a:spcPct val="0"/>
        </a:spcBef>
        <a:spcAft>
          <a:spcPct val="0"/>
        </a:spcAft>
        <a:defRPr sz="3700">
          <a:solidFill>
            <a:srgbClr val="FFFF00"/>
          </a:solidFill>
          <a:effectLst>
            <a:outerShdw blurRad="38100" dist="38100" dir="2700000" algn="tl">
              <a:srgbClr val="C0C0C0"/>
            </a:outerShdw>
          </a:effectLst>
          <a:latin typeface="Arial Black" pitchFamily="34" charset="0"/>
        </a:defRPr>
      </a:lvl5pPr>
      <a:lvl6pPr marL="342900" algn="ctr" rtl="0" fontAlgn="base">
        <a:spcBef>
          <a:spcPct val="0"/>
        </a:spcBef>
        <a:spcAft>
          <a:spcPct val="0"/>
        </a:spcAft>
        <a:defRPr sz="3750">
          <a:solidFill>
            <a:srgbClr val="FFFF00"/>
          </a:solidFill>
          <a:effectLst>
            <a:outerShdw blurRad="38100" dist="38100" dir="2700000" algn="tl">
              <a:srgbClr val="C0C0C0"/>
            </a:outerShdw>
          </a:effectLst>
          <a:latin typeface="Arial Black" pitchFamily="34" charset="0"/>
        </a:defRPr>
      </a:lvl6pPr>
      <a:lvl7pPr marL="685800" algn="ctr" rtl="0" fontAlgn="base">
        <a:spcBef>
          <a:spcPct val="0"/>
        </a:spcBef>
        <a:spcAft>
          <a:spcPct val="0"/>
        </a:spcAft>
        <a:defRPr sz="3750">
          <a:solidFill>
            <a:srgbClr val="FFFF00"/>
          </a:solidFill>
          <a:effectLst>
            <a:outerShdw blurRad="38100" dist="38100" dir="2700000" algn="tl">
              <a:srgbClr val="C0C0C0"/>
            </a:outerShdw>
          </a:effectLst>
          <a:latin typeface="Arial Black" pitchFamily="34" charset="0"/>
        </a:defRPr>
      </a:lvl7pPr>
      <a:lvl8pPr marL="1028700" algn="ctr" rtl="0" fontAlgn="base">
        <a:spcBef>
          <a:spcPct val="0"/>
        </a:spcBef>
        <a:spcAft>
          <a:spcPct val="0"/>
        </a:spcAft>
        <a:defRPr sz="3750">
          <a:solidFill>
            <a:srgbClr val="FFFF00"/>
          </a:solidFill>
          <a:effectLst>
            <a:outerShdw blurRad="38100" dist="38100" dir="2700000" algn="tl">
              <a:srgbClr val="C0C0C0"/>
            </a:outerShdw>
          </a:effectLst>
          <a:latin typeface="Arial Black" pitchFamily="34" charset="0"/>
        </a:defRPr>
      </a:lvl8pPr>
      <a:lvl9pPr marL="1371600" algn="ctr" rtl="0" fontAlgn="base">
        <a:spcBef>
          <a:spcPct val="0"/>
        </a:spcBef>
        <a:spcAft>
          <a:spcPct val="0"/>
        </a:spcAft>
        <a:defRPr sz="3750">
          <a:solidFill>
            <a:srgbClr val="FFFF00"/>
          </a:solidFill>
          <a:effectLst>
            <a:outerShdw blurRad="38100" dist="38100" dir="2700000" algn="tl">
              <a:srgbClr val="C0C0C0"/>
            </a:outerShdw>
          </a:effectLst>
          <a:latin typeface="Arial Black" pitchFamily="34" charset="0"/>
        </a:defRPr>
      </a:lvl9pPr>
    </p:titleStyle>
    <p:bodyStyle>
      <a:lvl1pPr marL="257175" indent="-257175" algn="l" rtl="0" eaLnBrk="0" fontAlgn="base" hangingPunct="0">
        <a:spcBef>
          <a:spcPct val="20000"/>
        </a:spcBef>
        <a:spcAft>
          <a:spcPct val="0"/>
        </a:spcAft>
        <a:defRPr sz="3700">
          <a:solidFill>
            <a:srgbClr val="FFFF00"/>
          </a:solidFill>
          <a:effectLst>
            <a:outerShdw blurRad="38100" dist="38100" dir="2700000" algn="tl">
              <a:srgbClr val="C0C0C0"/>
            </a:outerShdw>
          </a:effectLst>
          <a:latin typeface="+mn-lt"/>
          <a:ea typeface="+mn-ea"/>
          <a:cs typeface="+mn-cs"/>
        </a:defRPr>
      </a:lvl1pPr>
      <a:lvl2pPr marL="557213" indent="-214313" algn="l" rtl="0" eaLnBrk="0" fontAlgn="base" hangingPunct="0">
        <a:spcBef>
          <a:spcPct val="20000"/>
        </a:spcBef>
        <a:spcAft>
          <a:spcPct val="0"/>
        </a:spcAft>
        <a:buChar char="–"/>
        <a:defRPr sz="3700">
          <a:solidFill>
            <a:schemeClr val="tx1"/>
          </a:solidFill>
          <a:latin typeface="+mn-lt"/>
        </a:defRPr>
      </a:lvl2pPr>
      <a:lvl3pPr marL="857250" indent="-171450" algn="l" rtl="0" eaLnBrk="0" fontAlgn="base" hangingPunct="0">
        <a:spcBef>
          <a:spcPct val="20000"/>
        </a:spcBef>
        <a:spcAft>
          <a:spcPct val="0"/>
        </a:spcAft>
        <a:buChar char="•"/>
        <a:defRPr sz="3700">
          <a:solidFill>
            <a:schemeClr val="tx1"/>
          </a:solidFill>
          <a:latin typeface="+mn-lt"/>
        </a:defRPr>
      </a:lvl3pPr>
      <a:lvl4pPr marL="1200150" indent="-171450" algn="l" rtl="0" eaLnBrk="0" fontAlgn="base" hangingPunct="0">
        <a:spcBef>
          <a:spcPct val="20000"/>
        </a:spcBef>
        <a:spcAft>
          <a:spcPct val="0"/>
        </a:spcAft>
        <a:buChar char="–"/>
        <a:defRPr sz="3700">
          <a:solidFill>
            <a:schemeClr val="tx1"/>
          </a:solidFill>
          <a:latin typeface="+mn-lt"/>
        </a:defRPr>
      </a:lvl4pPr>
      <a:lvl5pPr marL="1543050" indent="-171450" algn="l" rtl="0" eaLnBrk="0" fontAlgn="base" hangingPunct="0">
        <a:spcBef>
          <a:spcPct val="20000"/>
        </a:spcBef>
        <a:spcAft>
          <a:spcPct val="0"/>
        </a:spcAft>
        <a:buChar char="»"/>
        <a:defRPr sz="3700">
          <a:solidFill>
            <a:schemeClr val="tx1"/>
          </a:solidFill>
          <a:latin typeface="+mn-lt"/>
        </a:defRPr>
      </a:lvl5pPr>
      <a:lvl6pPr marL="1885950" indent="-171450" algn="l" rtl="0" fontAlgn="base">
        <a:spcBef>
          <a:spcPct val="20000"/>
        </a:spcBef>
        <a:spcAft>
          <a:spcPct val="0"/>
        </a:spcAft>
        <a:buChar char="»"/>
        <a:defRPr sz="3750">
          <a:solidFill>
            <a:schemeClr val="tx1"/>
          </a:solidFill>
          <a:latin typeface="+mn-lt"/>
        </a:defRPr>
      </a:lvl6pPr>
      <a:lvl7pPr marL="2228850" indent="-171450" algn="l" rtl="0" fontAlgn="base">
        <a:spcBef>
          <a:spcPct val="20000"/>
        </a:spcBef>
        <a:spcAft>
          <a:spcPct val="0"/>
        </a:spcAft>
        <a:buChar char="»"/>
        <a:defRPr sz="3750">
          <a:solidFill>
            <a:schemeClr val="tx1"/>
          </a:solidFill>
          <a:latin typeface="+mn-lt"/>
        </a:defRPr>
      </a:lvl7pPr>
      <a:lvl8pPr marL="2571750" indent="-171450" algn="l" rtl="0" fontAlgn="base">
        <a:spcBef>
          <a:spcPct val="20000"/>
        </a:spcBef>
        <a:spcAft>
          <a:spcPct val="0"/>
        </a:spcAft>
        <a:buChar char="»"/>
        <a:defRPr sz="3750">
          <a:solidFill>
            <a:schemeClr val="tx1"/>
          </a:solidFill>
          <a:latin typeface="+mn-lt"/>
        </a:defRPr>
      </a:lvl8pPr>
      <a:lvl9pPr marL="2914650" indent="-171450" algn="l" rtl="0" fontAlgn="base">
        <a:spcBef>
          <a:spcPct val="20000"/>
        </a:spcBef>
        <a:spcAft>
          <a:spcPct val="0"/>
        </a:spcAft>
        <a:buChar char="»"/>
        <a:defRPr sz="375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6" descr="67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FFFF00"/>
                </a:solidFill>
                <a:latin typeface="Arial" charset="0"/>
              </a:defRPr>
            </a:lvl1pPr>
          </a:lstStyle>
          <a:p>
            <a:pPr fontAlgn="base">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FFFF00"/>
                </a:solidFill>
                <a:latin typeface="Arial" panose="020B0604020202020204" pitchFamily="34" charset="0"/>
              </a:defRPr>
            </a:lvl1pPr>
          </a:lstStyle>
          <a:p>
            <a:pPr fontAlgn="base">
              <a:spcBef>
                <a:spcPct val="0"/>
              </a:spcBef>
              <a:spcAft>
                <a:spcPct val="0"/>
              </a:spcAft>
            </a:pPr>
            <a:fld id="{D81543B7-DBD4-4B0E-96EE-EBCFEF9C908B}" type="slidenum">
              <a:rPr lang="en-US" altLang="en-US" smtClean="0"/>
              <a:pPr fontAlgn="base">
                <a:spcBef>
                  <a:spcPct val="0"/>
                </a:spcBef>
                <a:spcAft>
                  <a:spcPct val="0"/>
                </a:spcAft>
              </a:pPr>
              <a:t>‹#›</a:t>
            </a:fld>
            <a:endParaRPr lang="en-US" altLang="en-US" dirty="0"/>
          </a:p>
        </p:txBody>
      </p:sp>
    </p:spTree>
    <p:extLst>
      <p:ext uri="{BB962C8B-B14F-4D97-AF65-F5344CB8AC3E}">
        <p14:creationId xmlns:p14="http://schemas.microsoft.com/office/powerpoint/2010/main" val="2802174706"/>
      </p:ext>
    </p:extLst>
  </p:cSld>
  <p:clrMap bg1="lt1" tx1="dk1" bg2="lt2" tx2="dk2" accent1="accent1" accent2="accent2" accent3="accent3" accent4="accent4" accent5="accent5" accent6="accent6" hlink="hlink" folHlink="folHlink"/>
  <p:sldLayoutIdLst>
    <p:sldLayoutId id="2147487495" r:id="rId1"/>
    <p:sldLayoutId id="2147487496" r:id="rId2"/>
    <p:sldLayoutId id="2147487497" r:id="rId3"/>
    <p:sldLayoutId id="2147487498" r:id="rId4"/>
    <p:sldLayoutId id="2147487499" r:id="rId5"/>
    <p:sldLayoutId id="2147487500" r:id="rId6"/>
    <p:sldLayoutId id="2147487501" r:id="rId7"/>
    <p:sldLayoutId id="2147487502" r:id="rId8"/>
    <p:sldLayoutId id="2147487503" r:id="rId9"/>
    <p:sldLayoutId id="2147487504" r:id="rId10"/>
    <p:sldLayoutId id="2147487505" r:id="rId11"/>
  </p:sldLayoutIdLst>
  <p:txStyles>
    <p:titleStyle>
      <a:lvl1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2pPr>
      <a:lvl3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3pPr>
      <a:lvl4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4pPr>
      <a:lvl5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5pPr>
      <a:lvl6pPr marL="457200" algn="ctr" rtl="0" fontAlgn="base">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6pPr>
      <a:lvl7pPr marL="914400" algn="ctr" rtl="0" fontAlgn="base">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7pPr>
      <a:lvl8pPr marL="1371600" algn="ctr" rtl="0" fontAlgn="base">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8pPr>
      <a:lvl9pPr marL="1828800" algn="ctr" rtl="0" fontAlgn="base">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9pPr>
    </p:titleStyle>
    <p:bodyStyle>
      <a:lvl1pPr marL="342900" indent="-342900" algn="l" rtl="0" eaLnBrk="0" fontAlgn="base" hangingPunct="0">
        <a:spcBef>
          <a:spcPct val="20000"/>
        </a:spcBef>
        <a:spcAft>
          <a:spcPct val="0"/>
        </a:spcAft>
        <a:defRPr sz="50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5000">
          <a:solidFill>
            <a:schemeClr val="tx1"/>
          </a:solidFill>
          <a:latin typeface="+mn-lt"/>
        </a:defRPr>
      </a:lvl2pPr>
      <a:lvl3pPr marL="1143000" indent="-228600" algn="l" rtl="0" eaLnBrk="0" fontAlgn="base" hangingPunct="0">
        <a:spcBef>
          <a:spcPct val="20000"/>
        </a:spcBef>
        <a:spcAft>
          <a:spcPct val="0"/>
        </a:spcAft>
        <a:buChar char="•"/>
        <a:defRPr sz="5000">
          <a:solidFill>
            <a:schemeClr val="tx1"/>
          </a:solidFill>
          <a:latin typeface="+mn-lt"/>
        </a:defRPr>
      </a:lvl3pPr>
      <a:lvl4pPr marL="1600200" indent="-228600" algn="l" rtl="0" eaLnBrk="0" fontAlgn="base" hangingPunct="0">
        <a:spcBef>
          <a:spcPct val="20000"/>
        </a:spcBef>
        <a:spcAft>
          <a:spcPct val="0"/>
        </a:spcAft>
        <a:buChar char="–"/>
        <a:defRPr sz="5000">
          <a:solidFill>
            <a:schemeClr val="tx1"/>
          </a:solidFill>
          <a:latin typeface="+mn-lt"/>
        </a:defRPr>
      </a:lvl4pPr>
      <a:lvl5pPr marL="2057400" indent="-228600" algn="l" rtl="0" eaLnBrk="0" fontAlgn="base" hangingPunct="0">
        <a:spcBef>
          <a:spcPct val="20000"/>
        </a:spcBef>
        <a:spcAft>
          <a:spcPct val="0"/>
        </a:spcAft>
        <a:buChar char="»"/>
        <a:defRPr sz="5000">
          <a:solidFill>
            <a:schemeClr val="tx1"/>
          </a:solidFill>
          <a:latin typeface="+mn-lt"/>
        </a:defRPr>
      </a:lvl5pPr>
      <a:lvl6pPr marL="2514600" indent="-228600" algn="l" rtl="0" fontAlgn="base">
        <a:spcBef>
          <a:spcPct val="20000"/>
        </a:spcBef>
        <a:spcAft>
          <a:spcPct val="0"/>
        </a:spcAft>
        <a:buChar char="»"/>
        <a:defRPr sz="5000">
          <a:solidFill>
            <a:schemeClr val="tx1"/>
          </a:solidFill>
          <a:latin typeface="+mn-lt"/>
        </a:defRPr>
      </a:lvl6pPr>
      <a:lvl7pPr marL="2971800" indent="-228600" algn="l" rtl="0" fontAlgn="base">
        <a:spcBef>
          <a:spcPct val="20000"/>
        </a:spcBef>
        <a:spcAft>
          <a:spcPct val="0"/>
        </a:spcAft>
        <a:buChar char="»"/>
        <a:defRPr sz="5000">
          <a:solidFill>
            <a:schemeClr val="tx1"/>
          </a:solidFill>
          <a:latin typeface="+mn-lt"/>
        </a:defRPr>
      </a:lvl7pPr>
      <a:lvl8pPr marL="3429000" indent="-228600" algn="l" rtl="0" fontAlgn="base">
        <a:spcBef>
          <a:spcPct val="20000"/>
        </a:spcBef>
        <a:spcAft>
          <a:spcPct val="0"/>
        </a:spcAft>
        <a:buChar char="»"/>
        <a:defRPr sz="5000">
          <a:solidFill>
            <a:schemeClr val="tx1"/>
          </a:solidFill>
          <a:latin typeface="+mn-lt"/>
        </a:defRPr>
      </a:lvl8pPr>
      <a:lvl9pPr marL="3886200" indent="-228600" algn="l" rtl="0" fontAlgn="base">
        <a:spcBef>
          <a:spcPct val="20000"/>
        </a:spcBef>
        <a:spcAft>
          <a:spcPct val="0"/>
        </a:spcAft>
        <a:buChar char="»"/>
        <a:defRPr sz="5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9" name="Picture 55" descr="1823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FFFF00"/>
                </a:solidFill>
                <a:latin typeface="Arial" panose="020B0604020202020204" pitchFamily="34" charset="0"/>
              </a:defRPr>
            </a:lvl1pPr>
          </a:lstStyle>
          <a:p>
            <a:pPr fontAlgn="base">
              <a:spcBef>
                <a:spcPct val="0"/>
              </a:spcBef>
              <a:spcAft>
                <a:spcPct val="0"/>
              </a:spcAft>
            </a:pPr>
            <a:endParaRPr lang="en-US" alt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FFFF00"/>
                </a:solidFill>
                <a:latin typeface="Arial" panose="020B0604020202020204" pitchFamily="34" charset="0"/>
              </a:defRPr>
            </a:lvl1pPr>
          </a:lstStyle>
          <a:p>
            <a:pPr fontAlgn="base">
              <a:spcBef>
                <a:spcPct val="0"/>
              </a:spcBef>
              <a:spcAft>
                <a:spcPct val="0"/>
              </a:spcAft>
            </a:pPr>
            <a:fld id="{C97FB005-3F9D-4265-8A1C-4E38631B3A28}" type="slidenum">
              <a:rPr lang="en-US" altLang="en-US" smtClean="0"/>
              <a:pPr fontAlgn="base">
                <a:spcBef>
                  <a:spcPct val="0"/>
                </a:spcBef>
                <a:spcAft>
                  <a:spcPct val="0"/>
                </a:spcAft>
              </a:pPr>
              <a:t>‹#›</a:t>
            </a:fld>
            <a:endParaRPr lang="en-US" altLang="en-US" dirty="0"/>
          </a:p>
        </p:txBody>
      </p:sp>
    </p:spTree>
    <p:extLst>
      <p:ext uri="{BB962C8B-B14F-4D97-AF65-F5344CB8AC3E}">
        <p14:creationId xmlns:p14="http://schemas.microsoft.com/office/powerpoint/2010/main" val="2146027062"/>
      </p:ext>
    </p:extLst>
  </p:cSld>
  <p:clrMap bg1="lt1" tx1="dk1" bg2="lt2" tx2="dk2" accent1="accent1" accent2="accent2" accent3="accent3" accent4="accent4" accent5="accent5" accent6="accent6" hlink="hlink" folHlink="folHlink"/>
  <p:sldLayoutIdLst>
    <p:sldLayoutId id="2147487507" r:id="rId1"/>
    <p:sldLayoutId id="2147487508" r:id="rId2"/>
    <p:sldLayoutId id="2147487509" r:id="rId3"/>
    <p:sldLayoutId id="2147487510" r:id="rId4"/>
    <p:sldLayoutId id="2147487511" r:id="rId5"/>
    <p:sldLayoutId id="2147487512" r:id="rId6"/>
    <p:sldLayoutId id="2147487513" r:id="rId7"/>
    <p:sldLayoutId id="2147487514" r:id="rId8"/>
    <p:sldLayoutId id="2147487515" r:id="rId9"/>
    <p:sldLayoutId id="2147487516" r:id="rId10"/>
    <p:sldLayoutId id="2147487517" r:id="rId11"/>
  </p:sldLayoutIdLst>
  <p:txStyles>
    <p:titleStyle>
      <a:lvl1pPr algn="ctr" rtl="0" fontAlgn="base">
        <a:spcBef>
          <a:spcPct val="0"/>
        </a:spcBef>
        <a:spcAft>
          <a:spcPct val="0"/>
        </a:spcAft>
        <a:defRPr sz="5000" kern="1200">
          <a:solidFill>
            <a:srgbClr val="FFFF00"/>
          </a:solidFill>
          <a:latin typeface="+mj-lt"/>
          <a:ea typeface="+mj-ea"/>
          <a:cs typeface="+mj-cs"/>
        </a:defRPr>
      </a:lvl1pPr>
      <a:lvl2pPr algn="ctr" rtl="0" fontAlgn="base">
        <a:spcBef>
          <a:spcPct val="0"/>
        </a:spcBef>
        <a:spcAft>
          <a:spcPct val="0"/>
        </a:spcAft>
        <a:defRPr sz="5000">
          <a:solidFill>
            <a:srgbClr val="FFFF00"/>
          </a:solidFill>
          <a:latin typeface="Arial Black" panose="020B0A04020102020204" pitchFamily="34" charset="0"/>
        </a:defRPr>
      </a:lvl2pPr>
      <a:lvl3pPr algn="ctr" rtl="0" fontAlgn="base">
        <a:spcBef>
          <a:spcPct val="0"/>
        </a:spcBef>
        <a:spcAft>
          <a:spcPct val="0"/>
        </a:spcAft>
        <a:defRPr sz="5000">
          <a:solidFill>
            <a:srgbClr val="FFFF00"/>
          </a:solidFill>
          <a:latin typeface="Arial Black" panose="020B0A04020102020204" pitchFamily="34" charset="0"/>
        </a:defRPr>
      </a:lvl3pPr>
      <a:lvl4pPr algn="ctr" rtl="0" fontAlgn="base">
        <a:spcBef>
          <a:spcPct val="0"/>
        </a:spcBef>
        <a:spcAft>
          <a:spcPct val="0"/>
        </a:spcAft>
        <a:defRPr sz="5000">
          <a:solidFill>
            <a:srgbClr val="FFFF00"/>
          </a:solidFill>
          <a:latin typeface="Arial Black" panose="020B0A04020102020204" pitchFamily="34" charset="0"/>
        </a:defRPr>
      </a:lvl4pPr>
      <a:lvl5pPr algn="ctr" rtl="0" fontAlgn="base">
        <a:spcBef>
          <a:spcPct val="0"/>
        </a:spcBef>
        <a:spcAft>
          <a:spcPct val="0"/>
        </a:spcAft>
        <a:defRPr sz="5000">
          <a:solidFill>
            <a:srgbClr val="FFFF00"/>
          </a:solidFill>
          <a:latin typeface="Arial Black" panose="020B0A04020102020204" pitchFamily="34" charset="0"/>
        </a:defRPr>
      </a:lvl5pPr>
      <a:lvl6pPr marL="457200" algn="ctr" rtl="0" fontAlgn="base">
        <a:spcBef>
          <a:spcPct val="0"/>
        </a:spcBef>
        <a:spcAft>
          <a:spcPct val="0"/>
        </a:spcAft>
        <a:defRPr sz="5000">
          <a:solidFill>
            <a:srgbClr val="FFFF00"/>
          </a:solidFill>
          <a:latin typeface="Arial Black" panose="020B0A04020102020204" pitchFamily="34" charset="0"/>
        </a:defRPr>
      </a:lvl6pPr>
      <a:lvl7pPr marL="914400" algn="ctr" rtl="0" fontAlgn="base">
        <a:spcBef>
          <a:spcPct val="0"/>
        </a:spcBef>
        <a:spcAft>
          <a:spcPct val="0"/>
        </a:spcAft>
        <a:defRPr sz="5000">
          <a:solidFill>
            <a:srgbClr val="FFFF00"/>
          </a:solidFill>
          <a:latin typeface="Arial Black" panose="020B0A04020102020204" pitchFamily="34" charset="0"/>
        </a:defRPr>
      </a:lvl7pPr>
      <a:lvl8pPr marL="1371600" algn="ctr" rtl="0" fontAlgn="base">
        <a:spcBef>
          <a:spcPct val="0"/>
        </a:spcBef>
        <a:spcAft>
          <a:spcPct val="0"/>
        </a:spcAft>
        <a:defRPr sz="5000">
          <a:solidFill>
            <a:srgbClr val="FFFF00"/>
          </a:solidFill>
          <a:latin typeface="Arial Black" panose="020B0A04020102020204" pitchFamily="34" charset="0"/>
        </a:defRPr>
      </a:lvl8pPr>
      <a:lvl9pPr marL="1828800" algn="ctr" rtl="0" fontAlgn="base">
        <a:spcBef>
          <a:spcPct val="0"/>
        </a:spcBef>
        <a:spcAft>
          <a:spcPct val="0"/>
        </a:spcAft>
        <a:defRPr sz="5000">
          <a:solidFill>
            <a:srgbClr val="FFFF00"/>
          </a:solidFill>
          <a:latin typeface="Arial Black" panose="020B0A04020102020204" pitchFamily="34" charset="0"/>
        </a:defRPr>
      </a:lvl9pPr>
    </p:titleStyle>
    <p:bodyStyle>
      <a:lvl1pPr marL="342900" indent="-342900" algn="l" rtl="0" fontAlgn="base">
        <a:spcBef>
          <a:spcPct val="20000"/>
        </a:spcBef>
        <a:spcAft>
          <a:spcPct val="0"/>
        </a:spcAft>
        <a:defRPr sz="5000" kern="1200">
          <a:solidFill>
            <a:srgbClr val="FFFF00"/>
          </a:solidFill>
          <a:latin typeface="+mn-lt"/>
          <a:ea typeface="+mn-ea"/>
          <a:cs typeface="+mn-cs"/>
        </a:defRPr>
      </a:lvl1pPr>
      <a:lvl2pPr marL="742950" indent="-285750" algn="l" rtl="0" fontAlgn="base">
        <a:spcBef>
          <a:spcPct val="20000"/>
        </a:spcBef>
        <a:spcAft>
          <a:spcPct val="0"/>
        </a:spcAft>
        <a:buChar char="–"/>
        <a:defRPr sz="5000" kern="1200">
          <a:solidFill>
            <a:schemeClr val="tx1"/>
          </a:solidFill>
          <a:latin typeface="+mn-lt"/>
          <a:ea typeface="+mn-ea"/>
          <a:cs typeface="+mn-cs"/>
        </a:defRPr>
      </a:lvl2pPr>
      <a:lvl3pPr marL="1143000" indent="-228600" algn="l" rtl="0" fontAlgn="base">
        <a:spcBef>
          <a:spcPct val="20000"/>
        </a:spcBef>
        <a:spcAft>
          <a:spcPct val="0"/>
        </a:spcAft>
        <a:buChar char="•"/>
        <a:defRPr sz="5000" kern="1200">
          <a:solidFill>
            <a:schemeClr val="tx1"/>
          </a:solidFill>
          <a:latin typeface="+mn-lt"/>
          <a:ea typeface="+mn-ea"/>
          <a:cs typeface="+mn-cs"/>
        </a:defRPr>
      </a:lvl3pPr>
      <a:lvl4pPr marL="1600200" indent="-228600" algn="l" rtl="0" fontAlgn="base">
        <a:spcBef>
          <a:spcPct val="20000"/>
        </a:spcBef>
        <a:spcAft>
          <a:spcPct val="0"/>
        </a:spcAft>
        <a:buChar char="–"/>
        <a:defRPr sz="5000" kern="1200">
          <a:solidFill>
            <a:schemeClr val="tx1"/>
          </a:solidFill>
          <a:latin typeface="+mn-lt"/>
          <a:ea typeface="+mn-ea"/>
          <a:cs typeface="+mn-cs"/>
        </a:defRPr>
      </a:lvl4pPr>
      <a:lvl5pPr marL="2057400" indent="-228600" algn="l" rtl="0" fontAlgn="base">
        <a:spcBef>
          <a:spcPct val="20000"/>
        </a:spcBef>
        <a:spcAft>
          <a:spcPct val="0"/>
        </a:spcAft>
        <a:buChar char="»"/>
        <a:defRPr sz="5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3" descr="1781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solidFill>
                  <a:srgbClr val="FFFF00"/>
                </a:solidFill>
                <a:latin typeface="Arial" panose="020B0604020202020204" pitchFamily="34" charset="0"/>
              </a:defRPr>
            </a:lvl1pPr>
          </a:lstStyle>
          <a:p>
            <a:pPr fontAlgn="base">
              <a:spcBef>
                <a:spcPct val="0"/>
              </a:spcBef>
              <a:spcAft>
                <a:spcPct val="0"/>
              </a:spcAft>
              <a:defRPr/>
            </a:pPr>
            <a:endParaRPr lang="en-US" alt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solidFill>
                  <a:srgbClr val="FFFF00"/>
                </a:solidFill>
                <a:latin typeface="Arial" panose="020B0604020202020204" pitchFamily="34" charset="0"/>
              </a:defRPr>
            </a:lvl1pPr>
          </a:lstStyle>
          <a:p>
            <a:pPr fontAlgn="base">
              <a:spcBef>
                <a:spcPct val="0"/>
              </a:spcBef>
              <a:spcAft>
                <a:spcPct val="0"/>
              </a:spcAft>
              <a:defRPr/>
            </a:pPr>
            <a:fld id="{A2E2BD44-8E1A-46BD-A336-9EA96485377E}" type="slidenum">
              <a:rPr lang="en-US" altLang="en-US"/>
              <a:pPr fontAlgn="base">
                <a:spcBef>
                  <a:spcPct val="0"/>
                </a:spcBef>
                <a:spcAft>
                  <a:spcPct val="0"/>
                </a:spcAft>
                <a:defRPr/>
              </a:pPr>
              <a:t>‹#›</a:t>
            </a:fld>
            <a:endParaRPr lang="en-US" altLang="en-US" dirty="0"/>
          </a:p>
        </p:txBody>
      </p:sp>
    </p:spTree>
    <p:extLst>
      <p:ext uri="{BB962C8B-B14F-4D97-AF65-F5344CB8AC3E}">
        <p14:creationId xmlns:p14="http://schemas.microsoft.com/office/powerpoint/2010/main" val="2883871489"/>
      </p:ext>
    </p:extLst>
  </p:cSld>
  <p:clrMap bg1="lt1" tx1="dk1" bg2="lt2" tx2="dk2" accent1="accent1" accent2="accent2" accent3="accent3" accent4="accent4" accent5="accent5" accent6="accent6" hlink="hlink" folHlink="folHlink"/>
  <p:sldLayoutIdLst>
    <p:sldLayoutId id="2147487519" r:id="rId1"/>
    <p:sldLayoutId id="2147487520" r:id="rId2"/>
    <p:sldLayoutId id="2147487521" r:id="rId3"/>
    <p:sldLayoutId id="2147487522" r:id="rId4"/>
    <p:sldLayoutId id="2147487523" r:id="rId5"/>
    <p:sldLayoutId id="2147487524" r:id="rId6"/>
    <p:sldLayoutId id="2147487525" r:id="rId7"/>
    <p:sldLayoutId id="2147487526" r:id="rId8"/>
    <p:sldLayoutId id="2147487527" r:id="rId9"/>
    <p:sldLayoutId id="2147487528" r:id="rId10"/>
    <p:sldLayoutId id="2147487529" r:id="rId11"/>
  </p:sldLayoutIdLst>
  <p:txStyles>
    <p:titleStyle>
      <a:lvl1pPr algn="ctr" rtl="0" eaLnBrk="0" fontAlgn="base" hangingPunct="0">
        <a:spcBef>
          <a:spcPct val="0"/>
        </a:spcBef>
        <a:spcAft>
          <a:spcPct val="0"/>
        </a:spcAft>
        <a:defRPr sz="5000" kern="1200">
          <a:solidFill>
            <a:srgbClr val="FFFF00"/>
          </a:solidFill>
          <a:latin typeface="+mj-lt"/>
          <a:ea typeface="+mj-ea"/>
          <a:cs typeface="+mj-cs"/>
        </a:defRPr>
      </a:lvl1pPr>
      <a:lvl2pPr algn="ctr" rtl="0" eaLnBrk="0" fontAlgn="base" hangingPunct="0">
        <a:spcBef>
          <a:spcPct val="0"/>
        </a:spcBef>
        <a:spcAft>
          <a:spcPct val="0"/>
        </a:spcAft>
        <a:defRPr sz="5000">
          <a:solidFill>
            <a:srgbClr val="FFFF00"/>
          </a:solidFill>
          <a:latin typeface="Arial Black" panose="020B0A04020102020204" pitchFamily="34" charset="0"/>
        </a:defRPr>
      </a:lvl2pPr>
      <a:lvl3pPr algn="ctr" rtl="0" eaLnBrk="0" fontAlgn="base" hangingPunct="0">
        <a:spcBef>
          <a:spcPct val="0"/>
        </a:spcBef>
        <a:spcAft>
          <a:spcPct val="0"/>
        </a:spcAft>
        <a:defRPr sz="5000">
          <a:solidFill>
            <a:srgbClr val="FFFF00"/>
          </a:solidFill>
          <a:latin typeface="Arial Black" panose="020B0A04020102020204" pitchFamily="34" charset="0"/>
        </a:defRPr>
      </a:lvl3pPr>
      <a:lvl4pPr algn="ctr" rtl="0" eaLnBrk="0" fontAlgn="base" hangingPunct="0">
        <a:spcBef>
          <a:spcPct val="0"/>
        </a:spcBef>
        <a:spcAft>
          <a:spcPct val="0"/>
        </a:spcAft>
        <a:defRPr sz="5000">
          <a:solidFill>
            <a:srgbClr val="FFFF00"/>
          </a:solidFill>
          <a:latin typeface="Arial Black" panose="020B0A04020102020204" pitchFamily="34" charset="0"/>
        </a:defRPr>
      </a:lvl4pPr>
      <a:lvl5pPr algn="ctr" rtl="0" eaLnBrk="0" fontAlgn="base" hangingPunct="0">
        <a:spcBef>
          <a:spcPct val="0"/>
        </a:spcBef>
        <a:spcAft>
          <a:spcPct val="0"/>
        </a:spcAft>
        <a:defRPr sz="5000">
          <a:solidFill>
            <a:srgbClr val="FFFF00"/>
          </a:solidFill>
          <a:latin typeface="Arial Black" panose="020B0A04020102020204" pitchFamily="34" charset="0"/>
        </a:defRPr>
      </a:lvl5pPr>
      <a:lvl6pPr marL="457200" algn="ctr" rtl="0" fontAlgn="base">
        <a:spcBef>
          <a:spcPct val="0"/>
        </a:spcBef>
        <a:spcAft>
          <a:spcPct val="0"/>
        </a:spcAft>
        <a:defRPr sz="5000">
          <a:solidFill>
            <a:srgbClr val="FFFF00"/>
          </a:solidFill>
          <a:latin typeface="Arial Black" panose="020B0A04020102020204" pitchFamily="34" charset="0"/>
        </a:defRPr>
      </a:lvl6pPr>
      <a:lvl7pPr marL="914400" algn="ctr" rtl="0" fontAlgn="base">
        <a:spcBef>
          <a:spcPct val="0"/>
        </a:spcBef>
        <a:spcAft>
          <a:spcPct val="0"/>
        </a:spcAft>
        <a:defRPr sz="5000">
          <a:solidFill>
            <a:srgbClr val="FFFF00"/>
          </a:solidFill>
          <a:latin typeface="Arial Black" panose="020B0A04020102020204" pitchFamily="34" charset="0"/>
        </a:defRPr>
      </a:lvl7pPr>
      <a:lvl8pPr marL="1371600" algn="ctr" rtl="0" fontAlgn="base">
        <a:spcBef>
          <a:spcPct val="0"/>
        </a:spcBef>
        <a:spcAft>
          <a:spcPct val="0"/>
        </a:spcAft>
        <a:defRPr sz="5000">
          <a:solidFill>
            <a:srgbClr val="FFFF00"/>
          </a:solidFill>
          <a:latin typeface="Arial Black" panose="020B0A04020102020204" pitchFamily="34" charset="0"/>
        </a:defRPr>
      </a:lvl8pPr>
      <a:lvl9pPr marL="1828800" algn="ctr" rtl="0" fontAlgn="base">
        <a:spcBef>
          <a:spcPct val="0"/>
        </a:spcBef>
        <a:spcAft>
          <a:spcPct val="0"/>
        </a:spcAft>
        <a:defRPr sz="5000">
          <a:solidFill>
            <a:srgbClr val="FFFF00"/>
          </a:solidFill>
          <a:latin typeface="Arial Black" panose="020B0A04020102020204" pitchFamily="34" charset="0"/>
        </a:defRPr>
      </a:lvl9pPr>
    </p:titleStyle>
    <p:bodyStyle>
      <a:lvl1pPr marL="342900" indent="-342900" algn="l" rtl="0" eaLnBrk="0" fontAlgn="base" hangingPunct="0">
        <a:spcBef>
          <a:spcPct val="20000"/>
        </a:spcBef>
        <a:spcAft>
          <a:spcPct val="0"/>
        </a:spcAft>
        <a:defRPr sz="5000" kern="12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5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5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5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5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DOD0015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143000"/>
            <a:ext cx="1341120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vl1pPr>
          </a:lstStyle>
          <a:p>
            <a:pPr fontAlgn="base">
              <a:spcBef>
                <a:spcPct val="0"/>
              </a:spcBef>
              <a:spcAft>
                <a:spcPct val="0"/>
              </a:spcAft>
              <a:defRPr/>
            </a:pPr>
            <a:endParaRPr lang="en-US" alt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fontAlgn="base">
              <a:spcBef>
                <a:spcPct val="0"/>
              </a:spcBef>
              <a:spcAft>
                <a:spcPct val="0"/>
              </a:spcAft>
              <a:defRPr/>
            </a:pPr>
            <a:endParaRPr lang="en-US" alt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CB73228E-D776-4E9C-91E5-385645ED5481}" type="slidenum">
              <a:rPr lang="en-US" altLang="en-US">
                <a:solidFill>
                  <a:srgbClr val="000000"/>
                </a:solidFill>
              </a:rPr>
              <a:pPr fontAlgn="base">
                <a:spcBef>
                  <a:spcPct val="0"/>
                </a:spcBef>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4114177085"/>
      </p:ext>
    </p:extLst>
  </p:cSld>
  <p:clrMap bg1="lt1" tx1="dk1" bg2="lt2" tx2="dk2" accent1="accent1" accent2="accent2" accent3="accent3" accent4="accent4" accent5="accent5" accent6="accent6" hlink="hlink" folHlink="folHlink"/>
  <p:sldLayoutIdLst>
    <p:sldLayoutId id="2147487555" r:id="rId1"/>
    <p:sldLayoutId id="2147487556" r:id="rId2"/>
    <p:sldLayoutId id="2147487557" r:id="rId3"/>
    <p:sldLayoutId id="2147487558" r:id="rId4"/>
    <p:sldLayoutId id="2147487559" r:id="rId5"/>
    <p:sldLayoutId id="2147487560" r:id="rId6"/>
    <p:sldLayoutId id="2147487561" r:id="rId7"/>
    <p:sldLayoutId id="2147487562" r:id="rId8"/>
    <p:sldLayoutId id="2147487563" r:id="rId9"/>
    <p:sldLayoutId id="2147487564" r:id="rId10"/>
    <p:sldLayoutId id="2147487565"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37" name="Picture 13" descr="5873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0" y="304800"/>
            <a:ext cx="121920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3048000" y="1905000"/>
            <a:ext cx="6807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0" y="5943600"/>
            <a:ext cx="4775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FFFF00"/>
                </a:solidFill>
              </a:defRPr>
            </a:lvl1pPr>
          </a:lstStyle>
          <a:p>
            <a:pPr algn="ctr" fontAlgn="base">
              <a:spcBef>
                <a:spcPct val="0"/>
              </a:spcBef>
              <a:spcAft>
                <a:spcPct val="0"/>
              </a:spcAft>
            </a:pPr>
            <a:endParaRPr lang="en-US" altLang="en-US" dirty="0">
              <a:latin typeface="Arial" panose="020B0604020202020204" pitchFamily="34" charset="0"/>
            </a:endParaRPr>
          </a:p>
        </p:txBody>
      </p:sp>
      <p:sp>
        <p:nvSpPr>
          <p:cNvPr id="1030" name="Rectangle 6"/>
          <p:cNvSpPr>
            <a:spLocks noGrp="1" noChangeArrowheads="1"/>
          </p:cNvSpPr>
          <p:nvPr>
            <p:ph type="sldNum" sz="quarter" idx="4"/>
          </p:nvPr>
        </p:nvSpPr>
        <p:spPr bwMode="auto">
          <a:xfrm>
            <a:off x="11176000" y="6019801"/>
            <a:ext cx="406400"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FFFF00"/>
                </a:solidFill>
              </a:defRPr>
            </a:lvl1pPr>
          </a:lstStyle>
          <a:p>
            <a:pPr fontAlgn="base">
              <a:spcBef>
                <a:spcPct val="0"/>
              </a:spcBef>
              <a:spcAft>
                <a:spcPct val="0"/>
              </a:spcAft>
            </a:pPr>
            <a:endParaRPr lang="en-US" altLang="en-US" dirty="0">
              <a:latin typeface="Arial" panose="020B0604020202020204" pitchFamily="34" charset="0"/>
            </a:endParaRPr>
          </a:p>
        </p:txBody>
      </p:sp>
    </p:spTree>
    <p:extLst>
      <p:ext uri="{BB962C8B-B14F-4D97-AF65-F5344CB8AC3E}">
        <p14:creationId xmlns:p14="http://schemas.microsoft.com/office/powerpoint/2010/main" val="3309658052"/>
      </p:ext>
    </p:extLst>
  </p:cSld>
  <p:clrMap bg1="lt1" tx1="dk1" bg2="lt2" tx2="dk2" accent1="accent1" accent2="accent2" accent3="accent3" accent4="accent4" accent5="accent5" accent6="accent6" hlink="hlink" folHlink="folHlink"/>
  <p:sldLayoutIdLst>
    <p:sldLayoutId id="2147487567" r:id="rId1"/>
    <p:sldLayoutId id="2147487568" r:id="rId2"/>
    <p:sldLayoutId id="2147487569" r:id="rId3"/>
    <p:sldLayoutId id="2147487570" r:id="rId4"/>
    <p:sldLayoutId id="2147487571" r:id="rId5"/>
    <p:sldLayoutId id="2147487572" r:id="rId6"/>
    <p:sldLayoutId id="2147487573" r:id="rId7"/>
    <p:sldLayoutId id="2147487574" r:id="rId8"/>
    <p:sldLayoutId id="2147487575" r:id="rId9"/>
    <p:sldLayoutId id="2147487576" r:id="rId10"/>
    <p:sldLayoutId id="2147487577" r:id="rId11"/>
  </p:sldLayoutIdLst>
  <p:txStyles>
    <p:titleStyle>
      <a:lvl1pPr algn="ctr" rtl="0" fontAlgn="base">
        <a:spcBef>
          <a:spcPct val="0"/>
        </a:spcBef>
        <a:spcAft>
          <a:spcPct val="0"/>
        </a:spcAft>
        <a:defRPr sz="5000" kern="1200">
          <a:solidFill>
            <a:srgbClr val="FFFF00"/>
          </a:solidFill>
          <a:latin typeface="+mj-lt"/>
          <a:ea typeface="+mj-ea"/>
          <a:cs typeface="+mj-cs"/>
        </a:defRPr>
      </a:lvl1pPr>
      <a:lvl2pPr algn="ctr" rtl="0" fontAlgn="base">
        <a:spcBef>
          <a:spcPct val="0"/>
        </a:spcBef>
        <a:spcAft>
          <a:spcPct val="0"/>
        </a:spcAft>
        <a:defRPr sz="5000">
          <a:solidFill>
            <a:srgbClr val="FFFF00"/>
          </a:solidFill>
          <a:latin typeface="Arial Black" panose="020B0A04020102020204" pitchFamily="34" charset="0"/>
        </a:defRPr>
      </a:lvl2pPr>
      <a:lvl3pPr algn="ctr" rtl="0" fontAlgn="base">
        <a:spcBef>
          <a:spcPct val="0"/>
        </a:spcBef>
        <a:spcAft>
          <a:spcPct val="0"/>
        </a:spcAft>
        <a:defRPr sz="5000">
          <a:solidFill>
            <a:srgbClr val="FFFF00"/>
          </a:solidFill>
          <a:latin typeface="Arial Black" panose="020B0A04020102020204" pitchFamily="34" charset="0"/>
        </a:defRPr>
      </a:lvl3pPr>
      <a:lvl4pPr algn="ctr" rtl="0" fontAlgn="base">
        <a:spcBef>
          <a:spcPct val="0"/>
        </a:spcBef>
        <a:spcAft>
          <a:spcPct val="0"/>
        </a:spcAft>
        <a:defRPr sz="5000">
          <a:solidFill>
            <a:srgbClr val="FFFF00"/>
          </a:solidFill>
          <a:latin typeface="Arial Black" panose="020B0A04020102020204" pitchFamily="34" charset="0"/>
        </a:defRPr>
      </a:lvl4pPr>
      <a:lvl5pPr algn="ctr" rtl="0" fontAlgn="base">
        <a:spcBef>
          <a:spcPct val="0"/>
        </a:spcBef>
        <a:spcAft>
          <a:spcPct val="0"/>
        </a:spcAft>
        <a:defRPr sz="5000">
          <a:solidFill>
            <a:srgbClr val="FFFF00"/>
          </a:solidFill>
          <a:latin typeface="Arial Black" panose="020B0A04020102020204" pitchFamily="34" charset="0"/>
        </a:defRPr>
      </a:lvl5pPr>
      <a:lvl6pPr marL="457200" algn="ctr" rtl="0" fontAlgn="base">
        <a:spcBef>
          <a:spcPct val="0"/>
        </a:spcBef>
        <a:spcAft>
          <a:spcPct val="0"/>
        </a:spcAft>
        <a:defRPr sz="5000">
          <a:solidFill>
            <a:srgbClr val="FFFF00"/>
          </a:solidFill>
          <a:latin typeface="Arial Black" panose="020B0A04020102020204" pitchFamily="34" charset="0"/>
        </a:defRPr>
      </a:lvl6pPr>
      <a:lvl7pPr marL="914400" algn="ctr" rtl="0" fontAlgn="base">
        <a:spcBef>
          <a:spcPct val="0"/>
        </a:spcBef>
        <a:spcAft>
          <a:spcPct val="0"/>
        </a:spcAft>
        <a:defRPr sz="5000">
          <a:solidFill>
            <a:srgbClr val="FFFF00"/>
          </a:solidFill>
          <a:latin typeface="Arial Black" panose="020B0A04020102020204" pitchFamily="34" charset="0"/>
        </a:defRPr>
      </a:lvl7pPr>
      <a:lvl8pPr marL="1371600" algn="ctr" rtl="0" fontAlgn="base">
        <a:spcBef>
          <a:spcPct val="0"/>
        </a:spcBef>
        <a:spcAft>
          <a:spcPct val="0"/>
        </a:spcAft>
        <a:defRPr sz="5000">
          <a:solidFill>
            <a:srgbClr val="FFFF00"/>
          </a:solidFill>
          <a:latin typeface="Arial Black" panose="020B0A04020102020204" pitchFamily="34" charset="0"/>
        </a:defRPr>
      </a:lvl8pPr>
      <a:lvl9pPr marL="1828800" algn="ctr" rtl="0" fontAlgn="base">
        <a:spcBef>
          <a:spcPct val="0"/>
        </a:spcBef>
        <a:spcAft>
          <a:spcPct val="0"/>
        </a:spcAft>
        <a:defRPr sz="5000">
          <a:solidFill>
            <a:srgbClr val="FFFF00"/>
          </a:solidFill>
          <a:latin typeface="Arial Black" panose="020B0A04020102020204" pitchFamily="34" charset="0"/>
        </a:defRPr>
      </a:lvl9pPr>
    </p:titleStyle>
    <p:bodyStyle>
      <a:lvl1pPr marL="342900" indent="-342900" algn="l" rtl="0" fontAlgn="base">
        <a:spcBef>
          <a:spcPct val="20000"/>
        </a:spcBef>
        <a:spcAft>
          <a:spcPct val="0"/>
        </a:spcAft>
        <a:buChar char="•"/>
        <a:defRPr sz="5000" kern="1200">
          <a:solidFill>
            <a:srgbClr val="FFFF00"/>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Arial" panose="020B0604020202020204" pitchFamily="34" charset="0"/>
          <a:ea typeface="+mn-ea"/>
          <a:cs typeface="+mn-cs"/>
        </a:defRPr>
      </a:lvl2pPr>
      <a:lvl3pPr marL="1143000" indent="-228600" algn="l" rtl="0" fontAlgn="base">
        <a:spcBef>
          <a:spcPct val="20000"/>
        </a:spcBef>
        <a:spcAft>
          <a:spcPct val="0"/>
        </a:spcAft>
        <a:buChar char="•"/>
        <a:defRPr sz="2400" kern="1200">
          <a:solidFill>
            <a:schemeClr val="tx1"/>
          </a:solidFill>
          <a:latin typeface="Arial" panose="020B0604020202020204" pitchFamily="34" charset="0"/>
          <a:ea typeface="+mn-ea"/>
          <a:cs typeface="+mn-cs"/>
        </a:defRPr>
      </a:lvl3pPr>
      <a:lvl4pPr marL="1600200" indent="-228600" algn="l" rtl="0" fontAlgn="base">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90" descr="527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3952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8" name="Rectangle 3"/>
          <p:cNvSpPr>
            <a:spLocks noGrp="1" noChangeArrowheads="1"/>
          </p:cNvSpPr>
          <p:nvPr>
            <p:ph type="body" idx="1"/>
          </p:nvPr>
        </p:nvSpPr>
        <p:spPr bwMode="auto">
          <a:xfrm>
            <a:off x="711200" y="16764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a:solidFill>
                  <a:srgbClr val="FFFF00"/>
                </a:solidFill>
                <a:latin typeface="Arial" panose="020B0604020202020204" pitchFamily="34" charset="0"/>
              </a:defRPr>
            </a:lvl1pPr>
          </a:lstStyle>
          <a:p>
            <a:pPr fontAlgn="base">
              <a:spcBef>
                <a:spcPct val="0"/>
              </a:spcBef>
              <a:spcAft>
                <a:spcPct val="0"/>
              </a:spcAft>
              <a:defRPr/>
            </a:pPr>
            <a:endParaRPr lang="en-US" alt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a:solidFill>
                  <a:srgbClr val="FFFF00"/>
                </a:solidFill>
                <a:latin typeface="Arial" panose="020B0604020202020204" pitchFamily="34" charset="0"/>
              </a:defRPr>
            </a:lvl1pPr>
          </a:lstStyle>
          <a:p>
            <a:pPr fontAlgn="base">
              <a:spcBef>
                <a:spcPct val="0"/>
              </a:spcBef>
              <a:spcAft>
                <a:spcPct val="0"/>
              </a:spcAft>
              <a:defRPr/>
            </a:pPr>
            <a:fld id="{23876395-3C33-4690-BB94-A4EDA3CA2D5A}" type="slidenum">
              <a:rPr lang="en-US" altLang="en-US"/>
              <a:pPr fontAlgn="base">
                <a:spcBef>
                  <a:spcPct val="0"/>
                </a:spcBef>
                <a:spcAft>
                  <a:spcPct val="0"/>
                </a:spcAft>
                <a:defRPr/>
              </a:pPr>
              <a:t>‹#›</a:t>
            </a:fld>
            <a:endParaRPr lang="en-US" altLang="en-US" dirty="0"/>
          </a:p>
        </p:txBody>
      </p:sp>
    </p:spTree>
    <p:extLst>
      <p:ext uri="{BB962C8B-B14F-4D97-AF65-F5344CB8AC3E}">
        <p14:creationId xmlns:p14="http://schemas.microsoft.com/office/powerpoint/2010/main" val="1636233796"/>
      </p:ext>
    </p:extLst>
  </p:cSld>
  <p:clrMap bg1="lt1" tx1="dk1" bg2="lt2" tx2="dk2" accent1="accent1" accent2="accent2" accent3="accent3" accent4="accent4" accent5="accent5" accent6="accent6" hlink="hlink" folHlink="folHlink"/>
  <p:sldLayoutIdLst>
    <p:sldLayoutId id="2147487615" r:id="rId1"/>
    <p:sldLayoutId id="2147487616" r:id="rId2"/>
    <p:sldLayoutId id="2147487617" r:id="rId3"/>
    <p:sldLayoutId id="2147487618" r:id="rId4"/>
    <p:sldLayoutId id="2147487619" r:id="rId5"/>
    <p:sldLayoutId id="2147487620" r:id="rId6"/>
    <p:sldLayoutId id="2147487621" r:id="rId7"/>
    <p:sldLayoutId id="2147487622" r:id="rId8"/>
    <p:sldLayoutId id="2147487623" r:id="rId9"/>
    <p:sldLayoutId id="2147487624" r:id="rId10"/>
    <p:sldLayoutId id="2147487625" r:id="rId11"/>
  </p:sldLayoutIdLst>
  <p:txStyles>
    <p:titleStyle>
      <a:lvl1pPr algn="ctr" rtl="0" eaLnBrk="0" fontAlgn="base" hangingPunct="0">
        <a:spcBef>
          <a:spcPct val="0"/>
        </a:spcBef>
        <a:spcAft>
          <a:spcPct val="0"/>
        </a:spcAft>
        <a:defRPr sz="3700" kern="1200">
          <a:solidFill>
            <a:srgbClr val="FFFF00"/>
          </a:solidFill>
          <a:latin typeface="+mj-lt"/>
          <a:ea typeface="+mj-ea"/>
          <a:cs typeface="+mj-cs"/>
        </a:defRPr>
      </a:lvl1pPr>
      <a:lvl2pPr algn="ctr" rtl="0" eaLnBrk="0" fontAlgn="base" hangingPunct="0">
        <a:spcBef>
          <a:spcPct val="0"/>
        </a:spcBef>
        <a:spcAft>
          <a:spcPct val="0"/>
        </a:spcAft>
        <a:defRPr sz="3700">
          <a:solidFill>
            <a:srgbClr val="FFFF00"/>
          </a:solidFill>
          <a:latin typeface="Arial Black" panose="020B0A04020102020204" pitchFamily="34" charset="0"/>
        </a:defRPr>
      </a:lvl2pPr>
      <a:lvl3pPr algn="ctr" rtl="0" eaLnBrk="0" fontAlgn="base" hangingPunct="0">
        <a:spcBef>
          <a:spcPct val="0"/>
        </a:spcBef>
        <a:spcAft>
          <a:spcPct val="0"/>
        </a:spcAft>
        <a:defRPr sz="3700">
          <a:solidFill>
            <a:srgbClr val="FFFF00"/>
          </a:solidFill>
          <a:latin typeface="Arial Black" panose="020B0A04020102020204" pitchFamily="34" charset="0"/>
        </a:defRPr>
      </a:lvl3pPr>
      <a:lvl4pPr algn="ctr" rtl="0" eaLnBrk="0" fontAlgn="base" hangingPunct="0">
        <a:spcBef>
          <a:spcPct val="0"/>
        </a:spcBef>
        <a:spcAft>
          <a:spcPct val="0"/>
        </a:spcAft>
        <a:defRPr sz="3700">
          <a:solidFill>
            <a:srgbClr val="FFFF00"/>
          </a:solidFill>
          <a:latin typeface="Arial Black" panose="020B0A04020102020204" pitchFamily="34" charset="0"/>
        </a:defRPr>
      </a:lvl4pPr>
      <a:lvl5pPr algn="ctr" rtl="0" eaLnBrk="0" fontAlgn="base" hangingPunct="0">
        <a:spcBef>
          <a:spcPct val="0"/>
        </a:spcBef>
        <a:spcAft>
          <a:spcPct val="0"/>
        </a:spcAft>
        <a:defRPr sz="3700">
          <a:solidFill>
            <a:srgbClr val="FFFF00"/>
          </a:solidFill>
          <a:latin typeface="Arial Black" panose="020B0A04020102020204" pitchFamily="34" charset="0"/>
        </a:defRPr>
      </a:lvl5pPr>
      <a:lvl6pPr marL="342900" algn="ctr" rtl="0" fontAlgn="base">
        <a:spcBef>
          <a:spcPct val="0"/>
        </a:spcBef>
        <a:spcAft>
          <a:spcPct val="0"/>
        </a:spcAft>
        <a:defRPr sz="3750">
          <a:solidFill>
            <a:srgbClr val="FFFF00"/>
          </a:solidFill>
          <a:latin typeface="Arial Black" panose="020B0A04020102020204" pitchFamily="34" charset="0"/>
        </a:defRPr>
      </a:lvl6pPr>
      <a:lvl7pPr marL="685800" algn="ctr" rtl="0" fontAlgn="base">
        <a:spcBef>
          <a:spcPct val="0"/>
        </a:spcBef>
        <a:spcAft>
          <a:spcPct val="0"/>
        </a:spcAft>
        <a:defRPr sz="3750">
          <a:solidFill>
            <a:srgbClr val="FFFF00"/>
          </a:solidFill>
          <a:latin typeface="Arial Black" panose="020B0A04020102020204" pitchFamily="34" charset="0"/>
        </a:defRPr>
      </a:lvl7pPr>
      <a:lvl8pPr marL="1028700" algn="ctr" rtl="0" fontAlgn="base">
        <a:spcBef>
          <a:spcPct val="0"/>
        </a:spcBef>
        <a:spcAft>
          <a:spcPct val="0"/>
        </a:spcAft>
        <a:defRPr sz="3750">
          <a:solidFill>
            <a:srgbClr val="FFFF00"/>
          </a:solidFill>
          <a:latin typeface="Arial Black" panose="020B0A04020102020204" pitchFamily="34" charset="0"/>
        </a:defRPr>
      </a:lvl8pPr>
      <a:lvl9pPr marL="1371600" algn="ctr" rtl="0" fontAlgn="base">
        <a:spcBef>
          <a:spcPct val="0"/>
        </a:spcBef>
        <a:spcAft>
          <a:spcPct val="0"/>
        </a:spcAft>
        <a:defRPr sz="3750">
          <a:solidFill>
            <a:srgbClr val="FFFF00"/>
          </a:solidFill>
          <a:latin typeface="Arial Black" panose="020B0A04020102020204" pitchFamily="34" charset="0"/>
        </a:defRPr>
      </a:lvl9pPr>
    </p:titleStyle>
    <p:bodyStyle>
      <a:lvl1pPr marL="257175" indent="-257175" algn="l" rtl="0" eaLnBrk="0" fontAlgn="base" hangingPunct="0">
        <a:spcBef>
          <a:spcPct val="20000"/>
        </a:spcBef>
        <a:spcAft>
          <a:spcPct val="0"/>
        </a:spcAft>
        <a:defRPr sz="3700" kern="1200">
          <a:solidFill>
            <a:srgbClr val="FFFF00"/>
          </a:solidFill>
          <a:latin typeface="+mn-lt"/>
          <a:ea typeface="+mn-ea"/>
          <a:cs typeface="+mn-cs"/>
        </a:defRPr>
      </a:lvl1pPr>
      <a:lvl2pPr marL="557213" indent="-214313" algn="l" rtl="0" eaLnBrk="0" fontAlgn="base" hangingPunct="0">
        <a:spcBef>
          <a:spcPct val="20000"/>
        </a:spcBef>
        <a:spcAft>
          <a:spcPct val="0"/>
        </a:spcAft>
        <a:buChar char="–"/>
        <a:defRPr sz="37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37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37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37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14" name="Picture 90" descr="52700"/>
          <p:cNvPicPr>
            <a:picLocks noChangeAspect="1" noChangeArrowheads="1"/>
          </p:cNvPicPr>
          <p:nvPr userDrawn="1"/>
        </p:nvPicPr>
        <p:blipFill>
          <a:blip>
            <a:extLst>
              <a:ext uri="{28A0092B-C50C-407E-A947-70E740481C1C}">
                <a14:useLocalDpi xmlns:a14="http://schemas.microsoft.com/office/drawing/2010/main" val="0"/>
              </a:ext>
            </a:extLst>
          </a:blip>
          <a:srcRect/>
          <a:stretch>
            <a:fillRect/>
          </a:stretch>
        </p:blipFill>
        <p:spPr bwMode="auto">
          <a:xfrm>
            <a:off x="0" y="0"/>
            <a:ext cx="12395200" cy="69723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711200" y="16764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1">
                <a:solidFill>
                  <a:srgbClr val="FFFF00"/>
                </a:solidFill>
                <a:latin typeface="Arial" panose="020B0604020202020204" pitchFamily="34" charset="0"/>
              </a:defRPr>
            </a:lvl1pPr>
          </a:lstStyle>
          <a:p>
            <a:pPr fontAlgn="base">
              <a:spcBef>
                <a:spcPct val="0"/>
              </a:spcBef>
              <a:spcAft>
                <a:spcPct val="0"/>
              </a:spcAft>
            </a:pPr>
            <a:endParaRPr lang="en-US" alt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1">
                <a:solidFill>
                  <a:srgbClr val="FFFF00"/>
                </a:solidFill>
                <a:latin typeface="Arial" panose="020B0604020202020204" pitchFamily="34" charset="0"/>
              </a:defRPr>
            </a:lvl1pPr>
          </a:lstStyle>
          <a:p>
            <a:pPr fontAlgn="base">
              <a:spcBef>
                <a:spcPct val="0"/>
              </a:spcBef>
              <a:spcAft>
                <a:spcPct val="0"/>
              </a:spcAft>
            </a:pPr>
            <a:fld id="{A66BA40D-811D-4BB2-A683-BD02A98CF551}" type="slidenum">
              <a:rPr lang="en-US" altLang="en-US" smtClean="0"/>
              <a:pPr fontAlgn="base">
                <a:spcBef>
                  <a:spcPct val="0"/>
                </a:spcBef>
                <a:spcAft>
                  <a:spcPct val="0"/>
                </a:spcAft>
              </a:pPr>
              <a:t>‹#›</a:t>
            </a:fld>
            <a:endParaRPr lang="en-US" altLang="en-US" dirty="0"/>
          </a:p>
        </p:txBody>
      </p:sp>
    </p:spTree>
    <p:extLst>
      <p:ext uri="{BB962C8B-B14F-4D97-AF65-F5344CB8AC3E}">
        <p14:creationId xmlns:p14="http://schemas.microsoft.com/office/powerpoint/2010/main" val="1227390531"/>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ctr" rtl="0" fontAlgn="base">
        <a:spcBef>
          <a:spcPct val="0"/>
        </a:spcBef>
        <a:spcAft>
          <a:spcPct val="0"/>
        </a:spcAft>
        <a:defRPr sz="5001" kern="1200">
          <a:solidFill>
            <a:srgbClr val="FFFF00"/>
          </a:solidFill>
          <a:latin typeface="+mj-lt"/>
          <a:ea typeface="+mj-ea"/>
          <a:cs typeface="+mj-cs"/>
        </a:defRPr>
      </a:lvl1pPr>
      <a:lvl2pPr algn="ctr" rtl="0" fontAlgn="base">
        <a:spcBef>
          <a:spcPct val="0"/>
        </a:spcBef>
        <a:spcAft>
          <a:spcPct val="0"/>
        </a:spcAft>
        <a:defRPr sz="5001">
          <a:solidFill>
            <a:srgbClr val="FFFF00"/>
          </a:solidFill>
          <a:latin typeface="Arial Black" panose="020B0A04020102020204" pitchFamily="34" charset="0"/>
        </a:defRPr>
      </a:lvl2pPr>
      <a:lvl3pPr algn="ctr" rtl="0" fontAlgn="base">
        <a:spcBef>
          <a:spcPct val="0"/>
        </a:spcBef>
        <a:spcAft>
          <a:spcPct val="0"/>
        </a:spcAft>
        <a:defRPr sz="5001">
          <a:solidFill>
            <a:srgbClr val="FFFF00"/>
          </a:solidFill>
          <a:latin typeface="Arial Black" panose="020B0A04020102020204" pitchFamily="34" charset="0"/>
        </a:defRPr>
      </a:lvl3pPr>
      <a:lvl4pPr algn="ctr" rtl="0" fontAlgn="base">
        <a:spcBef>
          <a:spcPct val="0"/>
        </a:spcBef>
        <a:spcAft>
          <a:spcPct val="0"/>
        </a:spcAft>
        <a:defRPr sz="5001">
          <a:solidFill>
            <a:srgbClr val="FFFF00"/>
          </a:solidFill>
          <a:latin typeface="Arial Black" panose="020B0A04020102020204" pitchFamily="34" charset="0"/>
        </a:defRPr>
      </a:lvl4pPr>
      <a:lvl5pPr algn="ctr" rtl="0" fontAlgn="base">
        <a:spcBef>
          <a:spcPct val="0"/>
        </a:spcBef>
        <a:spcAft>
          <a:spcPct val="0"/>
        </a:spcAft>
        <a:defRPr sz="5001">
          <a:solidFill>
            <a:srgbClr val="FFFF00"/>
          </a:solidFill>
          <a:latin typeface="Arial Black" panose="020B0A04020102020204" pitchFamily="34" charset="0"/>
        </a:defRPr>
      </a:lvl5pPr>
      <a:lvl6pPr marL="457211" algn="ctr" rtl="0" fontAlgn="base">
        <a:spcBef>
          <a:spcPct val="0"/>
        </a:spcBef>
        <a:spcAft>
          <a:spcPct val="0"/>
        </a:spcAft>
        <a:defRPr sz="5001">
          <a:solidFill>
            <a:srgbClr val="FFFF00"/>
          </a:solidFill>
          <a:latin typeface="Arial Black" panose="020B0A04020102020204" pitchFamily="34" charset="0"/>
        </a:defRPr>
      </a:lvl6pPr>
      <a:lvl7pPr marL="914422" algn="ctr" rtl="0" fontAlgn="base">
        <a:spcBef>
          <a:spcPct val="0"/>
        </a:spcBef>
        <a:spcAft>
          <a:spcPct val="0"/>
        </a:spcAft>
        <a:defRPr sz="5001">
          <a:solidFill>
            <a:srgbClr val="FFFF00"/>
          </a:solidFill>
          <a:latin typeface="Arial Black" panose="020B0A04020102020204" pitchFamily="34" charset="0"/>
        </a:defRPr>
      </a:lvl7pPr>
      <a:lvl8pPr marL="1371635" algn="ctr" rtl="0" fontAlgn="base">
        <a:spcBef>
          <a:spcPct val="0"/>
        </a:spcBef>
        <a:spcAft>
          <a:spcPct val="0"/>
        </a:spcAft>
        <a:defRPr sz="5001">
          <a:solidFill>
            <a:srgbClr val="FFFF00"/>
          </a:solidFill>
          <a:latin typeface="Arial Black" panose="020B0A04020102020204" pitchFamily="34" charset="0"/>
        </a:defRPr>
      </a:lvl8pPr>
      <a:lvl9pPr marL="1828846" algn="ctr" rtl="0" fontAlgn="base">
        <a:spcBef>
          <a:spcPct val="0"/>
        </a:spcBef>
        <a:spcAft>
          <a:spcPct val="0"/>
        </a:spcAft>
        <a:defRPr sz="5001">
          <a:solidFill>
            <a:srgbClr val="FFFF00"/>
          </a:solidFill>
          <a:latin typeface="Arial Black" panose="020B0A04020102020204" pitchFamily="34" charset="0"/>
        </a:defRPr>
      </a:lvl9pPr>
    </p:titleStyle>
    <p:bodyStyle>
      <a:lvl1pPr marL="342909" indent="-342909" algn="l" rtl="0" fontAlgn="base">
        <a:spcBef>
          <a:spcPct val="20000"/>
        </a:spcBef>
        <a:spcAft>
          <a:spcPct val="0"/>
        </a:spcAft>
        <a:defRPr sz="5001" kern="1200">
          <a:solidFill>
            <a:srgbClr val="FFFF00"/>
          </a:solidFill>
          <a:latin typeface="+mn-lt"/>
          <a:ea typeface="+mn-ea"/>
          <a:cs typeface="+mn-cs"/>
        </a:defRPr>
      </a:lvl1pPr>
      <a:lvl2pPr marL="742969" indent="-285756" algn="l" rtl="0" fontAlgn="base">
        <a:spcBef>
          <a:spcPct val="20000"/>
        </a:spcBef>
        <a:spcAft>
          <a:spcPct val="0"/>
        </a:spcAft>
        <a:buChar char="–"/>
        <a:defRPr sz="5001" kern="1200">
          <a:solidFill>
            <a:schemeClr val="tx1"/>
          </a:solidFill>
          <a:latin typeface="+mn-lt"/>
          <a:ea typeface="+mn-ea"/>
          <a:cs typeface="+mn-cs"/>
        </a:defRPr>
      </a:lvl2pPr>
      <a:lvl3pPr marL="1143028" indent="-228606" algn="l" rtl="0" fontAlgn="base">
        <a:spcBef>
          <a:spcPct val="20000"/>
        </a:spcBef>
        <a:spcAft>
          <a:spcPct val="0"/>
        </a:spcAft>
        <a:buChar char="•"/>
        <a:defRPr sz="5001" kern="1200">
          <a:solidFill>
            <a:schemeClr val="tx1"/>
          </a:solidFill>
          <a:latin typeface="+mn-lt"/>
          <a:ea typeface="+mn-ea"/>
          <a:cs typeface="+mn-cs"/>
        </a:defRPr>
      </a:lvl3pPr>
      <a:lvl4pPr marL="1600240" indent="-228606" algn="l" rtl="0" fontAlgn="base">
        <a:spcBef>
          <a:spcPct val="20000"/>
        </a:spcBef>
        <a:spcAft>
          <a:spcPct val="0"/>
        </a:spcAft>
        <a:buChar char="–"/>
        <a:defRPr sz="5001" kern="1200">
          <a:solidFill>
            <a:schemeClr val="tx1"/>
          </a:solidFill>
          <a:latin typeface="+mn-lt"/>
          <a:ea typeface="+mn-ea"/>
          <a:cs typeface="+mn-cs"/>
        </a:defRPr>
      </a:lvl4pPr>
      <a:lvl5pPr marL="2057451" indent="-228606" algn="l" rtl="0" fontAlgn="base">
        <a:spcBef>
          <a:spcPct val="20000"/>
        </a:spcBef>
        <a:spcAft>
          <a:spcPct val="0"/>
        </a:spcAft>
        <a:buChar char="»"/>
        <a:defRPr sz="5001" kern="1200">
          <a:solidFill>
            <a:schemeClr val="tx1"/>
          </a:solidFill>
          <a:latin typeface="+mn-lt"/>
          <a:ea typeface="+mn-ea"/>
          <a:cs typeface="+mn-cs"/>
        </a:defRPr>
      </a:lvl5pPr>
      <a:lvl6pPr marL="251466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274638"/>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3556000" y="1828800"/>
            <a:ext cx="5486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0" y="5867400"/>
            <a:ext cx="4470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dirty="0">
              <a:solidFill>
                <a:srgbClr val="000000"/>
              </a:solidFill>
              <a:latin typeface="Arial" panose="020B0604020202020204" pitchFamily="34" charset="0"/>
            </a:endParaRPr>
          </a:p>
        </p:txBody>
      </p:sp>
      <p:sp>
        <p:nvSpPr>
          <p:cNvPr id="1030" name="Rectangle 6"/>
          <p:cNvSpPr>
            <a:spLocks noGrp="1" noChangeArrowheads="1"/>
          </p:cNvSpPr>
          <p:nvPr>
            <p:ph type="sldNum" sz="quarter" idx="4"/>
          </p:nvPr>
        </p:nvSpPr>
        <p:spPr bwMode="auto">
          <a:xfrm>
            <a:off x="10871200" y="6245225"/>
            <a:ext cx="71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endParaRPr lang="en-US" alt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369570933"/>
      </p:ext>
    </p:extLst>
  </p:cSld>
  <p:clrMap bg1="lt1" tx1="dk1" bg2="lt2" tx2="dk2" accent1="accent1" accent2="accent2" accent3="accent3" accent4="accent4" accent5="accent5" accent6="accent6" hlink="hlink" folHlink="folHlink"/>
  <p:sldLayoutIdLst>
    <p:sldLayoutId id="2147487627" r:id="rId1"/>
    <p:sldLayoutId id="2147487628" r:id="rId2"/>
    <p:sldLayoutId id="2147487629" r:id="rId3"/>
    <p:sldLayoutId id="2147487630" r:id="rId4"/>
    <p:sldLayoutId id="2147487631" r:id="rId5"/>
    <p:sldLayoutId id="2147487632" r:id="rId6"/>
    <p:sldLayoutId id="2147487633" r:id="rId7"/>
    <p:sldLayoutId id="2147487634" r:id="rId8"/>
    <p:sldLayoutId id="2147487635" r:id="rId9"/>
    <p:sldLayoutId id="2147487636" r:id="rId10"/>
    <p:sldLayoutId id="2147487637" r:id="rId11"/>
  </p:sldLayoutIdLst>
  <p:txStyles>
    <p:titleStyle>
      <a:lvl1pPr algn="ctr" rtl="0" fontAlgn="base">
        <a:spcBef>
          <a:spcPct val="0"/>
        </a:spcBef>
        <a:spcAft>
          <a:spcPct val="0"/>
        </a:spcAft>
        <a:defRPr sz="5000" kern="1200">
          <a:solidFill>
            <a:schemeClr val="tx2"/>
          </a:solidFill>
          <a:latin typeface="+mj-lt"/>
          <a:ea typeface="+mj-ea"/>
          <a:cs typeface="+mj-cs"/>
        </a:defRPr>
      </a:lvl1pPr>
      <a:lvl2pPr algn="ctr" rtl="0" fontAlgn="base">
        <a:spcBef>
          <a:spcPct val="0"/>
        </a:spcBef>
        <a:spcAft>
          <a:spcPct val="0"/>
        </a:spcAft>
        <a:defRPr sz="5000">
          <a:solidFill>
            <a:schemeClr val="tx2"/>
          </a:solidFill>
          <a:latin typeface="Arial Black" panose="020B0A04020102020204" pitchFamily="34" charset="0"/>
        </a:defRPr>
      </a:lvl2pPr>
      <a:lvl3pPr algn="ctr" rtl="0" fontAlgn="base">
        <a:spcBef>
          <a:spcPct val="0"/>
        </a:spcBef>
        <a:spcAft>
          <a:spcPct val="0"/>
        </a:spcAft>
        <a:defRPr sz="5000">
          <a:solidFill>
            <a:schemeClr val="tx2"/>
          </a:solidFill>
          <a:latin typeface="Arial Black" panose="020B0A04020102020204" pitchFamily="34" charset="0"/>
        </a:defRPr>
      </a:lvl3pPr>
      <a:lvl4pPr algn="ctr" rtl="0" fontAlgn="base">
        <a:spcBef>
          <a:spcPct val="0"/>
        </a:spcBef>
        <a:spcAft>
          <a:spcPct val="0"/>
        </a:spcAft>
        <a:defRPr sz="5000">
          <a:solidFill>
            <a:schemeClr val="tx2"/>
          </a:solidFill>
          <a:latin typeface="Arial Black" panose="020B0A04020102020204" pitchFamily="34" charset="0"/>
        </a:defRPr>
      </a:lvl4pPr>
      <a:lvl5pPr algn="ctr" rtl="0" fontAlgn="base">
        <a:spcBef>
          <a:spcPct val="0"/>
        </a:spcBef>
        <a:spcAft>
          <a:spcPct val="0"/>
        </a:spcAft>
        <a:defRPr sz="5000">
          <a:solidFill>
            <a:schemeClr val="tx2"/>
          </a:solidFill>
          <a:latin typeface="Arial Black" panose="020B0A04020102020204" pitchFamily="34" charset="0"/>
        </a:defRPr>
      </a:lvl5pPr>
      <a:lvl6pPr marL="457200" algn="ctr" rtl="0" fontAlgn="base">
        <a:spcBef>
          <a:spcPct val="0"/>
        </a:spcBef>
        <a:spcAft>
          <a:spcPct val="0"/>
        </a:spcAft>
        <a:defRPr sz="5000">
          <a:solidFill>
            <a:schemeClr val="tx2"/>
          </a:solidFill>
          <a:latin typeface="Arial Black" panose="020B0A04020102020204" pitchFamily="34" charset="0"/>
        </a:defRPr>
      </a:lvl6pPr>
      <a:lvl7pPr marL="914400" algn="ctr" rtl="0" fontAlgn="base">
        <a:spcBef>
          <a:spcPct val="0"/>
        </a:spcBef>
        <a:spcAft>
          <a:spcPct val="0"/>
        </a:spcAft>
        <a:defRPr sz="5000">
          <a:solidFill>
            <a:schemeClr val="tx2"/>
          </a:solidFill>
          <a:latin typeface="Arial Black" panose="020B0A04020102020204" pitchFamily="34" charset="0"/>
        </a:defRPr>
      </a:lvl7pPr>
      <a:lvl8pPr marL="1371600" algn="ctr" rtl="0" fontAlgn="base">
        <a:spcBef>
          <a:spcPct val="0"/>
        </a:spcBef>
        <a:spcAft>
          <a:spcPct val="0"/>
        </a:spcAft>
        <a:defRPr sz="5000">
          <a:solidFill>
            <a:schemeClr val="tx2"/>
          </a:solidFill>
          <a:latin typeface="Arial Black" panose="020B0A04020102020204" pitchFamily="34" charset="0"/>
        </a:defRPr>
      </a:lvl8pPr>
      <a:lvl9pPr marL="1828800" algn="ctr" rtl="0" fontAlgn="base">
        <a:spcBef>
          <a:spcPct val="0"/>
        </a:spcBef>
        <a:spcAft>
          <a:spcPct val="0"/>
        </a:spcAft>
        <a:defRPr sz="5000">
          <a:solidFill>
            <a:schemeClr val="tx2"/>
          </a:solidFill>
          <a:latin typeface="Arial Black" panose="020B0A04020102020204" pitchFamily="34" charset="0"/>
        </a:defRPr>
      </a:lvl9pPr>
    </p:titleStyle>
    <p:bodyStyle>
      <a:lvl1pPr marL="342900" indent="-342900" algn="l" rtl="0" fontAlgn="base">
        <a:spcBef>
          <a:spcPct val="20000"/>
        </a:spcBef>
        <a:spcAft>
          <a:spcPct val="0"/>
        </a:spcAft>
        <a:buChar char="•"/>
        <a:defRPr sz="50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Arial" panose="020B0604020202020204" pitchFamily="34" charset="0"/>
          <a:ea typeface="+mn-ea"/>
          <a:cs typeface="+mn-cs"/>
        </a:defRPr>
      </a:lvl2pPr>
      <a:lvl3pPr marL="1143000" indent="-228600" algn="l" rtl="0" fontAlgn="base">
        <a:spcBef>
          <a:spcPct val="20000"/>
        </a:spcBef>
        <a:spcAft>
          <a:spcPct val="0"/>
        </a:spcAft>
        <a:buChar char="•"/>
        <a:defRPr sz="2400" kern="1200">
          <a:solidFill>
            <a:schemeClr val="tx1"/>
          </a:solidFill>
          <a:latin typeface="Arial" panose="020B0604020202020204" pitchFamily="34" charset="0"/>
          <a:ea typeface="+mn-ea"/>
          <a:cs typeface="+mn-cs"/>
        </a:defRPr>
      </a:lvl3pPr>
      <a:lvl4pPr marL="1600200" indent="-228600" algn="l" rtl="0" fontAlgn="base">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7" descr="7205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solidFill>
                  <a:srgbClr val="FFFF00"/>
                </a:solidFill>
                <a:latin typeface="Arial" charset="0"/>
              </a:defRPr>
            </a:lvl1pPr>
          </a:lstStyle>
          <a:p>
            <a:pPr fontAlgn="base">
              <a:spcBef>
                <a:spcPct val="0"/>
              </a:spcBef>
              <a:spcAft>
                <a:spcPct val="0"/>
              </a:spcAft>
              <a:defRPr/>
            </a:pPr>
            <a:endParaRPr lang="en-US" alt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FFFF00"/>
                </a:solidFill>
                <a:latin typeface="Arial" panose="020B0604020202020204" pitchFamily="34" charset="0"/>
              </a:defRPr>
            </a:lvl1pPr>
          </a:lstStyle>
          <a:p>
            <a:pPr fontAlgn="base">
              <a:spcBef>
                <a:spcPct val="0"/>
              </a:spcBef>
              <a:spcAft>
                <a:spcPct val="0"/>
              </a:spcAft>
            </a:pPr>
            <a:fld id="{8B142FF0-27B4-494A-8589-2DDA657BF687}" type="slidenum">
              <a:rPr lang="en-US" altLang="en-US" smtClean="0"/>
              <a:pPr fontAlgn="base">
                <a:spcBef>
                  <a:spcPct val="0"/>
                </a:spcBef>
                <a:spcAft>
                  <a:spcPct val="0"/>
                </a:spcAft>
              </a:pPr>
              <a:t>‹#›</a:t>
            </a:fld>
            <a:endParaRPr lang="en-US" altLang="en-US" dirty="0"/>
          </a:p>
        </p:txBody>
      </p:sp>
    </p:spTree>
    <p:extLst>
      <p:ext uri="{BB962C8B-B14F-4D97-AF65-F5344CB8AC3E}">
        <p14:creationId xmlns:p14="http://schemas.microsoft.com/office/powerpoint/2010/main" val="3876794819"/>
      </p:ext>
    </p:extLst>
  </p:cSld>
  <p:clrMap bg1="lt1" tx1="dk1" bg2="lt2" tx2="dk2" accent1="accent1" accent2="accent2" accent3="accent3" accent4="accent4" accent5="accent5" accent6="accent6" hlink="hlink" folHlink="folHlink"/>
  <p:sldLayoutIdLst>
    <p:sldLayoutId id="2147487675" r:id="rId1"/>
    <p:sldLayoutId id="2147487676" r:id="rId2"/>
    <p:sldLayoutId id="2147487677" r:id="rId3"/>
    <p:sldLayoutId id="2147487678" r:id="rId4"/>
    <p:sldLayoutId id="2147487679" r:id="rId5"/>
    <p:sldLayoutId id="2147487680" r:id="rId6"/>
    <p:sldLayoutId id="2147487681" r:id="rId7"/>
    <p:sldLayoutId id="2147487682" r:id="rId8"/>
    <p:sldLayoutId id="2147487683" r:id="rId9"/>
    <p:sldLayoutId id="2147487684" r:id="rId10"/>
    <p:sldLayoutId id="2147487685" r:id="rId11"/>
  </p:sldLayoutIdLst>
  <p:txStyles>
    <p:titleStyle>
      <a:lvl1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2pPr>
      <a:lvl3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3pPr>
      <a:lvl4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4pPr>
      <a:lvl5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5pPr>
      <a:lvl6pPr marL="457200" algn="ctr" rtl="0" fontAlgn="base">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6pPr>
      <a:lvl7pPr marL="914400" algn="ctr" rtl="0" fontAlgn="base">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7pPr>
      <a:lvl8pPr marL="1371600" algn="ctr" rtl="0" fontAlgn="base">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8pPr>
      <a:lvl9pPr marL="1828800" algn="ctr" rtl="0" fontAlgn="base">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9pPr>
    </p:titleStyle>
    <p:bodyStyle>
      <a:lvl1pPr marL="342900" indent="-342900" algn="l" rtl="0" eaLnBrk="0" fontAlgn="base" hangingPunct="0">
        <a:spcBef>
          <a:spcPct val="20000"/>
        </a:spcBef>
        <a:spcAft>
          <a:spcPct val="0"/>
        </a:spcAft>
        <a:defRPr sz="5000">
          <a:solidFill>
            <a:srgbClr val="FFFF00"/>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sz="5000">
          <a:solidFill>
            <a:schemeClr val="tx1"/>
          </a:solidFill>
          <a:latin typeface="+mn-lt"/>
        </a:defRPr>
      </a:lvl2pPr>
      <a:lvl3pPr marL="1143000" indent="-228600" algn="l" rtl="0" eaLnBrk="0" fontAlgn="base" hangingPunct="0">
        <a:spcBef>
          <a:spcPct val="20000"/>
        </a:spcBef>
        <a:spcAft>
          <a:spcPct val="0"/>
        </a:spcAft>
        <a:buChar char="•"/>
        <a:defRPr sz="5000">
          <a:solidFill>
            <a:schemeClr val="tx1"/>
          </a:solidFill>
          <a:latin typeface="+mn-lt"/>
        </a:defRPr>
      </a:lvl3pPr>
      <a:lvl4pPr marL="1600200" indent="-228600" algn="l" rtl="0" eaLnBrk="0" fontAlgn="base" hangingPunct="0">
        <a:spcBef>
          <a:spcPct val="20000"/>
        </a:spcBef>
        <a:spcAft>
          <a:spcPct val="0"/>
        </a:spcAft>
        <a:buChar char="–"/>
        <a:defRPr sz="5000">
          <a:solidFill>
            <a:schemeClr val="tx1"/>
          </a:solidFill>
          <a:latin typeface="+mn-lt"/>
        </a:defRPr>
      </a:lvl4pPr>
      <a:lvl5pPr marL="2057400" indent="-228600" algn="l" rtl="0" eaLnBrk="0" fontAlgn="base" hangingPunct="0">
        <a:spcBef>
          <a:spcPct val="20000"/>
        </a:spcBef>
        <a:spcAft>
          <a:spcPct val="0"/>
        </a:spcAft>
        <a:buChar char="»"/>
        <a:defRPr sz="5000">
          <a:solidFill>
            <a:schemeClr val="tx1"/>
          </a:solidFill>
          <a:latin typeface="+mn-lt"/>
        </a:defRPr>
      </a:lvl5pPr>
      <a:lvl6pPr marL="2514600" indent="-228600" algn="l" rtl="0" fontAlgn="base">
        <a:spcBef>
          <a:spcPct val="20000"/>
        </a:spcBef>
        <a:spcAft>
          <a:spcPct val="0"/>
        </a:spcAft>
        <a:buChar char="»"/>
        <a:defRPr sz="5000">
          <a:solidFill>
            <a:schemeClr val="tx1"/>
          </a:solidFill>
          <a:latin typeface="+mn-lt"/>
        </a:defRPr>
      </a:lvl6pPr>
      <a:lvl7pPr marL="2971800" indent="-228600" algn="l" rtl="0" fontAlgn="base">
        <a:spcBef>
          <a:spcPct val="20000"/>
        </a:spcBef>
        <a:spcAft>
          <a:spcPct val="0"/>
        </a:spcAft>
        <a:buChar char="»"/>
        <a:defRPr sz="5000">
          <a:solidFill>
            <a:schemeClr val="tx1"/>
          </a:solidFill>
          <a:latin typeface="+mn-lt"/>
        </a:defRPr>
      </a:lvl7pPr>
      <a:lvl8pPr marL="3429000" indent="-228600" algn="l" rtl="0" fontAlgn="base">
        <a:spcBef>
          <a:spcPct val="20000"/>
        </a:spcBef>
        <a:spcAft>
          <a:spcPct val="0"/>
        </a:spcAft>
        <a:buChar char="»"/>
        <a:defRPr sz="5000">
          <a:solidFill>
            <a:schemeClr val="tx1"/>
          </a:solidFill>
          <a:latin typeface="+mn-lt"/>
        </a:defRPr>
      </a:lvl8pPr>
      <a:lvl9pPr marL="3886200" indent="-228600" algn="l" rtl="0" fontAlgn="base">
        <a:spcBef>
          <a:spcPct val="20000"/>
        </a:spcBef>
        <a:spcAft>
          <a:spcPct val="0"/>
        </a:spcAft>
        <a:buChar char="»"/>
        <a:defRPr sz="5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44" descr="5723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FFFF00"/>
                </a:solidFill>
                <a:latin typeface="Arial" charset="0"/>
              </a:defRPr>
            </a:lvl1pPr>
          </a:lstStyle>
          <a:p>
            <a:pPr fontAlgn="base">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FFFF00"/>
                </a:solidFill>
                <a:latin typeface="Arial" panose="020B0604020202020204" pitchFamily="34" charset="0"/>
              </a:defRPr>
            </a:lvl1pPr>
          </a:lstStyle>
          <a:p>
            <a:pPr fontAlgn="base">
              <a:spcBef>
                <a:spcPct val="0"/>
              </a:spcBef>
              <a:spcAft>
                <a:spcPct val="0"/>
              </a:spcAft>
            </a:pPr>
            <a:fld id="{8F40322D-E8D9-44C7-904B-A8E9283B5822}" type="slidenum">
              <a:rPr lang="en-US" altLang="en-US" smtClean="0"/>
              <a:pPr fontAlgn="base">
                <a:spcBef>
                  <a:spcPct val="0"/>
                </a:spcBef>
                <a:spcAft>
                  <a:spcPct val="0"/>
                </a:spcAft>
              </a:pPr>
              <a:t>‹#›</a:t>
            </a:fld>
            <a:endParaRPr lang="en-US" altLang="en-US" dirty="0"/>
          </a:p>
        </p:txBody>
      </p:sp>
    </p:spTree>
    <p:extLst>
      <p:ext uri="{BB962C8B-B14F-4D97-AF65-F5344CB8AC3E}">
        <p14:creationId xmlns:p14="http://schemas.microsoft.com/office/powerpoint/2010/main" val="3256248465"/>
      </p:ext>
    </p:extLst>
  </p:cSld>
  <p:clrMap bg1="lt1" tx1="dk1" bg2="lt2" tx2="dk2" accent1="accent1" accent2="accent2" accent3="accent3" accent4="accent4" accent5="accent5" accent6="accent6" hlink="hlink" folHlink="folHlink"/>
  <p:sldLayoutIdLst>
    <p:sldLayoutId id="2147487687" r:id="rId1"/>
    <p:sldLayoutId id="2147487688" r:id="rId2"/>
    <p:sldLayoutId id="2147487689" r:id="rId3"/>
    <p:sldLayoutId id="2147487690" r:id="rId4"/>
    <p:sldLayoutId id="2147487691" r:id="rId5"/>
    <p:sldLayoutId id="2147487692" r:id="rId6"/>
    <p:sldLayoutId id="2147487693" r:id="rId7"/>
    <p:sldLayoutId id="2147487694" r:id="rId8"/>
    <p:sldLayoutId id="2147487695" r:id="rId9"/>
    <p:sldLayoutId id="2147487696" r:id="rId10"/>
    <p:sldLayoutId id="2147487697" r:id="rId11"/>
  </p:sldLayoutIdLst>
  <p:txStyles>
    <p:titleStyle>
      <a:lvl1pPr algn="ctr" rtl="0" eaLnBrk="0" fontAlgn="base" hangingPunct="0">
        <a:spcBef>
          <a:spcPct val="0"/>
        </a:spcBef>
        <a:spcAft>
          <a:spcPct val="0"/>
        </a:spcAft>
        <a:defRPr sz="5000">
          <a:solidFill>
            <a:srgbClr val="FFFF00"/>
          </a:solidFill>
          <a:latin typeface="+mj-lt"/>
          <a:ea typeface="+mj-ea"/>
          <a:cs typeface="+mj-cs"/>
        </a:defRPr>
      </a:lvl1pPr>
      <a:lvl2pPr algn="ctr" rtl="0" eaLnBrk="0" fontAlgn="base" hangingPunct="0">
        <a:spcBef>
          <a:spcPct val="0"/>
        </a:spcBef>
        <a:spcAft>
          <a:spcPct val="0"/>
        </a:spcAft>
        <a:defRPr sz="5000">
          <a:solidFill>
            <a:srgbClr val="FFFF00"/>
          </a:solidFill>
          <a:latin typeface="Arial Black" pitchFamily="34" charset="0"/>
        </a:defRPr>
      </a:lvl2pPr>
      <a:lvl3pPr algn="ctr" rtl="0" eaLnBrk="0" fontAlgn="base" hangingPunct="0">
        <a:spcBef>
          <a:spcPct val="0"/>
        </a:spcBef>
        <a:spcAft>
          <a:spcPct val="0"/>
        </a:spcAft>
        <a:defRPr sz="5000">
          <a:solidFill>
            <a:srgbClr val="FFFF00"/>
          </a:solidFill>
          <a:latin typeface="Arial Black" pitchFamily="34" charset="0"/>
        </a:defRPr>
      </a:lvl3pPr>
      <a:lvl4pPr algn="ctr" rtl="0" eaLnBrk="0" fontAlgn="base" hangingPunct="0">
        <a:spcBef>
          <a:spcPct val="0"/>
        </a:spcBef>
        <a:spcAft>
          <a:spcPct val="0"/>
        </a:spcAft>
        <a:defRPr sz="5000">
          <a:solidFill>
            <a:srgbClr val="FFFF00"/>
          </a:solidFill>
          <a:latin typeface="Arial Black" pitchFamily="34" charset="0"/>
        </a:defRPr>
      </a:lvl4pPr>
      <a:lvl5pPr algn="ctr" rtl="0" eaLnBrk="0" fontAlgn="base" hangingPunct="0">
        <a:spcBef>
          <a:spcPct val="0"/>
        </a:spcBef>
        <a:spcAft>
          <a:spcPct val="0"/>
        </a:spcAft>
        <a:defRPr sz="5000">
          <a:solidFill>
            <a:srgbClr val="FFFF00"/>
          </a:solidFill>
          <a:latin typeface="Arial Black" pitchFamily="34" charset="0"/>
        </a:defRPr>
      </a:lvl5pPr>
      <a:lvl6pPr marL="457200" algn="ctr" rtl="0" fontAlgn="base">
        <a:spcBef>
          <a:spcPct val="0"/>
        </a:spcBef>
        <a:spcAft>
          <a:spcPct val="0"/>
        </a:spcAft>
        <a:defRPr sz="5000">
          <a:solidFill>
            <a:srgbClr val="FFFF00"/>
          </a:solidFill>
          <a:latin typeface="Arial Black" pitchFamily="34" charset="0"/>
        </a:defRPr>
      </a:lvl6pPr>
      <a:lvl7pPr marL="914400" algn="ctr" rtl="0" fontAlgn="base">
        <a:spcBef>
          <a:spcPct val="0"/>
        </a:spcBef>
        <a:spcAft>
          <a:spcPct val="0"/>
        </a:spcAft>
        <a:defRPr sz="5000">
          <a:solidFill>
            <a:srgbClr val="FFFF00"/>
          </a:solidFill>
          <a:latin typeface="Arial Black" pitchFamily="34" charset="0"/>
        </a:defRPr>
      </a:lvl7pPr>
      <a:lvl8pPr marL="1371600" algn="ctr" rtl="0" fontAlgn="base">
        <a:spcBef>
          <a:spcPct val="0"/>
        </a:spcBef>
        <a:spcAft>
          <a:spcPct val="0"/>
        </a:spcAft>
        <a:defRPr sz="5000">
          <a:solidFill>
            <a:srgbClr val="FFFF00"/>
          </a:solidFill>
          <a:latin typeface="Arial Black" pitchFamily="34" charset="0"/>
        </a:defRPr>
      </a:lvl8pPr>
      <a:lvl9pPr marL="1828800" algn="ctr" rtl="0" fontAlgn="base">
        <a:spcBef>
          <a:spcPct val="0"/>
        </a:spcBef>
        <a:spcAft>
          <a:spcPct val="0"/>
        </a:spcAft>
        <a:defRPr sz="5000">
          <a:solidFill>
            <a:srgbClr val="FFFF00"/>
          </a:solidFill>
          <a:latin typeface="Arial Black" pitchFamily="34" charset="0"/>
        </a:defRPr>
      </a:lvl9pPr>
    </p:titleStyle>
    <p:bodyStyle>
      <a:lvl1pPr marL="342900" indent="-342900" algn="l" rtl="0" eaLnBrk="0" fontAlgn="base" hangingPunct="0">
        <a:spcBef>
          <a:spcPct val="20000"/>
        </a:spcBef>
        <a:spcAft>
          <a:spcPct val="0"/>
        </a:spcAft>
        <a:defRPr sz="50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5000">
          <a:solidFill>
            <a:schemeClr val="tx1"/>
          </a:solidFill>
          <a:latin typeface="+mn-lt"/>
        </a:defRPr>
      </a:lvl2pPr>
      <a:lvl3pPr marL="1143000" indent="-228600" algn="l" rtl="0" eaLnBrk="0" fontAlgn="base" hangingPunct="0">
        <a:spcBef>
          <a:spcPct val="20000"/>
        </a:spcBef>
        <a:spcAft>
          <a:spcPct val="0"/>
        </a:spcAft>
        <a:buChar char="•"/>
        <a:defRPr sz="5000">
          <a:solidFill>
            <a:schemeClr val="tx1"/>
          </a:solidFill>
          <a:latin typeface="+mn-lt"/>
        </a:defRPr>
      </a:lvl3pPr>
      <a:lvl4pPr marL="1600200" indent="-228600" algn="l" rtl="0" eaLnBrk="0" fontAlgn="base" hangingPunct="0">
        <a:spcBef>
          <a:spcPct val="20000"/>
        </a:spcBef>
        <a:spcAft>
          <a:spcPct val="0"/>
        </a:spcAft>
        <a:buChar char="–"/>
        <a:defRPr sz="5000">
          <a:solidFill>
            <a:schemeClr val="tx1"/>
          </a:solidFill>
          <a:latin typeface="+mn-lt"/>
        </a:defRPr>
      </a:lvl4pPr>
      <a:lvl5pPr marL="2057400" indent="-228600" algn="l" rtl="0" eaLnBrk="0" fontAlgn="base" hangingPunct="0">
        <a:spcBef>
          <a:spcPct val="20000"/>
        </a:spcBef>
        <a:spcAft>
          <a:spcPct val="0"/>
        </a:spcAft>
        <a:buChar char="»"/>
        <a:defRPr sz="5000">
          <a:solidFill>
            <a:schemeClr val="tx1"/>
          </a:solidFill>
          <a:latin typeface="+mn-lt"/>
        </a:defRPr>
      </a:lvl5pPr>
      <a:lvl6pPr marL="2514600" indent="-228600" algn="l" rtl="0" fontAlgn="base">
        <a:spcBef>
          <a:spcPct val="20000"/>
        </a:spcBef>
        <a:spcAft>
          <a:spcPct val="0"/>
        </a:spcAft>
        <a:buChar char="»"/>
        <a:defRPr sz="5000">
          <a:solidFill>
            <a:schemeClr val="tx1"/>
          </a:solidFill>
          <a:latin typeface="+mn-lt"/>
        </a:defRPr>
      </a:lvl6pPr>
      <a:lvl7pPr marL="2971800" indent="-228600" algn="l" rtl="0" fontAlgn="base">
        <a:spcBef>
          <a:spcPct val="20000"/>
        </a:spcBef>
        <a:spcAft>
          <a:spcPct val="0"/>
        </a:spcAft>
        <a:buChar char="»"/>
        <a:defRPr sz="5000">
          <a:solidFill>
            <a:schemeClr val="tx1"/>
          </a:solidFill>
          <a:latin typeface="+mn-lt"/>
        </a:defRPr>
      </a:lvl7pPr>
      <a:lvl8pPr marL="3429000" indent="-228600" algn="l" rtl="0" fontAlgn="base">
        <a:spcBef>
          <a:spcPct val="20000"/>
        </a:spcBef>
        <a:spcAft>
          <a:spcPct val="0"/>
        </a:spcAft>
        <a:buChar char="»"/>
        <a:defRPr sz="5000">
          <a:solidFill>
            <a:schemeClr val="tx1"/>
          </a:solidFill>
          <a:latin typeface="+mn-lt"/>
        </a:defRPr>
      </a:lvl8pPr>
      <a:lvl9pPr marL="3886200" indent="-228600" algn="l" rtl="0" fontAlgn="base">
        <a:spcBef>
          <a:spcPct val="20000"/>
        </a:spcBef>
        <a:spcAft>
          <a:spcPct val="0"/>
        </a:spcAft>
        <a:buChar char="»"/>
        <a:defRPr sz="5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83" descr="3005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FFFF00"/>
                </a:solidFill>
                <a:latin typeface="Arial" panose="020B0604020202020204" pitchFamily="34" charset="0"/>
              </a:defRPr>
            </a:lvl1pPr>
          </a:lstStyle>
          <a:p>
            <a:pPr fontAlgn="base">
              <a:spcBef>
                <a:spcPct val="0"/>
              </a:spcBef>
              <a:spcAft>
                <a:spcPct val="0"/>
              </a:spcAft>
              <a:defRPr/>
            </a:pPr>
            <a:endParaRPr lang="en-US" alt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FFFF00"/>
                </a:solidFill>
                <a:latin typeface="Arial" panose="020B0604020202020204" pitchFamily="34" charset="0"/>
              </a:defRPr>
            </a:lvl1pPr>
          </a:lstStyle>
          <a:p>
            <a:pPr fontAlgn="base">
              <a:spcBef>
                <a:spcPct val="0"/>
              </a:spcBef>
              <a:spcAft>
                <a:spcPct val="0"/>
              </a:spcAft>
              <a:defRPr/>
            </a:pPr>
            <a:fld id="{9B6350E4-4A37-4192-AFAA-2F4ACB478C93}" type="slidenum">
              <a:rPr lang="en-US" altLang="en-US"/>
              <a:pPr fontAlgn="base">
                <a:spcBef>
                  <a:spcPct val="0"/>
                </a:spcBef>
                <a:spcAft>
                  <a:spcPct val="0"/>
                </a:spcAft>
                <a:defRPr/>
              </a:pPr>
              <a:t>‹#›</a:t>
            </a:fld>
            <a:endParaRPr lang="en-US" altLang="en-US" dirty="0"/>
          </a:p>
        </p:txBody>
      </p:sp>
    </p:spTree>
    <p:extLst>
      <p:ext uri="{BB962C8B-B14F-4D97-AF65-F5344CB8AC3E}">
        <p14:creationId xmlns:p14="http://schemas.microsoft.com/office/powerpoint/2010/main" val="2513888718"/>
      </p:ext>
    </p:extLst>
  </p:cSld>
  <p:clrMap bg1="lt1" tx1="dk1" bg2="lt2" tx2="dk2" accent1="accent1" accent2="accent2" accent3="accent3" accent4="accent4" accent5="accent5" accent6="accent6" hlink="hlink" folHlink="folHlink"/>
  <p:sldLayoutIdLst>
    <p:sldLayoutId id="2147487699" r:id="rId1"/>
    <p:sldLayoutId id="2147487700" r:id="rId2"/>
    <p:sldLayoutId id="2147487701" r:id="rId3"/>
    <p:sldLayoutId id="2147487702" r:id="rId4"/>
    <p:sldLayoutId id="2147487703" r:id="rId5"/>
    <p:sldLayoutId id="2147487704" r:id="rId6"/>
    <p:sldLayoutId id="2147487705" r:id="rId7"/>
    <p:sldLayoutId id="2147487706" r:id="rId8"/>
    <p:sldLayoutId id="2147487707" r:id="rId9"/>
    <p:sldLayoutId id="2147487708" r:id="rId10"/>
    <p:sldLayoutId id="2147487709" r:id="rId11"/>
  </p:sldLayoutIdLst>
  <p:txStyles>
    <p:titleStyle>
      <a:lvl1pPr algn="ctr" rtl="0" eaLnBrk="0" fontAlgn="base" hangingPunct="0">
        <a:spcBef>
          <a:spcPct val="0"/>
        </a:spcBef>
        <a:spcAft>
          <a:spcPct val="0"/>
        </a:spcAft>
        <a:defRPr sz="5000" kern="1200">
          <a:solidFill>
            <a:srgbClr val="FFFF00"/>
          </a:solidFill>
          <a:latin typeface="+mj-lt"/>
          <a:ea typeface="+mj-ea"/>
          <a:cs typeface="+mj-cs"/>
        </a:defRPr>
      </a:lvl1pPr>
      <a:lvl2pPr algn="ctr" rtl="0" eaLnBrk="0" fontAlgn="base" hangingPunct="0">
        <a:spcBef>
          <a:spcPct val="0"/>
        </a:spcBef>
        <a:spcAft>
          <a:spcPct val="0"/>
        </a:spcAft>
        <a:defRPr sz="5000">
          <a:solidFill>
            <a:srgbClr val="FFFF00"/>
          </a:solidFill>
          <a:latin typeface="Arial Black" panose="020B0A04020102020204" pitchFamily="34" charset="0"/>
        </a:defRPr>
      </a:lvl2pPr>
      <a:lvl3pPr algn="ctr" rtl="0" eaLnBrk="0" fontAlgn="base" hangingPunct="0">
        <a:spcBef>
          <a:spcPct val="0"/>
        </a:spcBef>
        <a:spcAft>
          <a:spcPct val="0"/>
        </a:spcAft>
        <a:defRPr sz="5000">
          <a:solidFill>
            <a:srgbClr val="FFFF00"/>
          </a:solidFill>
          <a:latin typeface="Arial Black" panose="020B0A04020102020204" pitchFamily="34" charset="0"/>
        </a:defRPr>
      </a:lvl3pPr>
      <a:lvl4pPr algn="ctr" rtl="0" eaLnBrk="0" fontAlgn="base" hangingPunct="0">
        <a:spcBef>
          <a:spcPct val="0"/>
        </a:spcBef>
        <a:spcAft>
          <a:spcPct val="0"/>
        </a:spcAft>
        <a:defRPr sz="5000">
          <a:solidFill>
            <a:srgbClr val="FFFF00"/>
          </a:solidFill>
          <a:latin typeface="Arial Black" panose="020B0A04020102020204" pitchFamily="34" charset="0"/>
        </a:defRPr>
      </a:lvl4pPr>
      <a:lvl5pPr algn="ctr" rtl="0" eaLnBrk="0" fontAlgn="base" hangingPunct="0">
        <a:spcBef>
          <a:spcPct val="0"/>
        </a:spcBef>
        <a:spcAft>
          <a:spcPct val="0"/>
        </a:spcAft>
        <a:defRPr sz="5000">
          <a:solidFill>
            <a:srgbClr val="FFFF00"/>
          </a:solidFill>
          <a:latin typeface="Arial Black" panose="020B0A04020102020204" pitchFamily="34" charset="0"/>
        </a:defRPr>
      </a:lvl5pPr>
      <a:lvl6pPr marL="457200" algn="ctr" rtl="0" fontAlgn="base">
        <a:spcBef>
          <a:spcPct val="0"/>
        </a:spcBef>
        <a:spcAft>
          <a:spcPct val="0"/>
        </a:spcAft>
        <a:defRPr sz="5000">
          <a:solidFill>
            <a:srgbClr val="FFFF00"/>
          </a:solidFill>
          <a:latin typeface="Arial Black" panose="020B0A04020102020204" pitchFamily="34" charset="0"/>
        </a:defRPr>
      </a:lvl6pPr>
      <a:lvl7pPr marL="914400" algn="ctr" rtl="0" fontAlgn="base">
        <a:spcBef>
          <a:spcPct val="0"/>
        </a:spcBef>
        <a:spcAft>
          <a:spcPct val="0"/>
        </a:spcAft>
        <a:defRPr sz="5000">
          <a:solidFill>
            <a:srgbClr val="FFFF00"/>
          </a:solidFill>
          <a:latin typeface="Arial Black" panose="020B0A04020102020204" pitchFamily="34" charset="0"/>
        </a:defRPr>
      </a:lvl7pPr>
      <a:lvl8pPr marL="1371600" algn="ctr" rtl="0" fontAlgn="base">
        <a:spcBef>
          <a:spcPct val="0"/>
        </a:spcBef>
        <a:spcAft>
          <a:spcPct val="0"/>
        </a:spcAft>
        <a:defRPr sz="5000">
          <a:solidFill>
            <a:srgbClr val="FFFF00"/>
          </a:solidFill>
          <a:latin typeface="Arial Black" panose="020B0A04020102020204" pitchFamily="34" charset="0"/>
        </a:defRPr>
      </a:lvl8pPr>
      <a:lvl9pPr marL="1828800" algn="ctr" rtl="0" fontAlgn="base">
        <a:spcBef>
          <a:spcPct val="0"/>
        </a:spcBef>
        <a:spcAft>
          <a:spcPct val="0"/>
        </a:spcAft>
        <a:defRPr sz="5000">
          <a:solidFill>
            <a:srgbClr val="FFFF00"/>
          </a:solidFill>
          <a:latin typeface="Arial Black" panose="020B0A04020102020204" pitchFamily="34" charset="0"/>
        </a:defRPr>
      </a:lvl9pPr>
    </p:titleStyle>
    <p:bodyStyle>
      <a:lvl1pPr marL="342900" indent="-342900" algn="l" rtl="0" eaLnBrk="0" fontAlgn="base" hangingPunct="0">
        <a:spcBef>
          <a:spcPct val="20000"/>
        </a:spcBef>
        <a:spcAft>
          <a:spcPct val="0"/>
        </a:spcAft>
        <a:defRPr sz="5000" kern="12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5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5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5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5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47" name="Picture 23" descr="5224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FFFF00"/>
                </a:solidFill>
                <a:latin typeface="Arial" panose="020B0604020202020204" pitchFamily="34" charset="0"/>
              </a:defRPr>
            </a:lvl1pPr>
          </a:lstStyle>
          <a:p>
            <a:pPr fontAlgn="base">
              <a:spcBef>
                <a:spcPct val="0"/>
              </a:spcBef>
              <a:spcAft>
                <a:spcPct val="0"/>
              </a:spcAft>
            </a:pPr>
            <a:endParaRPr lang="en-US" alt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FFFF00"/>
                </a:solidFill>
                <a:latin typeface="Arial" panose="020B0604020202020204" pitchFamily="34" charset="0"/>
              </a:defRPr>
            </a:lvl1pPr>
          </a:lstStyle>
          <a:p>
            <a:pPr fontAlgn="base">
              <a:spcBef>
                <a:spcPct val="0"/>
              </a:spcBef>
              <a:spcAft>
                <a:spcPct val="0"/>
              </a:spcAft>
            </a:pPr>
            <a:fld id="{98219A47-073F-46E9-B3A3-B7A92307D59F}" type="slidenum">
              <a:rPr lang="en-US" altLang="en-US" smtClean="0"/>
              <a:pPr fontAlgn="base">
                <a:spcBef>
                  <a:spcPct val="0"/>
                </a:spcBef>
                <a:spcAft>
                  <a:spcPct val="0"/>
                </a:spcAft>
              </a:pPr>
              <a:t>‹#›</a:t>
            </a:fld>
            <a:endParaRPr lang="en-US" altLang="en-US" dirty="0"/>
          </a:p>
        </p:txBody>
      </p:sp>
    </p:spTree>
    <p:extLst>
      <p:ext uri="{BB962C8B-B14F-4D97-AF65-F5344CB8AC3E}">
        <p14:creationId xmlns:p14="http://schemas.microsoft.com/office/powerpoint/2010/main" val="1290495386"/>
      </p:ext>
    </p:extLst>
  </p:cSld>
  <p:clrMap bg1="lt1" tx1="dk1" bg2="lt2" tx2="dk2" accent1="accent1" accent2="accent2" accent3="accent3" accent4="accent4" accent5="accent5" accent6="accent6" hlink="hlink" folHlink="folHlink"/>
  <p:sldLayoutIdLst>
    <p:sldLayoutId id="2147487844" r:id="rId1"/>
    <p:sldLayoutId id="2147487845" r:id="rId2"/>
    <p:sldLayoutId id="2147487846" r:id="rId3"/>
    <p:sldLayoutId id="2147487847" r:id="rId4"/>
    <p:sldLayoutId id="2147487848" r:id="rId5"/>
    <p:sldLayoutId id="2147487849" r:id="rId6"/>
    <p:sldLayoutId id="2147487850" r:id="rId7"/>
    <p:sldLayoutId id="2147487851" r:id="rId8"/>
    <p:sldLayoutId id="2147487852" r:id="rId9"/>
    <p:sldLayoutId id="2147487853" r:id="rId10"/>
    <p:sldLayoutId id="2147487854" r:id="rId11"/>
  </p:sldLayoutIdLst>
  <p:txStyles>
    <p:titleStyle>
      <a:lvl1pPr algn="ctr" rtl="0" fontAlgn="base">
        <a:spcBef>
          <a:spcPct val="0"/>
        </a:spcBef>
        <a:spcAft>
          <a:spcPct val="0"/>
        </a:spcAft>
        <a:defRPr sz="5000" kern="1200">
          <a:solidFill>
            <a:schemeClr val="tx1"/>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5000">
          <a:solidFill>
            <a:schemeClr val="tx1"/>
          </a:solidFill>
          <a:effectLst>
            <a:outerShdw blurRad="38100" dist="38100" dir="2700000" algn="tl">
              <a:srgbClr val="C0C0C0"/>
            </a:outerShdw>
          </a:effectLst>
          <a:latin typeface="Arial Black" panose="020B0A04020102020204" pitchFamily="34" charset="0"/>
        </a:defRPr>
      </a:lvl2pPr>
      <a:lvl3pPr algn="ctr" rtl="0" fontAlgn="base">
        <a:spcBef>
          <a:spcPct val="0"/>
        </a:spcBef>
        <a:spcAft>
          <a:spcPct val="0"/>
        </a:spcAft>
        <a:defRPr sz="5000">
          <a:solidFill>
            <a:schemeClr val="tx1"/>
          </a:solidFill>
          <a:effectLst>
            <a:outerShdw blurRad="38100" dist="38100" dir="2700000" algn="tl">
              <a:srgbClr val="C0C0C0"/>
            </a:outerShdw>
          </a:effectLst>
          <a:latin typeface="Arial Black" panose="020B0A04020102020204" pitchFamily="34" charset="0"/>
        </a:defRPr>
      </a:lvl3pPr>
      <a:lvl4pPr algn="ctr" rtl="0" fontAlgn="base">
        <a:spcBef>
          <a:spcPct val="0"/>
        </a:spcBef>
        <a:spcAft>
          <a:spcPct val="0"/>
        </a:spcAft>
        <a:defRPr sz="5000">
          <a:solidFill>
            <a:schemeClr val="tx1"/>
          </a:solidFill>
          <a:effectLst>
            <a:outerShdw blurRad="38100" dist="38100" dir="2700000" algn="tl">
              <a:srgbClr val="C0C0C0"/>
            </a:outerShdw>
          </a:effectLst>
          <a:latin typeface="Arial Black" panose="020B0A04020102020204" pitchFamily="34" charset="0"/>
        </a:defRPr>
      </a:lvl4pPr>
      <a:lvl5pPr algn="ctr" rtl="0" fontAlgn="base">
        <a:spcBef>
          <a:spcPct val="0"/>
        </a:spcBef>
        <a:spcAft>
          <a:spcPct val="0"/>
        </a:spcAft>
        <a:defRPr sz="5000">
          <a:solidFill>
            <a:schemeClr val="tx1"/>
          </a:solidFill>
          <a:effectLst>
            <a:outerShdw blurRad="38100" dist="38100" dir="2700000" algn="tl">
              <a:srgbClr val="C0C0C0"/>
            </a:outerShdw>
          </a:effectLst>
          <a:latin typeface="Arial Black" panose="020B0A04020102020204" pitchFamily="34" charset="0"/>
        </a:defRPr>
      </a:lvl5pPr>
      <a:lvl6pPr marL="457200" algn="ctr" rtl="0" fontAlgn="base">
        <a:spcBef>
          <a:spcPct val="0"/>
        </a:spcBef>
        <a:spcAft>
          <a:spcPct val="0"/>
        </a:spcAft>
        <a:defRPr sz="5000">
          <a:solidFill>
            <a:schemeClr val="tx1"/>
          </a:solidFill>
          <a:effectLst>
            <a:outerShdw blurRad="38100" dist="38100" dir="2700000" algn="tl">
              <a:srgbClr val="C0C0C0"/>
            </a:outerShdw>
          </a:effectLst>
          <a:latin typeface="Arial Black" panose="020B0A04020102020204" pitchFamily="34" charset="0"/>
        </a:defRPr>
      </a:lvl6pPr>
      <a:lvl7pPr marL="914400" algn="ctr" rtl="0" fontAlgn="base">
        <a:spcBef>
          <a:spcPct val="0"/>
        </a:spcBef>
        <a:spcAft>
          <a:spcPct val="0"/>
        </a:spcAft>
        <a:defRPr sz="5000">
          <a:solidFill>
            <a:schemeClr val="tx1"/>
          </a:solidFill>
          <a:effectLst>
            <a:outerShdw blurRad="38100" dist="38100" dir="2700000" algn="tl">
              <a:srgbClr val="C0C0C0"/>
            </a:outerShdw>
          </a:effectLst>
          <a:latin typeface="Arial Black" panose="020B0A04020102020204" pitchFamily="34" charset="0"/>
        </a:defRPr>
      </a:lvl7pPr>
      <a:lvl8pPr marL="1371600" algn="ctr" rtl="0" fontAlgn="base">
        <a:spcBef>
          <a:spcPct val="0"/>
        </a:spcBef>
        <a:spcAft>
          <a:spcPct val="0"/>
        </a:spcAft>
        <a:defRPr sz="5000">
          <a:solidFill>
            <a:schemeClr val="tx1"/>
          </a:solidFill>
          <a:effectLst>
            <a:outerShdw blurRad="38100" dist="38100" dir="2700000" algn="tl">
              <a:srgbClr val="C0C0C0"/>
            </a:outerShdw>
          </a:effectLst>
          <a:latin typeface="Arial Black" panose="020B0A04020102020204" pitchFamily="34" charset="0"/>
        </a:defRPr>
      </a:lvl8pPr>
      <a:lvl9pPr marL="1828800" algn="ctr" rtl="0" fontAlgn="base">
        <a:spcBef>
          <a:spcPct val="0"/>
        </a:spcBef>
        <a:spcAft>
          <a:spcPct val="0"/>
        </a:spcAft>
        <a:defRPr sz="5000">
          <a:solidFill>
            <a:schemeClr val="tx1"/>
          </a:solidFill>
          <a:effectLst>
            <a:outerShdw blurRad="38100" dist="38100" dir="2700000" algn="tl">
              <a:srgbClr val="C0C0C0"/>
            </a:outerShdw>
          </a:effectLst>
          <a:latin typeface="Arial Black" panose="020B0A04020102020204" pitchFamily="34" charset="0"/>
        </a:defRPr>
      </a:lvl9pPr>
    </p:titleStyle>
    <p:bodyStyle>
      <a:lvl1pPr marL="342900" indent="-342900" algn="l" rtl="0" fontAlgn="base">
        <a:spcBef>
          <a:spcPct val="20000"/>
        </a:spcBef>
        <a:spcAft>
          <a:spcPct val="0"/>
        </a:spcAft>
        <a:defRPr sz="5000" kern="1200">
          <a:solidFill>
            <a:schemeClr val="tx1"/>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har char="–"/>
        <a:defRPr sz="5000" kern="1200">
          <a:solidFill>
            <a:schemeClr val="tx1"/>
          </a:solidFill>
          <a:latin typeface="+mn-lt"/>
          <a:ea typeface="+mn-ea"/>
          <a:cs typeface="+mn-cs"/>
        </a:defRPr>
      </a:lvl2pPr>
      <a:lvl3pPr marL="1143000" indent="-228600" algn="l" rtl="0" fontAlgn="base">
        <a:spcBef>
          <a:spcPct val="20000"/>
        </a:spcBef>
        <a:spcAft>
          <a:spcPct val="0"/>
        </a:spcAft>
        <a:buChar char="•"/>
        <a:defRPr sz="5000" kern="1200">
          <a:solidFill>
            <a:schemeClr val="tx1"/>
          </a:solidFill>
          <a:latin typeface="+mn-lt"/>
          <a:ea typeface="+mn-ea"/>
          <a:cs typeface="+mn-cs"/>
        </a:defRPr>
      </a:lvl3pPr>
      <a:lvl4pPr marL="1600200" indent="-228600" algn="l" rtl="0" fontAlgn="base">
        <a:spcBef>
          <a:spcPct val="20000"/>
        </a:spcBef>
        <a:spcAft>
          <a:spcPct val="0"/>
        </a:spcAft>
        <a:buChar char="–"/>
        <a:defRPr sz="5000" kern="1200">
          <a:solidFill>
            <a:schemeClr val="tx1"/>
          </a:solidFill>
          <a:latin typeface="+mn-lt"/>
          <a:ea typeface="+mn-ea"/>
          <a:cs typeface="+mn-cs"/>
        </a:defRPr>
      </a:lvl4pPr>
      <a:lvl5pPr marL="2057400" indent="-228600" algn="l" rtl="0" fontAlgn="base">
        <a:spcBef>
          <a:spcPct val="20000"/>
        </a:spcBef>
        <a:spcAft>
          <a:spcPct val="0"/>
        </a:spcAft>
        <a:buChar char="»"/>
        <a:defRPr sz="5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4" descr="Water lilies"/>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0" y="685800"/>
            <a:ext cx="1219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8" name="Rectangle 3"/>
          <p:cNvSpPr>
            <a:spLocks noGrp="1" noChangeArrowheads="1"/>
          </p:cNvSpPr>
          <p:nvPr>
            <p:ph type="body" idx="1"/>
          </p:nvPr>
        </p:nvSpPr>
        <p:spPr bwMode="auto">
          <a:xfrm>
            <a:off x="609600" y="19050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00"/>
                </a:solidFill>
                <a:latin typeface="Arial" charset="0"/>
              </a:defRPr>
            </a:lvl1pPr>
          </a:lstStyle>
          <a:p>
            <a:pPr fontAlgn="base">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00"/>
                </a:solidFill>
                <a:latin typeface="Arial" panose="020B0604020202020204" pitchFamily="34" charset="0"/>
              </a:defRPr>
            </a:lvl1pPr>
          </a:lstStyle>
          <a:p>
            <a:pPr fontAlgn="base">
              <a:spcBef>
                <a:spcPct val="0"/>
              </a:spcBef>
              <a:spcAft>
                <a:spcPct val="0"/>
              </a:spcAft>
            </a:pPr>
            <a:fld id="{3B86F6EA-7BB6-4B5E-884A-9EF8C3752ABC}" type="slidenum">
              <a:rPr lang="en-US" altLang="en-US" smtClean="0"/>
              <a:pPr fontAlgn="base">
                <a:spcBef>
                  <a:spcPct val="0"/>
                </a:spcBef>
                <a:spcAft>
                  <a:spcPct val="0"/>
                </a:spcAft>
              </a:pPr>
              <a:t>‹#›</a:t>
            </a:fld>
            <a:endParaRPr lang="en-US" altLang="en-US" dirty="0"/>
          </a:p>
        </p:txBody>
      </p:sp>
    </p:spTree>
    <p:extLst>
      <p:ext uri="{BB962C8B-B14F-4D97-AF65-F5344CB8AC3E}">
        <p14:creationId xmlns:p14="http://schemas.microsoft.com/office/powerpoint/2010/main" val="2409811315"/>
      </p:ext>
    </p:extLst>
  </p:cSld>
  <p:clrMap bg1="lt1" tx1="dk1" bg2="lt2" tx2="dk2" accent1="accent1" accent2="accent2" accent3="accent3" accent4="accent4" accent5="accent5" accent6="accent6" hlink="hlink" folHlink="folHlink"/>
  <p:sldLayoutIdLst>
    <p:sldLayoutId id="2147488150" r:id="rId1"/>
    <p:sldLayoutId id="2147488151" r:id="rId2"/>
    <p:sldLayoutId id="2147488152" r:id="rId3"/>
    <p:sldLayoutId id="2147488153" r:id="rId4"/>
    <p:sldLayoutId id="2147488154" r:id="rId5"/>
    <p:sldLayoutId id="2147488155" r:id="rId6"/>
    <p:sldLayoutId id="2147488156" r:id="rId7"/>
    <p:sldLayoutId id="2147488157" r:id="rId8"/>
    <p:sldLayoutId id="2147488158" r:id="rId9"/>
    <p:sldLayoutId id="2147488159" r:id="rId10"/>
    <p:sldLayoutId id="2147488160" r:id="rId11"/>
  </p:sldLayoutIdLst>
  <p:txStyles>
    <p:titleStyle>
      <a:lvl1pPr algn="ctr" rtl="0" eaLnBrk="0" fontAlgn="base" hangingPunct="0">
        <a:spcBef>
          <a:spcPct val="0"/>
        </a:spcBef>
        <a:spcAft>
          <a:spcPct val="0"/>
        </a:spcAft>
        <a:defRPr sz="5000">
          <a:solidFill>
            <a:srgbClr val="FFFF00"/>
          </a:solidFill>
          <a:latin typeface="+mj-lt"/>
          <a:ea typeface="+mj-ea"/>
          <a:cs typeface="+mj-cs"/>
        </a:defRPr>
      </a:lvl1pPr>
      <a:lvl2pPr algn="ctr" rtl="0" eaLnBrk="0" fontAlgn="base" hangingPunct="0">
        <a:spcBef>
          <a:spcPct val="0"/>
        </a:spcBef>
        <a:spcAft>
          <a:spcPct val="0"/>
        </a:spcAft>
        <a:defRPr sz="5000">
          <a:solidFill>
            <a:srgbClr val="FFFF00"/>
          </a:solidFill>
          <a:latin typeface="Arial Black" pitchFamily="34" charset="0"/>
        </a:defRPr>
      </a:lvl2pPr>
      <a:lvl3pPr algn="ctr" rtl="0" eaLnBrk="0" fontAlgn="base" hangingPunct="0">
        <a:spcBef>
          <a:spcPct val="0"/>
        </a:spcBef>
        <a:spcAft>
          <a:spcPct val="0"/>
        </a:spcAft>
        <a:defRPr sz="5000">
          <a:solidFill>
            <a:srgbClr val="FFFF00"/>
          </a:solidFill>
          <a:latin typeface="Arial Black" pitchFamily="34" charset="0"/>
        </a:defRPr>
      </a:lvl3pPr>
      <a:lvl4pPr algn="ctr" rtl="0" eaLnBrk="0" fontAlgn="base" hangingPunct="0">
        <a:spcBef>
          <a:spcPct val="0"/>
        </a:spcBef>
        <a:spcAft>
          <a:spcPct val="0"/>
        </a:spcAft>
        <a:defRPr sz="5000">
          <a:solidFill>
            <a:srgbClr val="FFFF00"/>
          </a:solidFill>
          <a:latin typeface="Arial Black" pitchFamily="34" charset="0"/>
        </a:defRPr>
      </a:lvl4pPr>
      <a:lvl5pPr algn="ctr" rtl="0" eaLnBrk="0" fontAlgn="base" hangingPunct="0">
        <a:spcBef>
          <a:spcPct val="0"/>
        </a:spcBef>
        <a:spcAft>
          <a:spcPct val="0"/>
        </a:spcAft>
        <a:defRPr sz="5000">
          <a:solidFill>
            <a:srgbClr val="FFFF00"/>
          </a:solidFill>
          <a:latin typeface="Arial Black" pitchFamily="34" charset="0"/>
        </a:defRPr>
      </a:lvl5pPr>
      <a:lvl6pPr marL="457200" algn="ctr" rtl="0" fontAlgn="base">
        <a:spcBef>
          <a:spcPct val="0"/>
        </a:spcBef>
        <a:spcAft>
          <a:spcPct val="0"/>
        </a:spcAft>
        <a:defRPr sz="5000">
          <a:solidFill>
            <a:srgbClr val="FFFF00"/>
          </a:solidFill>
          <a:latin typeface="Arial Black" pitchFamily="34" charset="0"/>
        </a:defRPr>
      </a:lvl6pPr>
      <a:lvl7pPr marL="914400" algn="ctr" rtl="0" fontAlgn="base">
        <a:spcBef>
          <a:spcPct val="0"/>
        </a:spcBef>
        <a:spcAft>
          <a:spcPct val="0"/>
        </a:spcAft>
        <a:defRPr sz="5000">
          <a:solidFill>
            <a:srgbClr val="FFFF00"/>
          </a:solidFill>
          <a:latin typeface="Arial Black" pitchFamily="34" charset="0"/>
        </a:defRPr>
      </a:lvl7pPr>
      <a:lvl8pPr marL="1371600" algn="ctr" rtl="0" fontAlgn="base">
        <a:spcBef>
          <a:spcPct val="0"/>
        </a:spcBef>
        <a:spcAft>
          <a:spcPct val="0"/>
        </a:spcAft>
        <a:defRPr sz="5000">
          <a:solidFill>
            <a:srgbClr val="FFFF00"/>
          </a:solidFill>
          <a:latin typeface="Arial Black" pitchFamily="34" charset="0"/>
        </a:defRPr>
      </a:lvl8pPr>
      <a:lvl9pPr marL="1828800" algn="ctr" rtl="0" fontAlgn="base">
        <a:spcBef>
          <a:spcPct val="0"/>
        </a:spcBef>
        <a:spcAft>
          <a:spcPct val="0"/>
        </a:spcAft>
        <a:defRPr sz="5000">
          <a:solidFill>
            <a:srgbClr val="FFFF00"/>
          </a:solidFill>
          <a:latin typeface="Arial Black" pitchFamily="34" charset="0"/>
        </a:defRPr>
      </a:lvl9pPr>
    </p:titleStyle>
    <p:bodyStyle>
      <a:lvl1pPr marL="342900" indent="-342900" algn="l" rtl="0" eaLnBrk="0" fontAlgn="base" hangingPunct="0">
        <a:spcBef>
          <a:spcPct val="20000"/>
        </a:spcBef>
        <a:spcAft>
          <a:spcPct val="0"/>
        </a:spcAft>
        <a:defRPr sz="50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5000">
          <a:solidFill>
            <a:schemeClr val="tx1"/>
          </a:solidFill>
          <a:latin typeface="+mn-lt"/>
        </a:defRPr>
      </a:lvl2pPr>
      <a:lvl3pPr marL="1143000" indent="-228600" algn="l" rtl="0" eaLnBrk="0" fontAlgn="base" hangingPunct="0">
        <a:spcBef>
          <a:spcPct val="20000"/>
        </a:spcBef>
        <a:spcAft>
          <a:spcPct val="0"/>
        </a:spcAft>
        <a:buChar char="•"/>
        <a:defRPr sz="5000">
          <a:solidFill>
            <a:schemeClr val="tx1"/>
          </a:solidFill>
          <a:latin typeface="+mn-lt"/>
        </a:defRPr>
      </a:lvl3pPr>
      <a:lvl4pPr marL="1600200" indent="-228600" algn="l" rtl="0" eaLnBrk="0" fontAlgn="base" hangingPunct="0">
        <a:spcBef>
          <a:spcPct val="20000"/>
        </a:spcBef>
        <a:spcAft>
          <a:spcPct val="0"/>
        </a:spcAft>
        <a:buChar char="–"/>
        <a:defRPr sz="5000">
          <a:solidFill>
            <a:schemeClr val="tx1"/>
          </a:solidFill>
          <a:latin typeface="+mn-lt"/>
        </a:defRPr>
      </a:lvl4pPr>
      <a:lvl5pPr marL="2057400" indent="-228600" algn="l" rtl="0" eaLnBrk="0" fontAlgn="base" hangingPunct="0">
        <a:spcBef>
          <a:spcPct val="20000"/>
        </a:spcBef>
        <a:spcAft>
          <a:spcPct val="0"/>
        </a:spcAft>
        <a:buChar char="»"/>
        <a:defRPr sz="5000">
          <a:solidFill>
            <a:schemeClr val="tx1"/>
          </a:solidFill>
          <a:latin typeface="+mn-lt"/>
        </a:defRPr>
      </a:lvl5pPr>
      <a:lvl6pPr marL="2514600" indent="-228600" algn="l" rtl="0" fontAlgn="base">
        <a:spcBef>
          <a:spcPct val="20000"/>
        </a:spcBef>
        <a:spcAft>
          <a:spcPct val="0"/>
        </a:spcAft>
        <a:buChar char="»"/>
        <a:defRPr sz="5000">
          <a:solidFill>
            <a:schemeClr val="tx1"/>
          </a:solidFill>
          <a:latin typeface="+mn-lt"/>
        </a:defRPr>
      </a:lvl6pPr>
      <a:lvl7pPr marL="2971800" indent="-228600" algn="l" rtl="0" fontAlgn="base">
        <a:spcBef>
          <a:spcPct val="20000"/>
        </a:spcBef>
        <a:spcAft>
          <a:spcPct val="0"/>
        </a:spcAft>
        <a:buChar char="»"/>
        <a:defRPr sz="5000">
          <a:solidFill>
            <a:schemeClr val="tx1"/>
          </a:solidFill>
          <a:latin typeface="+mn-lt"/>
        </a:defRPr>
      </a:lvl7pPr>
      <a:lvl8pPr marL="3429000" indent="-228600" algn="l" rtl="0" fontAlgn="base">
        <a:spcBef>
          <a:spcPct val="20000"/>
        </a:spcBef>
        <a:spcAft>
          <a:spcPct val="0"/>
        </a:spcAft>
        <a:buChar char="»"/>
        <a:defRPr sz="5000">
          <a:solidFill>
            <a:schemeClr val="tx1"/>
          </a:solidFill>
          <a:latin typeface="+mn-lt"/>
        </a:defRPr>
      </a:lvl8pPr>
      <a:lvl9pPr marL="3886200" indent="-228600" algn="l" rtl="0" fontAlgn="base">
        <a:spcBef>
          <a:spcPct val="20000"/>
        </a:spcBef>
        <a:spcAft>
          <a:spcPct val="0"/>
        </a:spcAft>
        <a:buChar char="»"/>
        <a:defRPr sz="5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89" descr="B2219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atin typeface="Arial" panose="020B0604020202020204" pitchFamily="34" charset="0"/>
              </a:defRPr>
            </a:lvl1pPr>
          </a:lstStyle>
          <a:p>
            <a:pPr fontAlgn="base">
              <a:spcBef>
                <a:spcPct val="0"/>
              </a:spcBef>
              <a:spcAft>
                <a:spcPct val="0"/>
              </a:spcAft>
              <a:defRPr/>
            </a:pPr>
            <a:endParaRPr lang="en-US" altLang="en-US" dirty="0">
              <a:solidFill>
                <a:srgbClr val="FFFFFF"/>
              </a:solidFill>
            </a:endParaRPr>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atin typeface="Arial" panose="020B0604020202020204" pitchFamily="34" charset="0"/>
              </a:defRPr>
            </a:lvl1pPr>
          </a:lstStyle>
          <a:p>
            <a:pPr fontAlgn="base">
              <a:spcBef>
                <a:spcPct val="0"/>
              </a:spcBef>
              <a:spcAft>
                <a:spcPct val="0"/>
              </a:spcAft>
              <a:defRPr/>
            </a:pPr>
            <a:fld id="{983C3471-9C7C-4435-8748-5EAE4A0B30F5}" type="slidenum">
              <a:rPr lang="en-US" altLang="en-US">
                <a:solidFill>
                  <a:srgbClr val="FFFFFF"/>
                </a:solidFill>
              </a:rPr>
              <a:pPr fontAlgn="base">
                <a:spcBef>
                  <a:spcPct val="0"/>
                </a:spcBef>
                <a:spcAft>
                  <a:spcPct val="0"/>
                </a:spcAft>
                <a:defRPr/>
              </a:pPr>
              <a:t>‹#›</a:t>
            </a:fld>
            <a:endParaRPr lang="en-US" altLang="en-US" dirty="0">
              <a:solidFill>
                <a:srgbClr val="FFFFFF"/>
              </a:solidFill>
            </a:endParaRPr>
          </a:p>
        </p:txBody>
      </p:sp>
    </p:spTree>
    <p:extLst>
      <p:ext uri="{BB962C8B-B14F-4D97-AF65-F5344CB8AC3E}">
        <p14:creationId xmlns:p14="http://schemas.microsoft.com/office/powerpoint/2010/main" val="894972689"/>
      </p:ext>
    </p:extLst>
  </p:cSld>
  <p:clrMap bg1="lt1" tx1="dk1" bg2="lt2" tx2="dk2" accent1="accent1" accent2="accent2" accent3="accent3" accent4="accent4" accent5="accent5" accent6="accent6" hlink="hlink" folHlink="folHlink"/>
  <p:sldLayoutIdLst>
    <p:sldLayoutId id="2147488246" r:id="rId1"/>
    <p:sldLayoutId id="2147488247" r:id="rId2"/>
    <p:sldLayoutId id="2147488248" r:id="rId3"/>
    <p:sldLayoutId id="2147488249" r:id="rId4"/>
    <p:sldLayoutId id="2147488250" r:id="rId5"/>
    <p:sldLayoutId id="2147488251" r:id="rId6"/>
    <p:sldLayoutId id="2147488252" r:id="rId7"/>
    <p:sldLayoutId id="2147488253" r:id="rId8"/>
    <p:sldLayoutId id="2147488254" r:id="rId9"/>
    <p:sldLayoutId id="2147488255" r:id="rId10"/>
    <p:sldLayoutId id="2147488256" r:id="rId11"/>
  </p:sldLayoutIdLst>
  <p:txStyles>
    <p:titleStyle>
      <a:lvl1pPr algn="ctr" rtl="0" eaLnBrk="0" fontAlgn="base" hangingPunct="0">
        <a:spcBef>
          <a:spcPct val="0"/>
        </a:spcBef>
        <a:spcAft>
          <a:spcPct val="0"/>
        </a:spcAft>
        <a:defRPr sz="5000" kern="1200">
          <a:solidFill>
            <a:srgbClr val="FFFF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2pPr>
      <a:lvl3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3pPr>
      <a:lvl4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4pPr>
      <a:lvl5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5pPr>
      <a:lvl6pPr marL="4572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6pPr>
      <a:lvl7pPr marL="9144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7pPr>
      <a:lvl8pPr marL="13716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8pPr>
      <a:lvl9pPr marL="18288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9pPr>
    </p:titleStyle>
    <p:bodyStyle>
      <a:lvl1pPr marL="342900" indent="-342900" algn="l" rtl="0" eaLnBrk="0" fontAlgn="base" hangingPunct="0">
        <a:spcBef>
          <a:spcPct val="20000"/>
        </a:spcBef>
        <a:spcAft>
          <a:spcPct val="0"/>
        </a:spcAft>
        <a:defRPr sz="5000" kern="12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5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5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5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5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DOD0015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143000"/>
            <a:ext cx="1341120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a:solidFill>
                  <a:srgbClr val="000000"/>
                </a:solidFill>
                <a:latin typeface="Arial"/>
              </a:defRPr>
            </a:lvl1pPr>
          </a:lstStyle>
          <a:p>
            <a:pPr fontAlgn="base">
              <a:spcBef>
                <a:spcPct val="0"/>
              </a:spcBef>
              <a:spcAft>
                <a:spcPct val="0"/>
              </a:spcAft>
              <a:defRPr/>
            </a:pPr>
            <a:endParaRPr lang="en-US" altLang="en-US" dirty="0"/>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a:solidFill>
                  <a:srgbClr val="000000"/>
                </a:solidFill>
                <a:latin typeface="Arial"/>
              </a:defRPr>
            </a:lvl1pPr>
          </a:lstStyle>
          <a:p>
            <a:pPr fontAlgn="base">
              <a:spcBef>
                <a:spcPct val="0"/>
              </a:spcBef>
              <a:spcAft>
                <a:spcPct val="0"/>
              </a:spcAft>
              <a:defRPr/>
            </a:pPr>
            <a:endParaRPr lang="en-US" altLang="en-US" dirty="0"/>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a:solidFill>
                  <a:srgbClr val="000000"/>
                </a:solidFill>
                <a:latin typeface="Arial"/>
              </a:defRPr>
            </a:lvl1pPr>
          </a:lstStyle>
          <a:p>
            <a:pPr fontAlgn="base">
              <a:spcBef>
                <a:spcPct val="0"/>
              </a:spcBef>
              <a:spcAft>
                <a:spcPct val="0"/>
              </a:spcAft>
              <a:defRPr/>
            </a:pPr>
            <a:fld id="{F7803B02-93BD-48D5-AC75-1306734001C8}" type="slidenum">
              <a:rPr lang="en-US" altLang="en-US"/>
              <a:pPr fontAlgn="base">
                <a:spcBef>
                  <a:spcPct val="0"/>
                </a:spcBef>
                <a:spcAft>
                  <a:spcPct val="0"/>
                </a:spcAft>
                <a:defRPr/>
              </a:pPr>
              <a:t>‹#›</a:t>
            </a:fld>
            <a:endParaRPr lang="en-US" altLang="en-US" dirty="0"/>
          </a:p>
        </p:txBody>
      </p:sp>
    </p:spTree>
    <p:extLst>
      <p:ext uri="{BB962C8B-B14F-4D97-AF65-F5344CB8AC3E}">
        <p14:creationId xmlns:p14="http://schemas.microsoft.com/office/powerpoint/2010/main" val="91329480"/>
      </p:ext>
    </p:extLst>
  </p:cSld>
  <p:clrMap bg1="lt1" tx1="dk1" bg2="lt2" tx2="dk2" accent1="accent1" accent2="accent2" accent3="accent3" accent4="accent4" accent5="accent5" accent6="accent6" hlink="hlink" folHlink="folHlink"/>
  <p:sldLayoutIdLst>
    <p:sldLayoutId id="2147488294" r:id="rId1"/>
    <p:sldLayoutId id="2147488295" r:id="rId2"/>
    <p:sldLayoutId id="2147488296" r:id="rId3"/>
    <p:sldLayoutId id="2147488297" r:id="rId4"/>
    <p:sldLayoutId id="2147488298" r:id="rId5"/>
    <p:sldLayoutId id="2147488299" r:id="rId6"/>
    <p:sldLayoutId id="2147488300" r:id="rId7"/>
    <p:sldLayoutId id="2147488301" r:id="rId8"/>
    <p:sldLayoutId id="2147488302" r:id="rId9"/>
    <p:sldLayoutId id="2147488303" r:id="rId10"/>
    <p:sldLayoutId id="2147488304" r:id="rId11"/>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16" name="Picture 92" descr="317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defRPr>
            </a:lvl1pPr>
          </a:lstStyle>
          <a:p>
            <a:pPr fontAlgn="base">
              <a:spcBef>
                <a:spcPct val="0"/>
              </a:spcBef>
              <a:spcAft>
                <a:spcPct val="0"/>
              </a:spcAft>
            </a:pPr>
            <a:endParaRPr lang="en-US" altLang="en-US" dirty="0">
              <a:solidFill>
                <a:srgbClr val="FFFFFF"/>
              </a:solidFill>
            </a:endParaRPr>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966BDFEF-A326-45C7-9DE4-3828E0681244}" type="slidenum">
              <a:rPr lang="en-US" altLang="en-US" smtClean="0">
                <a:solidFill>
                  <a:srgbClr val="FFFFFF"/>
                </a:solidFill>
              </a:rPr>
              <a:pPr fontAlgn="base">
                <a:spcBef>
                  <a:spcPct val="0"/>
                </a:spcBef>
                <a:spcAft>
                  <a:spcPct val="0"/>
                </a:spcAft>
              </a:pPr>
              <a:t>‹#›</a:t>
            </a:fld>
            <a:endParaRPr lang="en-US" altLang="en-US" dirty="0">
              <a:solidFill>
                <a:srgbClr val="FFFFFF"/>
              </a:solidFill>
            </a:endParaRPr>
          </a:p>
        </p:txBody>
      </p:sp>
    </p:spTree>
    <p:extLst>
      <p:ext uri="{BB962C8B-B14F-4D97-AF65-F5344CB8AC3E}">
        <p14:creationId xmlns:p14="http://schemas.microsoft.com/office/powerpoint/2010/main" val="3011336648"/>
      </p:ext>
    </p:extLst>
  </p:cSld>
  <p:clrMap bg1="lt1" tx1="dk1" bg2="lt2" tx2="dk2" accent1="accent1" accent2="accent2" accent3="accent3" accent4="accent4" accent5="accent5" accent6="accent6" hlink="hlink" folHlink="folHlink"/>
  <p:sldLayoutIdLst>
    <p:sldLayoutId id="2147488342" r:id="rId1"/>
    <p:sldLayoutId id="2147488343" r:id="rId2"/>
    <p:sldLayoutId id="2147488344" r:id="rId3"/>
    <p:sldLayoutId id="2147488345" r:id="rId4"/>
    <p:sldLayoutId id="2147488346" r:id="rId5"/>
    <p:sldLayoutId id="2147488347" r:id="rId6"/>
    <p:sldLayoutId id="2147488348" r:id="rId7"/>
    <p:sldLayoutId id="2147488349" r:id="rId8"/>
    <p:sldLayoutId id="2147488350" r:id="rId9"/>
    <p:sldLayoutId id="2147488351" r:id="rId10"/>
    <p:sldLayoutId id="2147488352" r:id="rId11"/>
  </p:sldLayoutIdLst>
  <p:txStyles>
    <p:titleStyle>
      <a:lvl1pPr algn="ctr" rtl="0" fontAlgn="base">
        <a:spcBef>
          <a:spcPct val="0"/>
        </a:spcBef>
        <a:spcAft>
          <a:spcPct val="0"/>
        </a:spcAft>
        <a:defRPr sz="5000" kern="1200">
          <a:solidFill>
            <a:srgbClr val="FFFF00"/>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2pPr>
      <a:lvl3pPr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3pPr>
      <a:lvl4pPr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4pPr>
      <a:lvl5pPr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5pPr>
      <a:lvl6pPr marL="4572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6pPr>
      <a:lvl7pPr marL="9144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7pPr>
      <a:lvl8pPr marL="13716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8pPr>
      <a:lvl9pPr marL="18288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9pPr>
    </p:titleStyle>
    <p:bodyStyle>
      <a:lvl1pPr marL="342900" indent="-342900" algn="l" rtl="0" fontAlgn="base">
        <a:spcBef>
          <a:spcPct val="20000"/>
        </a:spcBef>
        <a:spcAft>
          <a:spcPct val="0"/>
        </a:spcAft>
        <a:defRPr sz="5000" kern="1200">
          <a:solidFill>
            <a:srgbClr val="FFFF00"/>
          </a:solidFill>
          <a:latin typeface="+mn-lt"/>
          <a:ea typeface="+mn-ea"/>
          <a:cs typeface="+mn-cs"/>
        </a:defRPr>
      </a:lvl1pPr>
      <a:lvl2pPr marL="742950" indent="-285750" algn="l" rtl="0" fontAlgn="base">
        <a:spcBef>
          <a:spcPct val="20000"/>
        </a:spcBef>
        <a:spcAft>
          <a:spcPct val="0"/>
        </a:spcAft>
        <a:buChar char="–"/>
        <a:defRPr sz="5000" kern="1200">
          <a:solidFill>
            <a:schemeClr val="tx1"/>
          </a:solidFill>
          <a:latin typeface="+mn-lt"/>
          <a:ea typeface="+mn-ea"/>
          <a:cs typeface="+mn-cs"/>
        </a:defRPr>
      </a:lvl2pPr>
      <a:lvl3pPr marL="1143000" indent="-228600" algn="l" rtl="0" fontAlgn="base">
        <a:spcBef>
          <a:spcPct val="20000"/>
        </a:spcBef>
        <a:spcAft>
          <a:spcPct val="0"/>
        </a:spcAft>
        <a:buChar char="•"/>
        <a:defRPr sz="5000" kern="1200">
          <a:solidFill>
            <a:schemeClr val="tx1"/>
          </a:solidFill>
          <a:latin typeface="+mn-lt"/>
          <a:ea typeface="+mn-ea"/>
          <a:cs typeface="+mn-cs"/>
        </a:defRPr>
      </a:lvl3pPr>
      <a:lvl4pPr marL="1600200" indent="-228600" algn="l" rtl="0" fontAlgn="base">
        <a:spcBef>
          <a:spcPct val="20000"/>
        </a:spcBef>
        <a:spcAft>
          <a:spcPct val="0"/>
        </a:spcAft>
        <a:buChar char="–"/>
        <a:defRPr sz="5000" kern="1200">
          <a:solidFill>
            <a:schemeClr val="tx1"/>
          </a:solidFill>
          <a:latin typeface="+mn-lt"/>
          <a:ea typeface="+mn-ea"/>
          <a:cs typeface="+mn-cs"/>
        </a:defRPr>
      </a:lvl4pPr>
      <a:lvl5pPr marL="2057400" indent="-228600" algn="l" rtl="0" fontAlgn="base">
        <a:spcBef>
          <a:spcPct val="20000"/>
        </a:spcBef>
        <a:spcAft>
          <a:spcPct val="0"/>
        </a:spcAft>
        <a:buChar char="»"/>
        <a:defRPr sz="5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vl1pPr>
          </a:lstStyle>
          <a:p>
            <a:pPr fontAlgn="base">
              <a:spcBef>
                <a:spcPct val="0"/>
              </a:spcBef>
              <a:spcAft>
                <a:spcPct val="0"/>
              </a:spcAft>
              <a:defRPr/>
            </a:pPr>
            <a:endParaRPr lang="en-US" altLang="en-US" dirty="0">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fontAlgn="base">
              <a:spcBef>
                <a:spcPct val="0"/>
              </a:spcBef>
              <a:spcAft>
                <a:spcPct val="0"/>
              </a:spcAft>
              <a:defRPr/>
            </a:pPr>
            <a:endParaRPr lang="en-US" altLang="en-US" dirty="0">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86241EEF-3DE2-4417-ACEB-67753B000EEC}" type="slidenum">
              <a:rPr lang="en-US" altLang="en-US">
                <a:solidFill>
                  <a:srgbClr val="000000"/>
                </a:solidFill>
              </a:rPr>
              <a:pPr fontAlgn="base">
                <a:spcBef>
                  <a:spcPct val="0"/>
                </a:spcBef>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3599496564"/>
      </p:ext>
    </p:extLst>
  </p:cSld>
  <p:clrMap bg1="lt1" tx1="dk1" bg2="lt2" tx2="dk2" accent1="accent1" accent2="accent2" accent3="accent3" accent4="accent4" accent5="accent5" accent6="accent6" hlink="hlink" folHlink="folHlink"/>
  <p:sldLayoutIdLst>
    <p:sldLayoutId id="2147488366" r:id="rId1"/>
    <p:sldLayoutId id="2147488367" r:id="rId2"/>
    <p:sldLayoutId id="2147488368" r:id="rId3"/>
    <p:sldLayoutId id="2147488369" r:id="rId4"/>
    <p:sldLayoutId id="2147488370" r:id="rId5"/>
    <p:sldLayoutId id="2147488371" r:id="rId6"/>
    <p:sldLayoutId id="2147488372" r:id="rId7"/>
    <p:sldLayoutId id="2147488373" r:id="rId8"/>
    <p:sldLayoutId id="2147488374" r:id="rId9"/>
    <p:sldLayoutId id="2147488375" r:id="rId10"/>
    <p:sldLayoutId id="2147488376"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1"/>
            <a:ext cx="10363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1"/>
            </a:lvl1pPr>
          </a:lstStyle>
          <a:p>
            <a:pPr fontAlgn="base">
              <a:spcBef>
                <a:spcPct val="0"/>
              </a:spcBef>
              <a:spcAft>
                <a:spcPct val="0"/>
              </a:spcAft>
            </a:pPr>
            <a:endParaRPr lang="en-US" altLang="en-US" dirty="0">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1"/>
            </a:lvl1pPr>
          </a:lstStyle>
          <a:p>
            <a:pPr fontAlgn="base">
              <a:spcBef>
                <a:spcPct val="0"/>
              </a:spcBef>
              <a:spcAft>
                <a:spcPct val="0"/>
              </a:spcAft>
            </a:pPr>
            <a:endParaRPr lang="en-US" altLang="en-US" dirty="0">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1"/>
            </a:lvl1pPr>
          </a:lstStyle>
          <a:p>
            <a:pPr fontAlgn="base">
              <a:spcBef>
                <a:spcPct val="0"/>
              </a:spcBef>
              <a:spcAft>
                <a:spcPct val="0"/>
              </a:spcAft>
            </a:pPr>
            <a:fld id="{57A908D3-F487-4144-8F8E-360ED6635655}" type="slidenum">
              <a:rPr lang="en-US" altLang="en-US" smtClean="0">
                <a:solidFill>
                  <a:srgbClr val="000000"/>
                </a:solidFill>
              </a:rPr>
              <a:pPr fontAlgn="base">
                <a:spcBef>
                  <a:spcPct val="0"/>
                </a:spcBef>
                <a:spcAft>
                  <a:spcPct val="0"/>
                </a:spcAft>
              </a:pPr>
              <a:t>‹#›</a:t>
            </a:fld>
            <a:endParaRPr lang="en-US" altLang="en-US" dirty="0">
              <a:solidFill>
                <a:srgbClr val="000000"/>
              </a:solidFill>
            </a:endParaRPr>
          </a:p>
        </p:txBody>
      </p:sp>
    </p:spTree>
    <p:extLst>
      <p:ext uri="{BB962C8B-B14F-4D97-AF65-F5344CB8AC3E}">
        <p14:creationId xmlns:p14="http://schemas.microsoft.com/office/powerpoint/2010/main" val="1547585427"/>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11" algn="ctr" rtl="0" fontAlgn="base">
        <a:spcBef>
          <a:spcPct val="0"/>
        </a:spcBef>
        <a:spcAft>
          <a:spcPct val="0"/>
        </a:spcAft>
        <a:defRPr sz="4400">
          <a:solidFill>
            <a:schemeClr val="tx2"/>
          </a:solidFill>
          <a:latin typeface="Times New Roman" panose="02020603050405020304" pitchFamily="18" charset="0"/>
        </a:defRPr>
      </a:lvl6pPr>
      <a:lvl7pPr marL="914422" algn="ctr" rtl="0" fontAlgn="base">
        <a:spcBef>
          <a:spcPct val="0"/>
        </a:spcBef>
        <a:spcAft>
          <a:spcPct val="0"/>
        </a:spcAft>
        <a:defRPr sz="4400">
          <a:solidFill>
            <a:schemeClr val="tx2"/>
          </a:solidFill>
          <a:latin typeface="Times New Roman" panose="02020603050405020304" pitchFamily="18" charset="0"/>
        </a:defRPr>
      </a:lvl7pPr>
      <a:lvl8pPr marL="1371635" algn="ctr" rtl="0" fontAlgn="base">
        <a:spcBef>
          <a:spcPct val="0"/>
        </a:spcBef>
        <a:spcAft>
          <a:spcPct val="0"/>
        </a:spcAft>
        <a:defRPr sz="4400">
          <a:solidFill>
            <a:schemeClr val="tx2"/>
          </a:solidFill>
          <a:latin typeface="Times New Roman" panose="02020603050405020304" pitchFamily="18" charset="0"/>
        </a:defRPr>
      </a:lvl8pPr>
      <a:lvl9pPr marL="1828846" algn="ctr" rtl="0" fontAlgn="base">
        <a:spcBef>
          <a:spcPct val="0"/>
        </a:spcBef>
        <a:spcAft>
          <a:spcPct val="0"/>
        </a:spcAft>
        <a:defRPr sz="4400">
          <a:solidFill>
            <a:schemeClr val="tx2"/>
          </a:solidFill>
          <a:latin typeface="Times New Roman" panose="02020603050405020304" pitchFamily="18" charset="0"/>
        </a:defRPr>
      </a:lvl9pPr>
    </p:titleStyle>
    <p:bodyStyle>
      <a:lvl1pPr marL="342909" indent="-342909" algn="l" rtl="0" fontAlgn="base">
        <a:spcBef>
          <a:spcPct val="20000"/>
        </a:spcBef>
        <a:spcAft>
          <a:spcPct val="0"/>
        </a:spcAft>
        <a:defRPr sz="3200" kern="1200">
          <a:solidFill>
            <a:schemeClr val="tx1"/>
          </a:solidFill>
          <a:latin typeface="+mn-lt"/>
          <a:ea typeface="+mn-ea"/>
          <a:cs typeface="+mn-cs"/>
        </a:defRPr>
      </a:lvl1pPr>
      <a:lvl2pPr marL="742969" indent="-285756" algn="l" rtl="0" fontAlgn="base">
        <a:spcBef>
          <a:spcPct val="20000"/>
        </a:spcBef>
        <a:spcAft>
          <a:spcPct val="0"/>
        </a:spcAft>
        <a:buChar char="–"/>
        <a:defRPr sz="2800" kern="1200">
          <a:solidFill>
            <a:schemeClr val="tx1"/>
          </a:solidFill>
          <a:latin typeface="+mn-lt"/>
          <a:ea typeface="+mn-ea"/>
          <a:cs typeface="+mn-cs"/>
        </a:defRPr>
      </a:lvl2pPr>
      <a:lvl3pPr marL="1143028" indent="-228606" algn="l" rtl="0" fontAlgn="base">
        <a:spcBef>
          <a:spcPct val="20000"/>
        </a:spcBef>
        <a:spcAft>
          <a:spcPct val="0"/>
        </a:spcAft>
        <a:buChar char="•"/>
        <a:defRPr sz="2400" kern="1200">
          <a:solidFill>
            <a:schemeClr val="tx1"/>
          </a:solidFill>
          <a:latin typeface="+mn-lt"/>
          <a:ea typeface="+mn-ea"/>
          <a:cs typeface="+mn-cs"/>
        </a:defRPr>
      </a:lvl3pPr>
      <a:lvl4pPr marL="1600240" indent="-228606" algn="l" rtl="0" fontAlgn="base">
        <a:spcBef>
          <a:spcPct val="20000"/>
        </a:spcBef>
        <a:spcAft>
          <a:spcPct val="0"/>
        </a:spcAft>
        <a:buChar char="–"/>
        <a:defRPr sz="2000" kern="1200">
          <a:solidFill>
            <a:schemeClr val="tx1"/>
          </a:solidFill>
          <a:latin typeface="+mn-lt"/>
          <a:ea typeface="+mn-ea"/>
          <a:cs typeface="+mn-cs"/>
        </a:defRPr>
      </a:lvl4pPr>
      <a:lvl5pPr marL="2057451" indent="-228606" algn="l" rtl="0" fontAlgn="base">
        <a:spcBef>
          <a:spcPct val="20000"/>
        </a:spcBef>
        <a:spcAft>
          <a:spcPct val="0"/>
        </a:spcAft>
        <a:buChar char="»"/>
        <a:defRPr sz="2000" kern="1200">
          <a:solidFill>
            <a:schemeClr val="tx1"/>
          </a:solidFill>
          <a:latin typeface="+mn-lt"/>
          <a:ea typeface="+mn-ea"/>
          <a:cs typeface="+mn-cs"/>
        </a:defRPr>
      </a:lvl5pPr>
      <a:lvl6pPr marL="251466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33" name="Picture 9" descr="Blue hills"/>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0" y="2286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2946400" y="2057400"/>
            <a:ext cx="6807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0" y="5943600"/>
            <a:ext cx="4775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FFFF00"/>
                </a:solidFill>
              </a:defRPr>
            </a:lvl1pPr>
          </a:lstStyle>
          <a:p>
            <a:pPr algn="ctr" fontAlgn="base">
              <a:spcBef>
                <a:spcPct val="0"/>
              </a:spcBef>
              <a:spcAft>
                <a:spcPct val="0"/>
              </a:spcAft>
            </a:pPr>
            <a:endParaRPr lang="en-US" altLang="en-US" dirty="0">
              <a:latin typeface="Arial" panose="020B0604020202020204" pitchFamily="34" charset="0"/>
            </a:endParaRPr>
          </a:p>
        </p:txBody>
      </p:sp>
      <p:sp>
        <p:nvSpPr>
          <p:cNvPr id="1030" name="Rectangle 6"/>
          <p:cNvSpPr>
            <a:spLocks noGrp="1" noChangeArrowheads="1"/>
          </p:cNvSpPr>
          <p:nvPr>
            <p:ph type="sldNum" sz="quarter" idx="4"/>
          </p:nvPr>
        </p:nvSpPr>
        <p:spPr bwMode="auto">
          <a:xfrm>
            <a:off x="11176000" y="6019801"/>
            <a:ext cx="406400"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FFFF00"/>
                </a:solidFill>
              </a:defRPr>
            </a:lvl1pPr>
          </a:lstStyle>
          <a:p>
            <a:pPr fontAlgn="base">
              <a:spcBef>
                <a:spcPct val="0"/>
              </a:spcBef>
              <a:spcAft>
                <a:spcPct val="0"/>
              </a:spcAft>
            </a:pPr>
            <a:endParaRPr lang="en-US" altLang="en-US" dirty="0">
              <a:latin typeface="Arial" panose="020B0604020202020204" pitchFamily="34" charset="0"/>
            </a:endParaRPr>
          </a:p>
        </p:txBody>
      </p:sp>
    </p:spTree>
    <p:extLst>
      <p:ext uri="{BB962C8B-B14F-4D97-AF65-F5344CB8AC3E}">
        <p14:creationId xmlns:p14="http://schemas.microsoft.com/office/powerpoint/2010/main" val="535455168"/>
      </p:ext>
    </p:extLst>
  </p:cSld>
  <p:clrMap bg1="lt1" tx1="dk1" bg2="lt2" tx2="dk2" accent1="accent1" accent2="accent2" accent3="accent3" accent4="accent4" accent5="accent5" accent6="accent6" hlink="hlink" folHlink="folHlink"/>
  <p:sldLayoutIdLst>
    <p:sldLayoutId id="2147488402" r:id="rId1"/>
    <p:sldLayoutId id="2147488403" r:id="rId2"/>
    <p:sldLayoutId id="2147488404" r:id="rId3"/>
    <p:sldLayoutId id="2147488405" r:id="rId4"/>
    <p:sldLayoutId id="2147488406" r:id="rId5"/>
    <p:sldLayoutId id="2147488407" r:id="rId6"/>
    <p:sldLayoutId id="2147488408" r:id="rId7"/>
    <p:sldLayoutId id="2147488409" r:id="rId8"/>
    <p:sldLayoutId id="2147488410" r:id="rId9"/>
    <p:sldLayoutId id="2147488411" r:id="rId10"/>
    <p:sldLayoutId id="2147488412" r:id="rId11"/>
  </p:sldLayoutIdLst>
  <p:txStyles>
    <p:titleStyle>
      <a:lvl1pPr algn="ctr" rtl="0" fontAlgn="base">
        <a:spcBef>
          <a:spcPct val="0"/>
        </a:spcBef>
        <a:spcAft>
          <a:spcPct val="0"/>
        </a:spcAft>
        <a:defRPr sz="5000" kern="1200">
          <a:solidFill>
            <a:srgbClr val="FFFF00"/>
          </a:solidFill>
          <a:latin typeface="+mj-lt"/>
          <a:ea typeface="+mj-ea"/>
          <a:cs typeface="+mj-cs"/>
        </a:defRPr>
      </a:lvl1pPr>
      <a:lvl2pPr algn="ctr" rtl="0" fontAlgn="base">
        <a:spcBef>
          <a:spcPct val="0"/>
        </a:spcBef>
        <a:spcAft>
          <a:spcPct val="0"/>
        </a:spcAft>
        <a:defRPr sz="5000">
          <a:solidFill>
            <a:srgbClr val="FFFF00"/>
          </a:solidFill>
          <a:latin typeface="Arial Black" panose="020B0A04020102020204" pitchFamily="34" charset="0"/>
        </a:defRPr>
      </a:lvl2pPr>
      <a:lvl3pPr algn="ctr" rtl="0" fontAlgn="base">
        <a:spcBef>
          <a:spcPct val="0"/>
        </a:spcBef>
        <a:spcAft>
          <a:spcPct val="0"/>
        </a:spcAft>
        <a:defRPr sz="5000">
          <a:solidFill>
            <a:srgbClr val="FFFF00"/>
          </a:solidFill>
          <a:latin typeface="Arial Black" panose="020B0A04020102020204" pitchFamily="34" charset="0"/>
        </a:defRPr>
      </a:lvl3pPr>
      <a:lvl4pPr algn="ctr" rtl="0" fontAlgn="base">
        <a:spcBef>
          <a:spcPct val="0"/>
        </a:spcBef>
        <a:spcAft>
          <a:spcPct val="0"/>
        </a:spcAft>
        <a:defRPr sz="5000">
          <a:solidFill>
            <a:srgbClr val="FFFF00"/>
          </a:solidFill>
          <a:latin typeface="Arial Black" panose="020B0A04020102020204" pitchFamily="34" charset="0"/>
        </a:defRPr>
      </a:lvl4pPr>
      <a:lvl5pPr algn="ctr" rtl="0" fontAlgn="base">
        <a:spcBef>
          <a:spcPct val="0"/>
        </a:spcBef>
        <a:spcAft>
          <a:spcPct val="0"/>
        </a:spcAft>
        <a:defRPr sz="5000">
          <a:solidFill>
            <a:srgbClr val="FFFF00"/>
          </a:solidFill>
          <a:latin typeface="Arial Black" panose="020B0A04020102020204" pitchFamily="34" charset="0"/>
        </a:defRPr>
      </a:lvl5pPr>
      <a:lvl6pPr marL="457200" algn="ctr" rtl="0" fontAlgn="base">
        <a:spcBef>
          <a:spcPct val="0"/>
        </a:spcBef>
        <a:spcAft>
          <a:spcPct val="0"/>
        </a:spcAft>
        <a:defRPr sz="5000">
          <a:solidFill>
            <a:srgbClr val="FFFF00"/>
          </a:solidFill>
          <a:latin typeface="Arial Black" panose="020B0A04020102020204" pitchFamily="34" charset="0"/>
        </a:defRPr>
      </a:lvl6pPr>
      <a:lvl7pPr marL="914400" algn="ctr" rtl="0" fontAlgn="base">
        <a:spcBef>
          <a:spcPct val="0"/>
        </a:spcBef>
        <a:spcAft>
          <a:spcPct val="0"/>
        </a:spcAft>
        <a:defRPr sz="5000">
          <a:solidFill>
            <a:srgbClr val="FFFF00"/>
          </a:solidFill>
          <a:latin typeface="Arial Black" panose="020B0A04020102020204" pitchFamily="34" charset="0"/>
        </a:defRPr>
      </a:lvl7pPr>
      <a:lvl8pPr marL="1371600" algn="ctr" rtl="0" fontAlgn="base">
        <a:spcBef>
          <a:spcPct val="0"/>
        </a:spcBef>
        <a:spcAft>
          <a:spcPct val="0"/>
        </a:spcAft>
        <a:defRPr sz="5000">
          <a:solidFill>
            <a:srgbClr val="FFFF00"/>
          </a:solidFill>
          <a:latin typeface="Arial Black" panose="020B0A04020102020204" pitchFamily="34" charset="0"/>
        </a:defRPr>
      </a:lvl8pPr>
      <a:lvl9pPr marL="1828800" algn="ctr" rtl="0" fontAlgn="base">
        <a:spcBef>
          <a:spcPct val="0"/>
        </a:spcBef>
        <a:spcAft>
          <a:spcPct val="0"/>
        </a:spcAft>
        <a:defRPr sz="5000">
          <a:solidFill>
            <a:srgbClr val="FFFF00"/>
          </a:solidFill>
          <a:latin typeface="Arial Black" panose="020B0A04020102020204" pitchFamily="34" charset="0"/>
        </a:defRPr>
      </a:lvl9pPr>
    </p:titleStyle>
    <p:bodyStyle>
      <a:lvl1pPr marL="342900" indent="-342900" algn="l" rtl="0" fontAlgn="base">
        <a:spcBef>
          <a:spcPct val="20000"/>
        </a:spcBef>
        <a:spcAft>
          <a:spcPct val="0"/>
        </a:spcAft>
        <a:buChar char="•"/>
        <a:defRPr sz="5000" kern="1200">
          <a:solidFill>
            <a:srgbClr val="FFFF00"/>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Arial" panose="020B0604020202020204" pitchFamily="34" charset="0"/>
          <a:ea typeface="+mn-ea"/>
          <a:cs typeface="+mn-cs"/>
        </a:defRPr>
      </a:lvl2pPr>
      <a:lvl3pPr marL="1143000" indent="-228600" algn="l" rtl="0" fontAlgn="base">
        <a:spcBef>
          <a:spcPct val="20000"/>
        </a:spcBef>
        <a:spcAft>
          <a:spcPct val="0"/>
        </a:spcAft>
        <a:buChar char="•"/>
        <a:defRPr sz="2400" kern="1200">
          <a:solidFill>
            <a:schemeClr val="tx1"/>
          </a:solidFill>
          <a:latin typeface="Arial" panose="020B0604020202020204" pitchFamily="34" charset="0"/>
          <a:ea typeface="+mn-ea"/>
          <a:cs typeface="+mn-cs"/>
        </a:defRPr>
      </a:lvl3pPr>
      <a:lvl4pPr marL="1600200" indent="-228600" algn="l" rtl="0" fontAlgn="base">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pic>
        <p:nvPicPr>
          <p:cNvPr id="1026" name="Picture 31" descr="5203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solidFill>
                  <a:srgbClr val="FFFF00"/>
                </a:solidFill>
                <a:latin typeface="Arial" panose="020B0604020202020204" pitchFamily="34" charset="0"/>
              </a:defRPr>
            </a:lvl1pPr>
          </a:lstStyle>
          <a:p>
            <a:pPr fontAlgn="base">
              <a:spcBef>
                <a:spcPct val="0"/>
              </a:spcBef>
              <a:spcAft>
                <a:spcPct val="0"/>
              </a:spcAft>
              <a:defRPr/>
            </a:pPr>
            <a:endParaRPr lang="en-US" alt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solidFill>
                  <a:srgbClr val="FFFF00"/>
                </a:solidFill>
                <a:latin typeface="Arial" panose="020B0604020202020204" pitchFamily="34" charset="0"/>
              </a:defRPr>
            </a:lvl1pPr>
          </a:lstStyle>
          <a:p>
            <a:pPr fontAlgn="base">
              <a:spcBef>
                <a:spcPct val="0"/>
              </a:spcBef>
              <a:spcAft>
                <a:spcPct val="0"/>
              </a:spcAft>
              <a:defRPr/>
            </a:pPr>
            <a:fld id="{BBF19820-0469-40B8-A593-46B4950C434E}" type="slidenum">
              <a:rPr lang="en-US" altLang="en-US"/>
              <a:pPr fontAlgn="base">
                <a:spcBef>
                  <a:spcPct val="0"/>
                </a:spcBef>
                <a:spcAft>
                  <a:spcPct val="0"/>
                </a:spcAft>
                <a:defRPr/>
              </a:pPr>
              <a:t>‹#›</a:t>
            </a:fld>
            <a:endParaRPr lang="en-US" altLang="en-US" dirty="0"/>
          </a:p>
        </p:txBody>
      </p:sp>
    </p:spTree>
    <p:extLst>
      <p:ext uri="{BB962C8B-B14F-4D97-AF65-F5344CB8AC3E}">
        <p14:creationId xmlns:p14="http://schemas.microsoft.com/office/powerpoint/2010/main" val="2280681959"/>
      </p:ext>
    </p:extLst>
  </p:cSld>
  <p:clrMap bg1="lt1" tx1="dk1" bg2="lt2" tx2="dk2" accent1="accent1" accent2="accent2" accent3="accent3" accent4="accent4" accent5="accent5" accent6="accent6" hlink="hlink" folHlink="folHlink"/>
  <p:sldLayoutIdLst>
    <p:sldLayoutId id="2147488414" r:id="rId1"/>
    <p:sldLayoutId id="2147488415" r:id="rId2"/>
    <p:sldLayoutId id="2147488416" r:id="rId3"/>
    <p:sldLayoutId id="2147488417" r:id="rId4"/>
    <p:sldLayoutId id="2147488418" r:id="rId5"/>
    <p:sldLayoutId id="2147488419" r:id="rId6"/>
    <p:sldLayoutId id="2147488420" r:id="rId7"/>
    <p:sldLayoutId id="2147488421" r:id="rId8"/>
    <p:sldLayoutId id="2147488422" r:id="rId9"/>
    <p:sldLayoutId id="2147488423" r:id="rId10"/>
    <p:sldLayoutId id="2147488424" r:id="rId11"/>
  </p:sldLayoutIdLst>
  <p:txStyles>
    <p:titleStyle>
      <a:lvl1pPr algn="ctr" rtl="0" eaLnBrk="0" fontAlgn="base" hangingPunct="0">
        <a:spcBef>
          <a:spcPct val="0"/>
        </a:spcBef>
        <a:spcAft>
          <a:spcPct val="0"/>
        </a:spcAft>
        <a:defRPr sz="5000" kern="1200">
          <a:solidFill>
            <a:srgbClr val="FFFF00"/>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5000">
          <a:solidFill>
            <a:srgbClr val="FFFF00"/>
          </a:solidFill>
          <a:effectLst>
            <a:outerShdw blurRad="38100" dist="38100" dir="2700000" algn="tl">
              <a:srgbClr val="FFFFFF"/>
            </a:outerShdw>
          </a:effectLst>
          <a:latin typeface="Arial Black" panose="020B0A04020102020204" pitchFamily="34" charset="0"/>
        </a:defRPr>
      </a:lvl2pPr>
      <a:lvl3pPr algn="ctr" rtl="0" eaLnBrk="0" fontAlgn="base" hangingPunct="0">
        <a:spcBef>
          <a:spcPct val="0"/>
        </a:spcBef>
        <a:spcAft>
          <a:spcPct val="0"/>
        </a:spcAft>
        <a:defRPr sz="5000">
          <a:solidFill>
            <a:srgbClr val="FFFF00"/>
          </a:solidFill>
          <a:effectLst>
            <a:outerShdw blurRad="38100" dist="38100" dir="2700000" algn="tl">
              <a:srgbClr val="FFFFFF"/>
            </a:outerShdw>
          </a:effectLst>
          <a:latin typeface="Arial Black" panose="020B0A04020102020204" pitchFamily="34" charset="0"/>
        </a:defRPr>
      </a:lvl3pPr>
      <a:lvl4pPr algn="ctr" rtl="0" eaLnBrk="0" fontAlgn="base" hangingPunct="0">
        <a:spcBef>
          <a:spcPct val="0"/>
        </a:spcBef>
        <a:spcAft>
          <a:spcPct val="0"/>
        </a:spcAft>
        <a:defRPr sz="5000">
          <a:solidFill>
            <a:srgbClr val="FFFF00"/>
          </a:solidFill>
          <a:effectLst>
            <a:outerShdw blurRad="38100" dist="38100" dir="2700000" algn="tl">
              <a:srgbClr val="FFFFFF"/>
            </a:outerShdw>
          </a:effectLst>
          <a:latin typeface="Arial Black" panose="020B0A04020102020204" pitchFamily="34" charset="0"/>
        </a:defRPr>
      </a:lvl4pPr>
      <a:lvl5pPr algn="ctr" rtl="0" eaLnBrk="0" fontAlgn="base" hangingPunct="0">
        <a:spcBef>
          <a:spcPct val="0"/>
        </a:spcBef>
        <a:spcAft>
          <a:spcPct val="0"/>
        </a:spcAft>
        <a:defRPr sz="5000">
          <a:solidFill>
            <a:srgbClr val="FFFF00"/>
          </a:solidFill>
          <a:effectLst>
            <a:outerShdw blurRad="38100" dist="38100" dir="2700000" algn="tl">
              <a:srgbClr val="FFFFFF"/>
            </a:outerShdw>
          </a:effectLst>
          <a:latin typeface="Arial Black" panose="020B0A04020102020204" pitchFamily="34" charset="0"/>
        </a:defRPr>
      </a:lvl5pPr>
      <a:lvl6pPr marL="457200" algn="ctr" rtl="0" fontAlgn="base">
        <a:spcBef>
          <a:spcPct val="0"/>
        </a:spcBef>
        <a:spcAft>
          <a:spcPct val="0"/>
        </a:spcAft>
        <a:defRPr sz="5000">
          <a:solidFill>
            <a:srgbClr val="FFFF00"/>
          </a:solidFill>
          <a:effectLst>
            <a:outerShdw blurRad="38100" dist="38100" dir="2700000" algn="tl">
              <a:srgbClr val="FFFFFF"/>
            </a:outerShdw>
          </a:effectLst>
          <a:latin typeface="Arial Black" panose="020B0A04020102020204" pitchFamily="34" charset="0"/>
        </a:defRPr>
      </a:lvl6pPr>
      <a:lvl7pPr marL="914400" algn="ctr" rtl="0" fontAlgn="base">
        <a:spcBef>
          <a:spcPct val="0"/>
        </a:spcBef>
        <a:spcAft>
          <a:spcPct val="0"/>
        </a:spcAft>
        <a:defRPr sz="5000">
          <a:solidFill>
            <a:srgbClr val="FFFF00"/>
          </a:solidFill>
          <a:effectLst>
            <a:outerShdw blurRad="38100" dist="38100" dir="2700000" algn="tl">
              <a:srgbClr val="FFFFFF"/>
            </a:outerShdw>
          </a:effectLst>
          <a:latin typeface="Arial Black" panose="020B0A04020102020204" pitchFamily="34" charset="0"/>
        </a:defRPr>
      </a:lvl7pPr>
      <a:lvl8pPr marL="1371600" algn="ctr" rtl="0" fontAlgn="base">
        <a:spcBef>
          <a:spcPct val="0"/>
        </a:spcBef>
        <a:spcAft>
          <a:spcPct val="0"/>
        </a:spcAft>
        <a:defRPr sz="5000">
          <a:solidFill>
            <a:srgbClr val="FFFF00"/>
          </a:solidFill>
          <a:effectLst>
            <a:outerShdw blurRad="38100" dist="38100" dir="2700000" algn="tl">
              <a:srgbClr val="FFFFFF"/>
            </a:outerShdw>
          </a:effectLst>
          <a:latin typeface="Arial Black" panose="020B0A04020102020204" pitchFamily="34" charset="0"/>
        </a:defRPr>
      </a:lvl8pPr>
      <a:lvl9pPr marL="1828800" algn="ctr" rtl="0" fontAlgn="base">
        <a:spcBef>
          <a:spcPct val="0"/>
        </a:spcBef>
        <a:spcAft>
          <a:spcPct val="0"/>
        </a:spcAft>
        <a:defRPr sz="5000">
          <a:solidFill>
            <a:srgbClr val="FFFF00"/>
          </a:solidFill>
          <a:effectLst>
            <a:outerShdw blurRad="38100" dist="38100" dir="2700000" algn="tl">
              <a:srgbClr val="FFFFFF"/>
            </a:outerShdw>
          </a:effectLst>
          <a:latin typeface="Arial Black" panose="020B0A04020102020204" pitchFamily="34" charset="0"/>
        </a:defRPr>
      </a:lvl9pPr>
    </p:titleStyle>
    <p:bodyStyle>
      <a:lvl1pPr marL="342900" indent="-342900" algn="l" rtl="0" eaLnBrk="0" fontAlgn="base" hangingPunct="0">
        <a:spcBef>
          <a:spcPct val="20000"/>
        </a:spcBef>
        <a:spcAft>
          <a:spcPct val="0"/>
        </a:spcAft>
        <a:defRPr sz="5000" kern="1200">
          <a:solidFill>
            <a:srgbClr val="FFFF00"/>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har char="–"/>
        <a:defRPr sz="5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5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5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5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defRPr>
            </a:lvl1pPr>
          </a:lstStyle>
          <a:p>
            <a:pPr fontAlgn="base">
              <a:spcBef>
                <a:spcPct val="0"/>
              </a:spcBef>
              <a:spcAft>
                <a:spcPct val="0"/>
              </a:spcAft>
              <a:defRPr/>
            </a:pPr>
            <a:endParaRPr lang="en-US" altLang="en-US" dirty="0">
              <a:solidFill>
                <a:srgbClr val="FFFFFF"/>
              </a:solidFill>
            </a:endParaRPr>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fontAlgn="base">
              <a:spcBef>
                <a:spcPct val="0"/>
              </a:spcBef>
              <a:spcAft>
                <a:spcPct val="0"/>
              </a:spcAft>
              <a:defRPr/>
            </a:pPr>
            <a:fld id="{18791CA4-28E5-4683-8A6F-6DC658D460C9}" type="slidenum">
              <a:rPr lang="en-US" altLang="en-US">
                <a:solidFill>
                  <a:srgbClr val="FFFFFF"/>
                </a:solidFill>
              </a:rPr>
              <a:pPr fontAlgn="base">
                <a:spcBef>
                  <a:spcPct val="0"/>
                </a:spcBef>
                <a:spcAft>
                  <a:spcPct val="0"/>
                </a:spcAft>
                <a:defRPr/>
              </a:pPr>
              <a:t>‹#›</a:t>
            </a:fld>
            <a:endParaRPr lang="en-US" altLang="en-US" dirty="0">
              <a:solidFill>
                <a:srgbClr val="FFFFFF"/>
              </a:solidFill>
            </a:endParaRPr>
          </a:p>
        </p:txBody>
      </p:sp>
      <p:pic>
        <p:nvPicPr>
          <p:cNvPr id="2" name="Picture 86" descr="7185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87" descr="rrlig-crs-pixsta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2116668" y="2209800"/>
            <a:ext cx="51223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1786651"/>
      </p:ext>
    </p:extLst>
  </p:cSld>
  <p:clrMap bg1="lt1" tx1="dk1" bg2="lt2" tx2="dk2" accent1="accent1" accent2="accent2" accent3="accent3" accent4="accent4" accent5="accent5" accent6="accent6" hlink="hlink" folHlink="folHlink"/>
  <p:sldLayoutIdLst>
    <p:sldLayoutId id="2147488474" r:id="rId1"/>
    <p:sldLayoutId id="2147488475" r:id="rId2"/>
    <p:sldLayoutId id="2147488476" r:id="rId3"/>
    <p:sldLayoutId id="2147488477" r:id="rId4"/>
    <p:sldLayoutId id="2147488478" r:id="rId5"/>
    <p:sldLayoutId id="2147488479" r:id="rId6"/>
    <p:sldLayoutId id="2147488480" r:id="rId7"/>
    <p:sldLayoutId id="2147488481" r:id="rId8"/>
    <p:sldLayoutId id="2147488482" r:id="rId9"/>
    <p:sldLayoutId id="2147488483" r:id="rId10"/>
    <p:sldLayoutId id="2147488484" r:id="rId11"/>
  </p:sldLayoutIdLst>
  <p:txStyles>
    <p:titleStyle>
      <a:lvl1pPr algn="ctr" rtl="0" eaLnBrk="0" fontAlgn="base" hangingPunct="0">
        <a:spcBef>
          <a:spcPct val="0"/>
        </a:spcBef>
        <a:spcAft>
          <a:spcPct val="0"/>
        </a:spcAft>
        <a:defRPr sz="5000" kern="1200">
          <a:solidFill>
            <a:srgbClr val="FFFF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2pPr>
      <a:lvl3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3pPr>
      <a:lvl4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4pPr>
      <a:lvl5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5pPr>
      <a:lvl6pPr marL="4572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6pPr>
      <a:lvl7pPr marL="9144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7pPr>
      <a:lvl8pPr marL="13716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8pPr>
      <a:lvl9pPr marL="18288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9pPr>
    </p:titleStyle>
    <p:bodyStyle>
      <a:lvl1pPr marL="342900" indent="-342900" algn="l" rtl="0" eaLnBrk="0" fontAlgn="base" hangingPunct="0">
        <a:spcBef>
          <a:spcPct val="20000"/>
        </a:spcBef>
        <a:spcAft>
          <a:spcPct val="0"/>
        </a:spcAft>
        <a:defRPr sz="5000" kern="12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5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5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5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5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09" name="Picture 85" descr="5177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defRPr>
            </a:lvl1pPr>
          </a:lstStyle>
          <a:p>
            <a:pPr fontAlgn="base">
              <a:spcBef>
                <a:spcPct val="0"/>
              </a:spcBef>
              <a:spcAft>
                <a:spcPct val="0"/>
              </a:spcAft>
            </a:pPr>
            <a:endParaRPr lang="en-US" altLang="en-US" dirty="0">
              <a:solidFill>
                <a:srgbClr val="FFFFFF"/>
              </a:solidFill>
            </a:endParaRPr>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53B54AE4-75CB-45B7-AF75-99A2B33EFE2F}" type="slidenum">
              <a:rPr lang="en-US" altLang="en-US">
                <a:solidFill>
                  <a:srgbClr val="FFFFFF"/>
                </a:solidFill>
              </a:rPr>
              <a:pPr fontAlgn="base">
                <a:spcBef>
                  <a:spcPct val="0"/>
                </a:spcBef>
                <a:spcAft>
                  <a:spcPct val="0"/>
                </a:spcAft>
              </a:pPr>
              <a:t>‹#›</a:t>
            </a:fld>
            <a:endParaRPr lang="en-US" altLang="en-US" dirty="0">
              <a:solidFill>
                <a:srgbClr val="FFFFFF"/>
              </a:solidFill>
            </a:endParaRPr>
          </a:p>
        </p:txBody>
      </p:sp>
    </p:spTree>
    <p:extLst>
      <p:ext uri="{BB962C8B-B14F-4D97-AF65-F5344CB8AC3E}">
        <p14:creationId xmlns:p14="http://schemas.microsoft.com/office/powerpoint/2010/main" val="338382783"/>
      </p:ext>
    </p:extLst>
  </p:cSld>
  <p:clrMap bg1="lt1" tx1="dk1" bg2="lt2" tx2="dk2" accent1="accent1" accent2="accent2" accent3="accent3" accent4="accent4" accent5="accent5" accent6="accent6" hlink="hlink" folHlink="folHlink"/>
  <p:sldLayoutIdLst>
    <p:sldLayoutId id="2147488486" r:id="rId1"/>
    <p:sldLayoutId id="2147488487" r:id="rId2"/>
    <p:sldLayoutId id="2147488488" r:id="rId3"/>
    <p:sldLayoutId id="2147488489" r:id="rId4"/>
    <p:sldLayoutId id="2147488490" r:id="rId5"/>
    <p:sldLayoutId id="2147488491" r:id="rId6"/>
    <p:sldLayoutId id="2147488492" r:id="rId7"/>
    <p:sldLayoutId id="2147488493" r:id="rId8"/>
    <p:sldLayoutId id="2147488494" r:id="rId9"/>
    <p:sldLayoutId id="2147488495" r:id="rId10"/>
    <p:sldLayoutId id="2147488496" r:id="rId11"/>
  </p:sldLayoutIdLst>
  <p:txStyles>
    <p:titleStyle>
      <a:lvl1pPr algn="ctr" rtl="0" fontAlgn="base">
        <a:spcBef>
          <a:spcPct val="0"/>
        </a:spcBef>
        <a:spcAft>
          <a:spcPct val="0"/>
        </a:spcAft>
        <a:defRPr sz="5000" kern="1200">
          <a:solidFill>
            <a:srgbClr val="FFFF00"/>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2pPr>
      <a:lvl3pPr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3pPr>
      <a:lvl4pPr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4pPr>
      <a:lvl5pPr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5pPr>
      <a:lvl6pPr marL="4572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6pPr>
      <a:lvl7pPr marL="9144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7pPr>
      <a:lvl8pPr marL="13716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8pPr>
      <a:lvl9pPr marL="1828800" algn="ctr" rtl="0" fontAlgn="base">
        <a:spcBef>
          <a:spcPct val="0"/>
        </a:spcBef>
        <a:spcAft>
          <a:spcPct val="0"/>
        </a:spcAft>
        <a:defRPr sz="5000">
          <a:solidFill>
            <a:srgbClr val="FFFF00"/>
          </a:solidFill>
          <a:effectLst>
            <a:outerShdw blurRad="38100" dist="38100" dir="2700000" algn="tl">
              <a:srgbClr val="C0C0C0"/>
            </a:outerShdw>
          </a:effectLst>
          <a:latin typeface="Arial Black" panose="020B0A04020102020204" pitchFamily="34" charset="0"/>
        </a:defRPr>
      </a:lvl9pPr>
    </p:titleStyle>
    <p:bodyStyle>
      <a:lvl1pPr marL="342900" indent="-342900" algn="l" rtl="0" fontAlgn="base">
        <a:spcBef>
          <a:spcPct val="20000"/>
        </a:spcBef>
        <a:spcAft>
          <a:spcPct val="0"/>
        </a:spcAft>
        <a:defRPr sz="5000" kern="1200">
          <a:solidFill>
            <a:srgbClr val="FFFF00"/>
          </a:solidFill>
          <a:latin typeface="+mn-lt"/>
          <a:ea typeface="+mn-ea"/>
          <a:cs typeface="+mn-cs"/>
        </a:defRPr>
      </a:lvl1pPr>
      <a:lvl2pPr marL="742950" indent="-285750" algn="l" rtl="0" fontAlgn="base">
        <a:spcBef>
          <a:spcPct val="20000"/>
        </a:spcBef>
        <a:spcAft>
          <a:spcPct val="0"/>
        </a:spcAft>
        <a:buChar char="–"/>
        <a:defRPr sz="5000" kern="1200">
          <a:solidFill>
            <a:schemeClr val="tx1"/>
          </a:solidFill>
          <a:latin typeface="+mn-lt"/>
          <a:ea typeface="+mn-ea"/>
          <a:cs typeface="+mn-cs"/>
        </a:defRPr>
      </a:lvl2pPr>
      <a:lvl3pPr marL="1143000" indent="-228600" algn="l" rtl="0" fontAlgn="base">
        <a:spcBef>
          <a:spcPct val="20000"/>
        </a:spcBef>
        <a:spcAft>
          <a:spcPct val="0"/>
        </a:spcAft>
        <a:buChar char="•"/>
        <a:defRPr sz="5000" kern="1200">
          <a:solidFill>
            <a:schemeClr val="tx1"/>
          </a:solidFill>
          <a:latin typeface="+mn-lt"/>
          <a:ea typeface="+mn-ea"/>
          <a:cs typeface="+mn-cs"/>
        </a:defRPr>
      </a:lvl3pPr>
      <a:lvl4pPr marL="1600200" indent="-228600" algn="l" rtl="0" fontAlgn="base">
        <a:spcBef>
          <a:spcPct val="20000"/>
        </a:spcBef>
        <a:spcAft>
          <a:spcPct val="0"/>
        </a:spcAft>
        <a:buChar char="–"/>
        <a:defRPr sz="5000" kern="1200">
          <a:solidFill>
            <a:schemeClr val="tx1"/>
          </a:solidFill>
          <a:latin typeface="+mn-lt"/>
          <a:ea typeface="+mn-ea"/>
          <a:cs typeface="+mn-cs"/>
        </a:defRPr>
      </a:lvl4pPr>
      <a:lvl5pPr marL="2057400" indent="-228600" algn="l" rtl="0" fontAlgn="base">
        <a:spcBef>
          <a:spcPct val="20000"/>
        </a:spcBef>
        <a:spcAft>
          <a:spcPct val="0"/>
        </a:spcAft>
        <a:buChar char="»"/>
        <a:defRPr sz="5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85" name="Picture 61" descr="6747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FFFF00"/>
                </a:solidFill>
                <a:latin typeface="Arial" panose="020B0604020202020204" pitchFamily="34" charset="0"/>
              </a:defRPr>
            </a:lvl1pPr>
          </a:lstStyle>
          <a:p>
            <a:pPr fontAlgn="base">
              <a:spcBef>
                <a:spcPct val="0"/>
              </a:spcBef>
              <a:spcAft>
                <a:spcPct val="0"/>
              </a:spcAft>
            </a:pPr>
            <a:endParaRPr lang="en-US" alt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FFFF00"/>
                </a:solidFill>
                <a:latin typeface="Arial" panose="020B0604020202020204" pitchFamily="34" charset="0"/>
              </a:defRPr>
            </a:lvl1pPr>
          </a:lstStyle>
          <a:p>
            <a:pPr fontAlgn="base">
              <a:spcBef>
                <a:spcPct val="0"/>
              </a:spcBef>
              <a:spcAft>
                <a:spcPct val="0"/>
              </a:spcAft>
            </a:pPr>
            <a:fld id="{4591FB53-7D7E-4E24-8581-D1AA7C208F6F}" type="slidenum">
              <a:rPr lang="en-US" altLang="en-US" smtClean="0"/>
              <a:pPr fontAlgn="base">
                <a:spcBef>
                  <a:spcPct val="0"/>
                </a:spcBef>
                <a:spcAft>
                  <a:spcPct val="0"/>
                </a:spcAft>
              </a:pPr>
              <a:t>‹#›</a:t>
            </a:fld>
            <a:endParaRPr lang="en-US" altLang="en-US" dirty="0"/>
          </a:p>
        </p:txBody>
      </p:sp>
    </p:spTree>
    <p:extLst>
      <p:ext uri="{BB962C8B-B14F-4D97-AF65-F5344CB8AC3E}">
        <p14:creationId xmlns:p14="http://schemas.microsoft.com/office/powerpoint/2010/main" val="2589115319"/>
      </p:ext>
    </p:extLst>
  </p:cSld>
  <p:clrMap bg1="lt1" tx1="dk1" bg2="lt2" tx2="dk2" accent1="accent1" accent2="accent2" accent3="accent3" accent4="accent4" accent5="accent5" accent6="accent6" hlink="hlink" folHlink="folHlink"/>
  <p:sldLayoutIdLst>
    <p:sldLayoutId id="2147488510" r:id="rId1"/>
    <p:sldLayoutId id="2147488511" r:id="rId2"/>
    <p:sldLayoutId id="2147488512" r:id="rId3"/>
    <p:sldLayoutId id="2147488513" r:id="rId4"/>
    <p:sldLayoutId id="2147488514" r:id="rId5"/>
    <p:sldLayoutId id="2147488515" r:id="rId6"/>
    <p:sldLayoutId id="2147488516" r:id="rId7"/>
    <p:sldLayoutId id="2147488517" r:id="rId8"/>
    <p:sldLayoutId id="2147488518" r:id="rId9"/>
    <p:sldLayoutId id="2147488519" r:id="rId10"/>
    <p:sldLayoutId id="2147488520" r:id="rId11"/>
  </p:sldLayoutIdLst>
  <p:txStyles>
    <p:titleStyle>
      <a:lvl1pPr algn="ctr" rtl="0" fontAlgn="base">
        <a:spcBef>
          <a:spcPct val="0"/>
        </a:spcBef>
        <a:spcAft>
          <a:spcPct val="0"/>
        </a:spcAft>
        <a:defRPr sz="5000" kern="1200">
          <a:solidFill>
            <a:srgbClr val="FFFF00"/>
          </a:solidFill>
          <a:latin typeface="+mj-lt"/>
          <a:ea typeface="+mj-ea"/>
          <a:cs typeface="+mj-cs"/>
        </a:defRPr>
      </a:lvl1pPr>
      <a:lvl2pPr algn="ctr" rtl="0" fontAlgn="base">
        <a:spcBef>
          <a:spcPct val="0"/>
        </a:spcBef>
        <a:spcAft>
          <a:spcPct val="0"/>
        </a:spcAft>
        <a:defRPr sz="5000">
          <a:solidFill>
            <a:srgbClr val="FFFF00"/>
          </a:solidFill>
          <a:latin typeface="Arial Black" panose="020B0A04020102020204" pitchFamily="34" charset="0"/>
        </a:defRPr>
      </a:lvl2pPr>
      <a:lvl3pPr algn="ctr" rtl="0" fontAlgn="base">
        <a:spcBef>
          <a:spcPct val="0"/>
        </a:spcBef>
        <a:spcAft>
          <a:spcPct val="0"/>
        </a:spcAft>
        <a:defRPr sz="5000">
          <a:solidFill>
            <a:srgbClr val="FFFF00"/>
          </a:solidFill>
          <a:latin typeface="Arial Black" panose="020B0A04020102020204" pitchFamily="34" charset="0"/>
        </a:defRPr>
      </a:lvl3pPr>
      <a:lvl4pPr algn="ctr" rtl="0" fontAlgn="base">
        <a:spcBef>
          <a:spcPct val="0"/>
        </a:spcBef>
        <a:spcAft>
          <a:spcPct val="0"/>
        </a:spcAft>
        <a:defRPr sz="5000">
          <a:solidFill>
            <a:srgbClr val="FFFF00"/>
          </a:solidFill>
          <a:latin typeface="Arial Black" panose="020B0A04020102020204" pitchFamily="34" charset="0"/>
        </a:defRPr>
      </a:lvl4pPr>
      <a:lvl5pPr algn="ctr" rtl="0" fontAlgn="base">
        <a:spcBef>
          <a:spcPct val="0"/>
        </a:spcBef>
        <a:spcAft>
          <a:spcPct val="0"/>
        </a:spcAft>
        <a:defRPr sz="5000">
          <a:solidFill>
            <a:srgbClr val="FFFF00"/>
          </a:solidFill>
          <a:latin typeface="Arial Black" panose="020B0A04020102020204" pitchFamily="34" charset="0"/>
        </a:defRPr>
      </a:lvl5pPr>
      <a:lvl6pPr marL="457200" algn="ctr" rtl="0" fontAlgn="base">
        <a:spcBef>
          <a:spcPct val="0"/>
        </a:spcBef>
        <a:spcAft>
          <a:spcPct val="0"/>
        </a:spcAft>
        <a:defRPr sz="5000">
          <a:solidFill>
            <a:srgbClr val="FFFF00"/>
          </a:solidFill>
          <a:latin typeface="Arial Black" panose="020B0A04020102020204" pitchFamily="34" charset="0"/>
        </a:defRPr>
      </a:lvl6pPr>
      <a:lvl7pPr marL="914400" algn="ctr" rtl="0" fontAlgn="base">
        <a:spcBef>
          <a:spcPct val="0"/>
        </a:spcBef>
        <a:spcAft>
          <a:spcPct val="0"/>
        </a:spcAft>
        <a:defRPr sz="5000">
          <a:solidFill>
            <a:srgbClr val="FFFF00"/>
          </a:solidFill>
          <a:latin typeface="Arial Black" panose="020B0A04020102020204" pitchFamily="34" charset="0"/>
        </a:defRPr>
      </a:lvl7pPr>
      <a:lvl8pPr marL="1371600" algn="ctr" rtl="0" fontAlgn="base">
        <a:spcBef>
          <a:spcPct val="0"/>
        </a:spcBef>
        <a:spcAft>
          <a:spcPct val="0"/>
        </a:spcAft>
        <a:defRPr sz="5000">
          <a:solidFill>
            <a:srgbClr val="FFFF00"/>
          </a:solidFill>
          <a:latin typeface="Arial Black" panose="020B0A04020102020204" pitchFamily="34" charset="0"/>
        </a:defRPr>
      </a:lvl8pPr>
      <a:lvl9pPr marL="1828800" algn="ctr" rtl="0" fontAlgn="base">
        <a:spcBef>
          <a:spcPct val="0"/>
        </a:spcBef>
        <a:spcAft>
          <a:spcPct val="0"/>
        </a:spcAft>
        <a:defRPr sz="5000">
          <a:solidFill>
            <a:srgbClr val="FFFF00"/>
          </a:solidFill>
          <a:latin typeface="Arial Black" panose="020B0A04020102020204" pitchFamily="34" charset="0"/>
        </a:defRPr>
      </a:lvl9pPr>
    </p:titleStyle>
    <p:bodyStyle>
      <a:lvl1pPr marL="342900" indent="-342900" algn="l" rtl="0" fontAlgn="base">
        <a:spcBef>
          <a:spcPct val="20000"/>
        </a:spcBef>
        <a:spcAft>
          <a:spcPct val="0"/>
        </a:spcAft>
        <a:defRPr sz="5000" kern="1200">
          <a:solidFill>
            <a:srgbClr val="FFFF00"/>
          </a:solidFill>
          <a:latin typeface="+mn-lt"/>
          <a:ea typeface="+mn-ea"/>
          <a:cs typeface="+mn-cs"/>
        </a:defRPr>
      </a:lvl1pPr>
      <a:lvl2pPr marL="742950" indent="-285750" algn="l" rtl="0" fontAlgn="base">
        <a:spcBef>
          <a:spcPct val="20000"/>
        </a:spcBef>
        <a:spcAft>
          <a:spcPct val="0"/>
        </a:spcAft>
        <a:buChar char="–"/>
        <a:defRPr sz="5000" kern="1200">
          <a:solidFill>
            <a:schemeClr val="tx1"/>
          </a:solidFill>
          <a:latin typeface="+mn-lt"/>
          <a:ea typeface="+mn-ea"/>
          <a:cs typeface="+mn-cs"/>
        </a:defRPr>
      </a:lvl2pPr>
      <a:lvl3pPr marL="1143000" indent="-228600" algn="l" rtl="0" fontAlgn="base">
        <a:spcBef>
          <a:spcPct val="20000"/>
        </a:spcBef>
        <a:spcAft>
          <a:spcPct val="0"/>
        </a:spcAft>
        <a:buChar char="•"/>
        <a:defRPr sz="5000" kern="1200">
          <a:solidFill>
            <a:schemeClr val="tx1"/>
          </a:solidFill>
          <a:latin typeface="+mn-lt"/>
          <a:ea typeface="+mn-ea"/>
          <a:cs typeface="+mn-cs"/>
        </a:defRPr>
      </a:lvl3pPr>
      <a:lvl4pPr marL="1600200" indent="-228600" algn="l" rtl="0" fontAlgn="base">
        <a:spcBef>
          <a:spcPct val="20000"/>
        </a:spcBef>
        <a:spcAft>
          <a:spcPct val="0"/>
        </a:spcAft>
        <a:buChar char="–"/>
        <a:defRPr sz="5000" kern="1200">
          <a:solidFill>
            <a:schemeClr val="tx1"/>
          </a:solidFill>
          <a:latin typeface="+mn-lt"/>
          <a:ea typeface="+mn-ea"/>
          <a:cs typeface="+mn-cs"/>
        </a:defRPr>
      </a:lvl4pPr>
      <a:lvl5pPr marL="2057400" indent="-228600" algn="l" rtl="0" fontAlgn="base">
        <a:spcBef>
          <a:spcPct val="20000"/>
        </a:spcBef>
        <a:spcAft>
          <a:spcPct val="0"/>
        </a:spcAft>
        <a:buChar char="»"/>
        <a:defRPr sz="5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9" descr="5427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ltLang="en-US" dirty="0">
              <a:solidFill>
                <a:srgbClr val="FFFFFF"/>
              </a:solidFill>
            </a:endParaRPr>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atin typeface="Arial" panose="020B0604020202020204" pitchFamily="34" charset="0"/>
              </a:defRPr>
            </a:lvl1pPr>
          </a:lstStyle>
          <a:p>
            <a:pPr fontAlgn="base">
              <a:spcBef>
                <a:spcPct val="0"/>
              </a:spcBef>
              <a:spcAft>
                <a:spcPct val="0"/>
              </a:spcAft>
              <a:defRPr/>
            </a:pPr>
            <a:fld id="{8933C668-E275-4C0F-A22E-3D655F894F5D}" type="slidenum">
              <a:rPr lang="en-US" altLang="en-US">
                <a:solidFill>
                  <a:srgbClr val="FFFFFF"/>
                </a:solidFill>
              </a:rPr>
              <a:pPr fontAlgn="base">
                <a:spcBef>
                  <a:spcPct val="0"/>
                </a:spcBef>
                <a:spcAft>
                  <a:spcPct val="0"/>
                </a:spcAft>
                <a:defRPr/>
              </a:pPr>
              <a:t>‹#›</a:t>
            </a:fld>
            <a:endParaRPr lang="en-US" altLang="en-US" dirty="0">
              <a:solidFill>
                <a:srgbClr val="FFFFFF"/>
              </a:solidFill>
            </a:endParaRPr>
          </a:p>
        </p:txBody>
      </p:sp>
    </p:spTree>
    <p:extLst>
      <p:ext uri="{BB962C8B-B14F-4D97-AF65-F5344CB8AC3E}">
        <p14:creationId xmlns:p14="http://schemas.microsoft.com/office/powerpoint/2010/main" val="2296743528"/>
      </p:ext>
    </p:extLst>
  </p:cSld>
  <p:clrMap bg1="lt1" tx1="dk1" bg2="lt2" tx2="dk2" accent1="accent1" accent2="accent2" accent3="accent3" accent4="accent4" accent5="accent5" accent6="accent6" hlink="hlink" folHlink="folHlink"/>
  <p:sldLayoutIdLst>
    <p:sldLayoutId id="2147488522" r:id="rId1"/>
    <p:sldLayoutId id="2147488523" r:id="rId2"/>
    <p:sldLayoutId id="2147488524" r:id="rId3"/>
    <p:sldLayoutId id="2147488525" r:id="rId4"/>
    <p:sldLayoutId id="2147488526" r:id="rId5"/>
    <p:sldLayoutId id="2147488527" r:id="rId6"/>
    <p:sldLayoutId id="2147488528" r:id="rId7"/>
    <p:sldLayoutId id="2147488529" r:id="rId8"/>
    <p:sldLayoutId id="2147488530" r:id="rId9"/>
    <p:sldLayoutId id="2147488531" r:id="rId10"/>
    <p:sldLayoutId id="2147488532" r:id="rId11"/>
  </p:sldLayoutIdLst>
  <p:txStyles>
    <p:titleStyle>
      <a:lvl1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2pPr>
      <a:lvl3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3pPr>
      <a:lvl4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4pPr>
      <a:lvl5pPr algn="ctr" rtl="0" eaLnBrk="0" fontAlgn="base" hangingPunct="0">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5pPr>
      <a:lvl6pPr marL="457200" algn="ctr" rtl="0" fontAlgn="base">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6pPr>
      <a:lvl7pPr marL="914400" algn="ctr" rtl="0" fontAlgn="base">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7pPr>
      <a:lvl8pPr marL="1371600" algn="ctr" rtl="0" fontAlgn="base">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8pPr>
      <a:lvl9pPr marL="1828800" algn="ctr" rtl="0" fontAlgn="base">
        <a:spcBef>
          <a:spcPct val="0"/>
        </a:spcBef>
        <a:spcAft>
          <a:spcPct val="0"/>
        </a:spcAft>
        <a:defRPr sz="5000">
          <a:solidFill>
            <a:srgbClr val="FFFF00"/>
          </a:solidFill>
          <a:effectLst>
            <a:outerShdw blurRad="38100" dist="38100" dir="2700000" algn="tl">
              <a:srgbClr val="C0C0C0"/>
            </a:outerShdw>
          </a:effectLst>
          <a:latin typeface="Arial Black" pitchFamily="34" charset="0"/>
        </a:defRPr>
      </a:lvl9pPr>
    </p:titleStyle>
    <p:bodyStyle>
      <a:lvl1pPr marL="342900" indent="-342900" algn="l" rtl="0" eaLnBrk="0" fontAlgn="base" hangingPunct="0">
        <a:spcBef>
          <a:spcPct val="20000"/>
        </a:spcBef>
        <a:spcAft>
          <a:spcPct val="0"/>
        </a:spcAft>
        <a:defRPr sz="50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5000">
          <a:solidFill>
            <a:schemeClr val="tx1"/>
          </a:solidFill>
          <a:latin typeface="+mn-lt"/>
        </a:defRPr>
      </a:lvl2pPr>
      <a:lvl3pPr marL="1143000" indent="-228600" algn="l" rtl="0" eaLnBrk="0" fontAlgn="base" hangingPunct="0">
        <a:spcBef>
          <a:spcPct val="20000"/>
        </a:spcBef>
        <a:spcAft>
          <a:spcPct val="0"/>
        </a:spcAft>
        <a:buChar char="•"/>
        <a:defRPr sz="5000">
          <a:solidFill>
            <a:schemeClr val="tx1"/>
          </a:solidFill>
          <a:latin typeface="+mn-lt"/>
        </a:defRPr>
      </a:lvl3pPr>
      <a:lvl4pPr marL="1600200" indent="-228600" algn="l" rtl="0" eaLnBrk="0" fontAlgn="base" hangingPunct="0">
        <a:spcBef>
          <a:spcPct val="20000"/>
        </a:spcBef>
        <a:spcAft>
          <a:spcPct val="0"/>
        </a:spcAft>
        <a:buChar char="–"/>
        <a:defRPr sz="5000">
          <a:solidFill>
            <a:schemeClr val="tx1"/>
          </a:solidFill>
          <a:latin typeface="+mn-lt"/>
        </a:defRPr>
      </a:lvl4pPr>
      <a:lvl5pPr marL="2057400" indent="-228600" algn="l" rtl="0" eaLnBrk="0" fontAlgn="base" hangingPunct="0">
        <a:spcBef>
          <a:spcPct val="20000"/>
        </a:spcBef>
        <a:spcAft>
          <a:spcPct val="0"/>
        </a:spcAft>
        <a:buChar char="»"/>
        <a:defRPr sz="5000">
          <a:solidFill>
            <a:schemeClr val="tx1"/>
          </a:solidFill>
          <a:latin typeface="+mn-lt"/>
        </a:defRPr>
      </a:lvl5pPr>
      <a:lvl6pPr marL="2514600" indent="-228600" algn="l" rtl="0" fontAlgn="base">
        <a:spcBef>
          <a:spcPct val="20000"/>
        </a:spcBef>
        <a:spcAft>
          <a:spcPct val="0"/>
        </a:spcAft>
        <a:buChar char="»"/>
        <a:defRPr sz="5000">
          <a:solidFill>
            <a:schemeClr val="tx1"/>
          </a:solidFill>
          <a:latin typeface="+mn-lt"/>
        </a:defRPr>
      </a:lvl6pPr>
      <a:lvl7pPr marL="2971800" indent="-228600" algn="l" rtl="0" fontAlgn="base">
        <a:spcBef>
          <a:spcPct val="20000"/>
        </a:spcBef>
        <a:spcAft>
          <a:spcPct val="0"/>
        </a:spcAft>
        <a:buChar char="»"/>
        <a:defRPr sz="5000">
          <a:solidFill>
            <a:schemeClr val="tx1"/>
          </a:solidFill>
          <a:latin typeface="+mn-lt"/>
        </a:defRPr>
      </a:lvl7pPr>
      <a:lvl8pPr marL="3429000" indent="-228600" algn="l" rtl="0" fontAlgn="base">
        <a:spcBef>
          <a:spcPct val="20000"/>
        </a:spcBef>
        <a:spcAft>
          <a:spcPct val="0"/>
        </a:spcAft>
        <a:buChar char="»"/>
        <a:defRPr sz="5000">
          <a:solidFill>
            <a:schemeClr val="tx1"/>
          </a:solidFill>
          <a:latin typeface="+mn-lt"/>
        </a:defRPr>
      </a:lvl8pPr>
      <a:lvl9pPr marL="3886200" indent="-228600" algn="l" rtl="0" fontAlgn="base">
        <a:spcBef>
          <a:spcPct val="20000"/>
        </a:spcBef>
        <a:spcAft>
          <a:spcPct val="0"/>
        </a:spcAft>
        <a:buChar char="»"/>
        <a:defRPr sz="5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0" descr="B1114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dirty="0">
              <a:solidFill>
                <a:srgbClr val="FFFFFF"/>
              </a:solidFill>
            </a:endParaRPr>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atin typeface="Arial" panose="020B0604020202020204" pitchFamily="34" charset="0"/>
              </a:defRPr>
            </a:lvl1pPr>
          </a:lstStyle>
          <a:p>
            <a:pPr fontAlgn="base">
              <a:spcBef>
                <a:spcPct val="0"/>
              </a:spcBef>
              <a:spcAft>
                <a:spcPct val="0"/>
              </a:spcAft>
              <a:defRPr/>
            </a:pPr>
            <a:fld id="{600C4203-5376-4EC0-B4BD-E8934AEE85E8}" type="slidenum">
              <a:rPr lang="en-US" altLang="en-US">
                <a:solidFill>
                  <a:srgbClr val="FFFFFF"/>
                </a:solidFill>
              </a:rPr>
              <a:pPr fontAlgn="base">
                <a:spcBef>
                  <a:spcPct val="0"/>
                </a:spcBef>
                <a:spcAft>
                  <a:spcPct val="0"/>
                </a:spcAft>
                <a:defRPr/>
              </a:pPr>
              <a:t>‹#›</a:t>
            </a:fld>
            <a:endParaRPr lang="en-US" altLang="en-US" dirty="0">
              <a:solidFill>
                <a:srgbClr val="FFFFFF"/>
              </a:solidFill>
            </a:endParaRPr>
          </a:p>
        </p:txBody>
      </p:sp>
    </p:spTree>
    <p:extLst>
      <p:ext uri="{BB962C8B-B14F-4D97-AF65-F5344CB8AC3E}">
        <p14:creationId xmlns:p14="http://schemas.microsoft.com/office/powerpoint/2010/main" val="3115692931"/>
      </p:ext>
    </p:extLst>
  </p:cSld>
  <p:clrMap bg1="lt1" tx1="dk1" bg2="lt2" tx2="dk2" accent1="accent1" accent2="accent2" accent3="accent3" accent4="accent4" accent5="accent5" accent6="accent6" hlink="hlink" folHlink="folHlink"/>
  <p:sldLayoutIdLst>
    <p:sldLayoutId id="2147488582" r:id="rId1"/>
    <p:sldLayoutId id="2147488583" r:id="rId2"/>
    <p:sldLayoutId id="2147488584" r:id="rId3"/>
    <p:sldLayoutId id="2147488585" r:id="rId4"/>
    <p:sldLayoutId id="2147488586" r:id="rId5"/>
    <p:sldLayoutId id="2147488587" r:id="rId6"/>
    <p:sldLayoutId id="2147488588" r:id="rId7"/>
    <p:sldLayoutId id="2147488589" r:id="rId8"/>
    <p:sldLayoutId id="2147488590" r:id="rId9"/>
    <p:sldLayoutId id="2147488591" r:id="rId10"/>
    <p:sldLayoutId id="2147488592" r:id="rId11"/>
  </p:sldLayoutIdLst>
  <p:txStyles>
    <p:titleStyle>
      <a:lvl1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2pPr>
      <a:lvl3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3pPr>
      <a:lvl4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4pPr>
      <a:lvl5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5pPr>
      <a:lvl6pPr marL="457200" algn="ctr" rtl="0" fontAlgn="base">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6pPr>
      <a:lvl7pPr marL="914400" algn="ctr" rtl="0" fontAlgn="base">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7pPr>
      <a:lvl8pPr marL="1371600" algn="ctr" rtl="0" fontAlgn="base">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8pPr>
      <a:lvl9pPr marL="1828800" algn="ctr" rtl="0" fontAlgn="base">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9pPr>
    </p:titleStyle>
    <p:bodyStyle>
      <a:lvl1pPr marL="342900" indent="-342900" algn="l" rtl="0" eaLnBrk="0" fontAlgn="base" hangingPunct="0">
        <a:spcBef>
          <a:spcPct val="20000"/>
        </a:spcBef>
        <a:spcAft>
          <a:spcPct val="0"/>
        </a:spcAft>
        <a:defRPr sz="5000">
          <a:solidFill>
            <a:schemeClr val="bg1"/>
          </a:solidFill>
          <a:latin typeface="+mn-lt"/>
          <a:ea typeface="+mn-ea"/>
          <a:cs typeface="+mn-cs"/>
        </a:defRPr>
      </a:lvl1pPr>
      <a:lvl2pPr marL="742950" indent="-285750" algn="l" rtl="0" eaLnBrk="0" fontAlgn="base" hangingPunct="0">
        <a:spcBef>
          <a:spcPct val="20000"/>
        </a:spcBef>
        <a:spcAft>
          <a:spcPct val="0"/>
        </a:spcAft>
        <a:buChar char="–"/>
        <a:defRPr sz="5000">
          <a:solidFill>
            <a:schemeClr val="tx1"/>
          </a:solidFill>
          <a:latin typeface="+mn-lt"/>
        </a:defRPr>
      </a:lvl2pPr>
      <a:lvl3pPr marL="1143000" indent="-228600" algn="l" rtl="0" eaLnBrk="0" fontAlgn="base" hangingPunct="0">
        <a:spcBef>
          <a:spcPct val="20000"/>
        </a:spcBef>
        <a:spcAft>
          <a:spcPct val="0"/>
        </a:spcAft>
        <a:buChar char="•"/>
        <a:defRPr sz="5000">
          <a:solidFill>
            <a:schemeClr val="tx1"/>
          </a:solidFill>
          <a:latin typeface="+mn-lt"/>
        </a:defRPr>
      </a:lvl3pPr>
      <a:lvl4pPr marL="1600200" indent="-228600" algn="l" rtl="0" eaLnBrk="0" fontAlgn="base" hangingPunct="0">
        <a:spcBef>
          <a:spcPct val="20000"/>
        </a:spcBef>
        <a:spcAft>
          <a:spcPct val="0"/>
        </a:spcAft>
        <a:buChar char="–"/>
        <a:defRPr sz="5000">
          <a:solidFill>
            <a:schemeClr val="tx1"/>
          </a:solidFill>
          <a:latin typeface="+mn-lt"/>
        </a:defRPr>
      </a:lvl4pPr>
      <a:lvl5pPr marL="2057400" indent="-228600" algn="l" rtl="0" eaLnBrk="0" fontAlgn="base" hangingPunct="0">
        <a:spcBef>
          <a:spcPct val="20000"/>
        </a:spcBef>
        <a:spcAft>
          <a:spcPct val="0"/>
        </a:spcAft>
        <a:buChar char="»"/>
        <a:defRPr sz="5000">
          <a:solidFill>
            <a:schemeClr val="tx1"/>
          </a:solidFill>
          <a:latin typeface="+mn-lt"/>
        </a:defRPr>
      </a:lvl5pPr>
      <a:lvl6pPr marL="2514600" indent="-228600" algn="l" rtl="0" fontAlgn="base">
        <a:spcBef>
          <a:spcPct val="20000"/>
        </a:spcBef>
        <a:spcAft>
          <a:spcPct val="0"/>
        </a:spcAft>
        <a:buChar char="»"/>
        <a:defRPr sz="5000">
          <a:solidFill>
            <a:schemeClr val="tx1"/>
          </a:solidFill>
          <a:latin typeface="+mn-lt"/>
        </a:defRPr>
      </a:lvl6pPr>
      <a:lvl7pPr marL="2971800" indent="-228600" algn="l" rtl="0" fontAlgn="base">
        <a:spcBef>
          <a:spcPct val="20000"/>
        </a:spcBef>
        <a:spcAft>
          <a:spcPct val="0"/>
        </a:spcAft>
        <a:buChar char="»"/>
        <a:defRPr sz="5000">
          <a:solidFill>
            <a:schemeClr val="tx1"/>
          </a:solidFill>
          <a:latin typeface="+mn-lt"/>
        </a:defRPr>
      </a:lvl7pPr>
      <a:lvl8pPr marL="3429000" indent="-228600" algn="l" rtl="0" fontAlgn="base">
        <a:spcBef>
          <a:spcPct val="20000"/>
        </a:spcBef>
        <a:spcAft>
          <a:spcPct val="0"/>
        </a:spcAft>
        <a:buChar char="»"/>
        <a:defRPr sz="5000">
          <a:solidFill>
            <a:schemeClr val="tx1"/>
          </a:solidFill>
          <a:latin typeface="+mn-lt"/>
        </a:defRPr>
      </a:lvl8pPr>
      <a:lvl9pPr marL="3886200" indent="-228600" algn="l" rtl="0" fontAlgn="base">
        <a:spcBef>
          <a:spcPct val="20000"/>
        </a:spcBef>
        <a:spcAft>
          <a:spcPct val="0"/>
        </a:spcAft>
        <a:buChar char="»"/>
        <a:defRPr sz="5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00" name="Picture 76" descr="B3692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defRPr>
            </a:lvl1pPr>
          </a:lstStyle>
          <a:p>
            <a:pPr fontAlgn="base">
              <a:spcBef>
                <a:spcPct val="0"/>
              </a:spcBef>
              <a:spcAft>
                <a:spcPct val="0"/>
              </a:spcAft>
            </a:pPr>
            <a:endParaRPr lang="en-US" altLang="en-US" dirty="0">
              <a:solidFill>
                <a:srgbClr val="FFFFFF"/>
              </a:solidFill>
            </a:endParaRPr>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DCE0D060-F792-48F3-9B42-DA995AF4D100}" type="slidenum">
              <a:rPr lang="en-US" altLang="en-US" smtClean="0">
                <a:solidFill>
                  <a:srgbClr val="FFFFFF"/>
                </a:solidFill>
              </a:rPr>
              <a:pPr fontAlgn="base">
                <a:spcBef>
                  <a:spcPct val="0"/>
                </a:spcBef>
                <a:spcAft>
                  <a:spcPct val="0"/>
                </a:spcAft>
              </a:pPr>
              <a:t>‹#›</a:t>
            </a:fld>
            <a:endParaRPr lang="en-US" altLang="en-US" dirty="0">
              <a:solidFill>
                <a:srgbClr val="FFFFFF"/>
              </a:solidFill>
            </a:endParaRPr>
          </a:p>
        </p:txBody>
      </p:sp>
    </p:spTree>
    <p:extLst>
      <p:ext uri="{BB962C8B-B14F-4D97-AF65-F5344CB8AC3E}">
        <p14:creationId xmlns:p14="http://schemas.microsoft.com/office/powerpoint/2010/main" val="3734360047"/>
      </p:ext>
    </p:extLst>
  </p:cSld>
  <p:clrMap bg1="lt1" tx1="dk1" bg2="lt2" tx2="dk2" accent1="accent1" accent2="accent2" accent3="accent3" accent4="accent4" accent5="accent5" accent6="accent6" hlink="hlink" folHlink="folHlink"/>
  <p:sldLayoutIdLst>
    <p:sldLayoutId id="2147488594" r:id="rId1"/>
    <p:sldLayoutId id="2147488595" r:id="rId2"/>
    <p:sldLayoutId id="2147488596" r:id="rId3"/>
    <p:sldLayoutId id="2147488597" r:id="rId4"/>
    <p:sldLayoutId id="2147488598" r:id="rId5"/>
    <p:sldLayoutId id="2147488599" r:id="rId6"/>
    <p:sldLayoutId id="2147488600" r:id="rId7"/>
    <p:sldLayoutId id="2147488601" r:id="rId8"/>
    <p:sldLayoutId id="2147488602" r:id="rId9"/>
    <p:sldLayoutId id="2147488603" r:id="rId10"/>
    <p:sldLayoutId id="2147488604" r:id="rId11"/>
  </p:sldLayoutIdLst>
  <p:txStyles>
    <p:titleStyle>
      <a:lvl1pPr algn="ctr" rtl="0" fontAlgn="base">
        <a:spcBef>
          <a:spcPct val="0"/>
        </a:spcBef>
        <a:spcAft>
          <a:spcPct val="0"/>
        </a:spcAft>
        <a:defRPr sz="5000" kern="1200">
          <a:solidFill>
            <a:schemeClr val="bg1"/>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2pPr>
      <a:lvl3pPr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3pPr>
      <a:lvl4pPr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4pPr>
      <a:lvl5pPr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5pPr>
      <a:lvl6pPr marL="457200"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6pPr>
      <a:lvl7pPr marL="914400"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7pPr>
      <a:lvl8pPr marL="1371600"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8pPr>
      <a:lvl9pPr marL="1828800"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9pPr>
    </p:titleStyle>
    <p:bodyStyle>
      <a:lvl1pPr marL="342900" indent="-342900" algn="l" rtl="0" fontAlgn="base">
        <a:spcBef>
          <a:spcPct val="20000"/>
        </a:spcBef>
        <a:spcAft>
          <a:spcPct val="0"/>
        </a:spcAft>
        <a:defRPr sz="5000" kern="1200">
          <a:solidFill>
            <a:schemeClr val="bg1"/>
          </a:solidFill>
          <a:latin typeface="+mn-lt"/>
          <a:ea typeface="+mn-ea"/>
          <a:cs typeface="+mn-cs"/>
        </a:defRPr>
      </a:lvl1pPr>
      <a:lvl2pPr marL="742950" indent="-285750" algn="l" rtl="0" fontAlgn="base">
        <a:spcBef>
          <a:spcPct val="20000"/>
        </a:spcBef>
        <a:spcAft>
          <a:spcPct val="0"/>
        </a:spcAft>
        <a:buChar char="–"/>
        <a:defRPr sz="5000" kern="1200">
          <a:solidFill>
            <a:schemeClr val="tx1"/>
          </a:solidFill>
          <a:latin typeface="+mn-lt"/>
          <a:ea typeface="+mn-ea"/>
          <a:cs typeface="+mn-cs"/>
        </a:defRPr>
      </a:lvl2pPr>
      <a:lvl3pPr marL="1143000" indent="-228600" algn="l" rtl="0" fontAlgn="base">
        <a:spcBef>
          <a:spcPct val="20000"/>
        </a:spcBef>
        <a:spcAft>
          <a:spcPct val="0"/>
        </a:spcAft>
        <a:buChar char="•"/>
        <a:defRPr sz="5000" kern="1200">
          <a:solidFill>
            <a:schemeClr val="tx1"/>
          </a:solidFill>
          <a:latin typeface="+mn-lt"/>
          <a:ea typeface="+mn-ea"/>
          <a:cs typeface="+mn-cs"/>
        </a:defRPr>
      </a:lvl3pPr>
      <a:lvl4pPr marL="1600200" indent="-228600" algn="l" rtl="0" fontAlgn="base">
        <a:spcBef>
          <a:spcPct val="20000"/>
        </a:spcBef>
        <a:spcAft>
          <a:spcPct val="0"/>
        </a:spcAft>
        <a:buChar char="–"/>
        <a:defRPr sz="5000" kern="1200">
          <a:solidFill>
            <a:schemeClr val="tx1"/>
          </a:solidFill>
          <a:latin typeface="+mn-lt"/>
          <a:ea typeface="+mn-ea"/>
          <a:cs typeface="+mn-cs"/>
        </a:defRPr>
      </a:lvl4pPr>
      <a:lvl5pPr marL="2057400" indent="-228600" algn="l" rtl="0" fontAlgn="base">
        <a:spcBef>
          <a:spcPct val="20000"/>
        </a:spcBef>
        <a:spcAft>
          <a:spcPct val="0"/>
        </a:spcAft>
        <a:buChar char="»"/>
        <a:defRPr sz="5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0" descr="B1114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dirty="0">
              <a:solidFill>
                <a:srgbClr val="FFFFFF"/>
              </a:solidFill>
            </a:endParaRPr>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fontAlgn="base">
              <a:spcBef>
                <a:spcPct val="0"/>
              </a:spcBef>
              <a:spcAft>
                <a:spcPct val="0"/>
              </a:spcAft>
              <a:defRPr/>
            </a:pPr>
            <a:fld id="{3A119C25-616B-4DED-88ED-7B9922C2D81E}" type="slidenum">
              <a:rPr lang="en-US" altLang="en-US">
                <a:solidFill>
                  <a:srgbClr val="FFFFFF"/>
                </a:solidFill>
              </a:rPr>
              <a:pPr fontAlgn="base">
                <a:spcBef>
                  <a:spcPct val="0"/>
                </a:spcBef>
                <a:spcAft>
                  <a:spcPct val="0"/>
                </a:spcAft>
                <a:defRPr/>
              </a:pPr>
              <a:t>‹#›</a:t>
            </a:fld>
            <a:endParaRPr lang="en-US" altLang="en-US" dirty="0">
              <a:solidFill>
                <a:srgbClr val="FFFFFF"/>
              </a:solidFill>
            </a:endParaRPr>
          </a:p>
        </p:txBody>
      </p:sp>
    </p:spTree>
    <p:extLst>
      <p:ext uri="{BB962C8B-B14F-4D97-AF65-F5344CB8AC3E}">
        <p14:creationId xmlns:p14="http://schemas.microsoft.com/office/powerpoint/2010/main" val="3193499447"/>
      </p:ext>
    </p:extLst>
  </p:cSld>
  <p:clrMap bg1="lt1" tx1="dk1" bg2="lt2" tx2="dk2" accent1="accent1" accent2="accent2" accent3="accent3" accent4="accent4" accent5="accent5" accent6="accent6" hlink="hlink" folHlink="folHlink"/>
  <p:sldLayoutIdLst>
    <p:sldLayoutId id="2147488618" r:id="rId1"/>
    <p:sldLayoutId id="2147488619" r:id="rId2"/>
    <p:sldLayoutId id="2147488620" r:id="rId3"/>
    <p:sldLayoutId id="2147488621" r:id="rId4"/>
    <p:sldLayoutId id="2147488622" r:id="rId5"/>
    <p:sldLayoutId id="2147488623" r:id="rId6"/>
    <p:sldLayoutId id="2147488624" r:id="rId7"/>
    <p:sldLayoutId id="2147488625" r:id="rId8"/>
    <p:sldLayoutId id="2147488626" r:id="rId9"/>
    <p:sldLayoutId id="2147488627" r:id="rId10"/>
    <p:sldLayoutId id="2147488628" r:id="rId11"/>
  </p:sldLayoutIdLst>
  <p:txStyles>
    <p:titleStyle>
      <a:lvl1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2pPr>
      <a:lvl3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3pPr>
      <a:lvl4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4pPr>
      <a:lvl5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5pPr>
      <a:lvl6pPr marL="457200" algn="ctr" rtl="0" fontAlgn="base">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6pPr>
      <a:lvl7pPr marL="914400" algn="ctr" rtl="0" fontAlgn="base">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7pPr>
      <a:lvl8pPr marL="1371600" algn="ctr" rtl="0" fontAlgn="base">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8pPr>
      <a:lvl9pPr marL="1828800" algn="ctr" rtl="0" fontAlgn="base">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9pPr>
    </p:titleStyle>
    <p:bodyStyle>
      <a:lvl1pPr marL="342900" indent="-342900" algn="l" rtl="0" eaLnBrk="0" fontAlgn="base" hangingPunct="0">
        <a:spcBef>
          <a:spcPct val="20000"/>
        </a:spcBef>
        <a:spcAft>
          <a:spcPct val="0"/>
        </a:spcAft>
        <a:defRPr sz="5000">
          <a:solidFill>
            <a:schemeClr val="bg1"/>
          </a:solidFill>
          <a:latin typeface="+mn-lt"/>
          <a:ea typeface="+mn-ea"/>
          <a:cs typeface="+mn-cs"/>
        </a:defRPr>
      </a:lvl1pPr>
      <a:lvl2pPr marL="742950" indent="-285750" algn="l" rtl="0" eaLnBrk="0" fontAlgn="base" hangingPunct="0">
        <a:spcBef>
          <a:spcPct val="20000"/>
        </a:spcBef>
        <a:spcAft>
          <a:spcPct val="0"/>
        </a:spcAft>
        <a:buChar char="–"/>
        <a:defRPr sz="5000">
          <a:solidFill>
            <a:schemeClr val="tx1"/>
          </a:solidFill>
          <a:latin typeface="+mn-lt"/>
        </a:defRPr>
      </a:lvl2pPr>
      <a:lvl3pPr marL="1143000" indent="-228600" algn="l" rtl="0" eaLnBrk="0" fontAlgn="base" hangingPunct="0">
        <a:spcBef>
          <a:spcPct val="20000"/>
        </a:spcBef>
        <a:spcAft>
          <a:spcPct val="0"/>
        </a:spcAft>
        <a:buChar char="•"/>
        <a:defRPr sz="5000">
          <a:solidFill>
            <a:schemeClr val="tx1"/>
          </a:solidFill>
          <a:latin typeface="+mn-lt"/>
        </a:defRPr>
      </a:lvl3pPr>
      <a:lvl4pPr marL="1600200" indent="-228600" algn="l" rtl="0" eaLnBrk="0" fontAlgn="base" hangingPunct="0">
        <a:spcBef>
          <a:spcPct val="20000"/>
        </a:spcBef>
        <a:spcAft>
          <a:spcPct val="0"/>
        </a:spcAft>
        <a:buChar char="–"/>
        <a:defRPr sz="5000">
          <a:solidFill>
            <a:schemeClr val="tx1"/>
          </a:solidFill>
          <a:latin typeface="+mn-lt"/>
        </a:defRPr>
      </a:lvl4pPr>
      <a:lvl5pPr marL="2057400" indent="-228600" algn="l" rtl="0" eaLnBrk="0" fontAlgn="base" hangingPunct="0">
        <a:spcBef>
          <a:spcPct val="20000"/>
        </a:spcBef>
        <a:spcAft>
          <a:spcPct val="0"/>
        </a:spcAft>
        <a:buChar char="»"/>
        <a:defRPr sz="5000">
          <a:solidFill>
            <a:schemeClr val="tx1"/>
          </a:solidFill>
          <a:latin typeface="+mn-lt"/>
        </a:defRPr>
      </a:lvl5pPr>
      <a:lvl6pPr marL="2514600" indent="-228600" algn="l" rtl="0" fontAlgn="base">
        <a:spcBef>
          <a:spcPct val="20000"/>
        </a:spcBef>
        <a:spcAft>
          <a:spcPct val="0"/>
        </a:spcAft>
        <a:buChar char="»"/>
        <a:defRPr sz="5000">
          <a:solidFill>
            <a:schemeClr val="tx1"/>
          </a:solidFill>
          <a:latin typeface="+mn-lt"/>
        </a:defRPr>
      </a:lvl6pPr>
      <a:lvl7pPr marL="2971800" indent="-228600" algn="l" rtl="0" fontAlgn="base">
        <a:spcBef>
          <a:spcPct val="20000"/>
        </a:spcBef>
        <a:spcAft>
          <a:spcPct val="0"/>
        </a:spcAft>
        <a:buChar char="»"/>
        <a:defRPr sz="5000">
          <a:solidFill>
            <a:schemeClr val="tx1"/>
          </a:solidFill>
          <a:latin typeface="+mn-lt"/>
        </a:defRPr>
      </a:lvl7pPr>
      <a:lvl8pPr marL="3429000" indent="-228600" algn="l" rtl="0" fontAlgn="base">
        <a:spcBef>
          <a:spcPct val="20000"/>
        </a:spcBef>
        <a:spcAft>
          <a:spcPct val="0"/>
        </a:spcAft>
        <a:buChar char="»"/>
        <a:defRPr sz="5000">
          <a:solidFill>
            <a:schemeClr val="tx1"/>
          </a:solidFill>
          <a:latin typeface="+mn-lt"/>
        </a:defRPr>
      </a:lvl8pPr>
      <a:lvl9pPr marL="3886200" indent="-228600" algn="l" rtl="0" fontAlgn="base">
        <a:spcBef>
          <a:spcPct val="20000"/>
        </a:spcBef>
        <a:spcAft>
          <a:spcPct val="0"/>
        </a:spcAft>
        <a:buChar char="»"/>
        <a:defRPr sz="5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6" descr="B3692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ltLang="en-US" dirty="0">
              <a:solidFill>
                <a:srgbClr val="FFFFFF"/>
              </a:solidFill>
            </a:endParaRPr>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fontAlgn="base">
              <a:spcBef>
                <a:spcPct val="0"/>
              </a:spcBef>
              <a:spcAft>
                <a:spcPct val="0"/>
              </a:spcAft>
              <a:defRPr/>
            </a:pPr>
            <a:fld id="{1CA2F2F7-9EF5-48E2-B80C-1D95ED50CC25}" type="slidenum">
              <a:rPr lang="en-US" altLang="en-US">
                <a:solidFill>
                  <a:srgbClr val="FFFFFF"/>
                </a:solidFill>
              </a:rPr>
              <a:pPr fontAlgn="base">
                <a:spcBef>
                  <a:spcPct val="0"/>
                </a:spcBef>
                <a:spcAft>
                  <a:spcPct val="0"/>
                </a:spcAft>
                <a:defRPr/>
              </a:pPr>
              <a:t>‹#›</a:t>
            </a:fld>
            <a:endParaRPr lang="en-US" altLang="en-US" dirty="0">
              <a:solidFill>
                <a:srgbClr val="FFFFFF"/>
              </a:solidFill>
            </a:endParaRPr>
          </a:p>
        </p:txBody>
      </p:sp>
    </p:spTree>
    <p:extLst>
      <p:ext uri="{BB962C8B-B14F-4D97-AF65-F5344CB8AC3E}">
        <p14:creationId xmlns:p14="http://schemas.microsoft.com/office/powerpoint/2010/main" val="1006895761"/>
      </p:ext>
    </p:extLst>
  </p:cSld>
  <p:clrMap bg1="lt1" tx1="dk1" bg2="lt2" tx2="dk2" accent1="accent1" accent2="accent2" accent3="accent3" accent4="accent4" accent5="accent5" accent6="accent6" hlink="hlink" folHlink="folHlink"/>
  <p:sldLayoutIdLst>
    <p:sldLayoutId id="2147488630" r:id="rId1"/>
    <p:sldLayoutId id="2147488631" r:id="rId2"/>
    <p:sldLayoutId id="2147488632" r:id="rId3"/>
    <p:sldLayoutId id="2147488633" r:id="rId4"/>
    <p:sldLayoutId id="2147488634" r:id="rId5"/>
    <p:sldLayoutId id="2147488635" r:id="rId6"/>
    <p:sldLayoutId id="2147488636" r:id="rId7"/>
    <p:sldLayoutId id="2147488637" r:id="rId8"/>
    <p:sldLayoutId id="2147488638" r:id="rId9"/>
    <p:sldLayoutId id="2147488639" r:id="rId10"/>
    <p:sldLayoutId id="2147488640" r:id="rId11"/>
  </p:sldLayoutIdLst>
  <p:txStyles>
    <p:titleStyle>
      <a:lvl1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2pPr>
      <a:lvl3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3pPr>
      <a:lvl4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4pPr>
      <a:lvl5pPr algn="ctr" rtl="0" eaLnBrk="0" fontAlgn="base" hangingPunct="0">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5pPr>
      <a:lvl6pPr marL="457200" algn="ctr" rtl="0" fontAlgn="base">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6pPr>
      <a:lvl7pPr marL="914400" algn="ctr" rtl="0" fontAlgn="base">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7pPr>
      <a:lvl8pPr marL="1371600" algn="ctr" rtl="0" fontAlgn="base">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8pPr>
      <a:lvl9pPr marL="1828800" algn="ctr" rtl="0" fontAlgn="base">
        <a:spcBef>
          <a:spcPct val="0"/>
        </a:spcBef>
        <a:spcAft>
          <a:spcPct val="0"/>
        </a:spcAft>
        <a:defRPr sz="5000">
          <a:solidFill>
            <a:schemeClr val="bg1"/>
          </a:solidFill>
          <a:effectLst>
            <a:outerShdw blurRad="38100" dist="38100" dir="2700000" algn="tl">
              <a:srgbClr val="C0C0C0"/>
            </a:outerShdw>
          </a:effectLst>
          <a:latin typeface="Arial Black" pitchFamily="34" charset="0"/>
        </a:defRPr>
      </a:lvl9pPr>
    </p:titleStyle>
    <p:bodyStyle>
      <a:lvl1pPr marL="342900" indent="-342900" algn="l" rtl="0" eaLnBrk="0" fontAlgn="base" hangingPunct="0">
        <a:spcBef>
          <a:spcPct val="20000"/>
        </a:spcBef>
        <a:spcAft>
          <a:spcPct val="0"/>
        </a:spcAft>
        <a:defRPr sz="5000">
          <a:solidFill>
            <a:schemeClr val="bg1"/>
          </a:solidFill>
          <a:latin typeface="+mn-lt"/>
          <a:ea typeface="+mn-ea"/>
          <a:cs typeface="+mn-cs"/>
        </a:defRPr>
      </a:lvl1pPr>
      <a:lvl2pPr marL="742950" indent="-285750" algn="l" rtl="0" eaLnBrk="0" fontAlgn="base" hangingPunct="0">
        <a:spcBef>
          <a:spcPct val="20000"/>
        </a:spcBef>
        <a:spcAft>
          <a:spcPct val="0"/>
        </a:spcAft>
        <a:buChar char="–"/>
        <a:defRPr sz="5000">
          <a:solidFill>
            <a:schemeClr val="tx1"/>
          </a:solidFill>
          <a:latin typeface="+mn-lt"/>
        </a:defRPr>
      </a:lvl2pPr>
      <a:lvl3pPr marL="1143000" indent="-228600" algn="l" rtl="0" eaLnBrk="0" fontAlgn="base" hangingPunct="0">
        <a:spcBef>
          <a:spcPct val="20000"/>
        </a:spcBef>
        <a:spcAft>
          <a:spcPct val="0"/>
        </a:spcAft>
        <a:buChar char="•"/>
        <a:defRPr sz="5000">
          <a:solidFill>
            <a:schemeClr val="tx1"/>
          </a:solidFill>
          <a:latin typeface="+mn-lt"/>
        </a:defRPr>
      </a:lvl3pPr>
      <a:lvl4pPr marL="1600200" indent="-228600" algn="l" rtl="0" eaLnBrk="0" fontAlgn="base" hangingPunct="0">
        <a:spcBef>
          <a:spcPct val="20000"/>
        </a:spcBef>
        <a:spcAft>
          <a:spcPct val="0"/>
        </a:spcAft>
        <a:buChar char="–"/>
        <a:defRPr sz="5000">
          <a:solidFill>
            <a:schemeClr val="tx1"/>
          </a:solidFill>
          <a:latin typeface="+mn-lt"/>
        </a:defRPr>
      </a:lvl4pPr>
      <a:lvl5pPr marL="2057400" indent="-228600" algn="l" rtl="0" eaLnBrk="0" fontAlgn="base" hangingPunct="0">
        <a:spcBef>
          <a:spcPct val="20000"/>
        </a:spcBef>
        <a:spcAft>
          <a:spcPct val="0"/>
        </a:spcAft>
        <a:buChar char="»"/>
        <a:defRPr sz="5000">
          <a:solidFill>
            <a:schemeClr val="tx1"/>
          </a:solidFill>
          <a:latin typeface="+mn-lt"/>
        </a:defRPr>
      </a:lvl5pPr>
      <a:lvl6pPr marL="2514600" indent="-228600" algn="l" rtl="0" fontAlgn="base">
        <a:spcBef>
          <a:spcPct val="20000"/>
        </a:spcBef>
        <a:spcAft>
          <a:spcPct val="0"/>
        </a:spcAft>
        <a:buChar char="»"/>
        <a:defRPr sz="5000">
          <a:solidFill>
            <a:schemeClr val="tx1"/>
          </a:solidFill>
          <a:latin typeface="+mn-lt"/>
        </a:defRPr>
      </a:lvl6pPr>
      <a:lvl7pPr marL="2971800" indent="-228600" algn="l" rtl="0" fontAlgn="base">
        <a:spcBef>
          <a:spcPct val="20000"/>
        </a:spcBef>
        <a:spcAft>
          <a:spcPct val="0"/>
        </a:spcAft>
        <a:buChar char="»"/>
        <a:defRPr sz="5000">
          <a:solidFill>
            <a:schemeClr val="tx1"/>
          </a:solidFill>
          <a:latin typeface="+mn-lt"/>
        </a:defRPr>
      </a:lvl7pPr>
      <a:lvl8pPr marL="3429000" indent="-228600" algn="l" rtl="0" fontAlgn="base">
        <a:spcBef>
          <a:spcPct val="20000"/>
        </a:spcBef>
        <a:spcAft>
          <a:spcPct val="0"/>
        </a:spcAft>
        <a:buChar char="»"/>
        <a:defRPr sz="5000">
          <a:solidFill>
            <a:schemeClr val="tx1"/>
          </a:solidFill>
          <a:latin typeface="+mn-lt"/>
        </a:defRPr>
      </a:lvl8pPr>
      <a:lvl9pPr marL="3886200" indent="-228600" algn="l" rtl="0" fontAlgn="base">
        <a:spcBef>
          <a:spcPct val="20000"/>
        </a:spcBef>
        <a:spcAft>
          <a:spcPct val="0"/>
        </a:spcAft>
        <a:buChar char="»"/>
        <a:defRPr sz="5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57" descr="5748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1" smtClean="0">
                <a:solidFill>
                  <a:srgbClr val="FFFF00"/>
                </a:solidFill>
                <a:latin typeface="Arial" charset="0"/>
              </a:defRPr>
            </a:lvl1pPr>
          </a:lstStyle>
          <a:p>
            <a:pPr fontAlgn="base">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1">
                <a:solidFill>
                  <a:srgbClr val="FFFF00"/>
                </a:solidFill>
                <a:latin typeface="Arial" panose="020B0604020202020204" pitchFamily="34" charset="0"/>
              </a:defRPr>
            </a:lvl1pPr>
          </a:lstStyle>
          <a:p>
            <a:pPr fontAlgn="base">
              <a:spcBef>
                <a:spcPct val="0"/>
              </a:spcBef>
              <a:spcAft>
                <a:spcPct val="0"/>
              </a:spcAft>
            </a:pPr>
            <a:fld id="{61160DFD-44F2-4ABB-AFDF-C0E928F9E84B}" type="slidenum">
              <a:rPr lang="en-US" altLang="en-US" smtClean="0"/>
              <a:pPr fontAlgn="base">
                <a:spcBef>
                  <a:spcPct val="0"/>
                </a:spcBef>
                <a:spcAft>
                  <a:spcPct val="0"/>
                </a:spcAft>
              </a:pPr>
              <a:t>‹#›</a:t>
            </a:fld>
            <a:endParaRPr lang="en-US" altLang="en-US" dirty="0"/>
          </a:p>
        </p:txBody>
      </p:sp>
    </p:spTree>
    <p:extLst>
      <p:ext uri="{BB962C8B-B14F-4D97-AF65-F5344CB8AC3E}">
        <p14:creationId xmlns:p14="http://schemas.microsoft.com/office/powerpoint/2010/main" val="3097509351"/>
      </p:ext>
    </p:extLst>
  </p:cSld>
  <p:clrMap bg1="lt1" tx1="dk1" bg2="lt2" tx2="dk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Lst>
  <p:txStyles>
    <p:titleStyle>
      <a:lvl1pPr algn="ctr" rtl="0" eaLnBrk="0" fontAlgn="base" hangingPunct="0">
        <a:spcBef>
          <a:spcPct val="0"/>
        </a:spcBef>
        <a:spcAft>
          <a:spcPct val="0"/>
        </a:spcAft>
        <a:defRPr sz="5001">
          <a:solidFill>
            <a:srgbClr val="FFFF00"/>
          </a:solidFill>
          <a:latin typeface="+mj-lt"/>
          <a:ea typeface="+mj-ea"/>
          <a:cs typeface="+mj-cs"/>
        </a:defRPr>
      </a:lvl1pPr>
      <a:lvl2pPr algn="ctr" rtl="0" eaLnBrk="0" fontAlgn="base" hangingPunct="0">
        <a:spcBef>
          <a:spcPct val="0"/>
        </a:spcBef>
        <a:spcAft>
          <a:spcPct val="0"/>
        </a:spcAft>
        <a:defRPr sz="5001">
          <a:solidFill>
            <a:srgbClr val="FFFF00"/>
          </a:solidFill>
          <a:latin typeface="Arial Black" pitchFamily="34" charset="0"/>
        </a:defRPr>
      </a:lvl2pPr>
      <a:lvl3pPr algn="ctr" rtl="0" eaLnBrk="0" fontAlgn="base" hangingPunct="0">
        <a:spcBef>
          <a:spcPct val="0"/>
        </a:spcBef>
        <a:spcAft>
          <a:spcPct val="0"/>
        </a:spcAft>
        <a:defRPr sz="5001">
          <a:solidFill>
            <a:srgbClr val="FFFF00"/>
          </a:solidFill>
          <a:latin typeface="Arial Black" pitchFamily="34" charset="0"/>
        </a:defRPr>
      </a:lvl3pPr>
      <a:lvl4pPr algn="ctr" rtl="0" eaLnBrk="0" fontAlgn="base" hangingPunct="0">
        <a:spcBef>
          <a:spcPct val="0"/>
        </a:spcBef>
        <a:spcAft>
          <a:spcPct val="0"/>
        </a:spcAft>
        <a:defRPr sz="5001">
          <a:solidFill>
            <a:srgbClr val="FFFF00"/>
          </a:solidFill>
          <a:latin typeface="Arial Black" pitchFamily="34" charset="0"/>
        </a:defRPr>
      </a:lvl4pPr>
      <a:lvl5pPr algn="ctr" rtl="0" eaLnBrk="0" fontAlgn="base" hangingPunct="0">
        <a:spcBef>
          <a:spcPct val="0"/>
        </a:spcBef>
        <a:spcAft>
          <a:spcPct val="0"/>
        </a:spcAft>
        <a:defRPr sz="5001">
          <a:solidFill>
            <a:srgbClr val="FFFF00"/>
          </a:solidFill>
          <a:latin typeface="Arial Black" pitchFamily="34" charset="0"/>
        </a:defRPr>
      </a:lvl5pPr>
      <a:lvl6pPr marL="457211" algn="ctr" rtl="0" fontAlgn="base">
        <a:spcBef>
          <a:spcPct val="0"/>
        </a:spcBef>
        <a:spcAft>
          <a:spcPct val="0"/>
        </a:spcAft>
        <a:defRPr sz="5001">
          <a:solidFill>
            <a:srgbClr val="FFFF00"/>
          </a:solidFill>
          <a:latin typeface="Arial Black" pitchFamily="34" charset="0"/>
        </a:defRPr>
      </a:lvl6pPr>
      <a:lvl7pPr marL="914422" algn="ctr" rtl="0" fontAlgn="base">
        <a:spcBef>
          <a:spcPct val="0"/>
        </a:spcBef>
        <a:spcAft>
          <a:spcPct val="0"/>
        </a:spcAft>
        <a:defRPr sz="5001">
          <a:solidFill>
            <a:srgbClr val="FFFF00"/>
          </a:solidFill>
          <a:latin typeface="Arial Black" pitchFamily="34" charset="0"/>
        </a:defRPr>
      </a:lvl7pPr>
      <a:lvl8pPr marL="1371635" algn="ctr" rtl="0" fontAlgn="base">
        <a:spcBef>
          <a:spcPct val="0"/>
        </a:spcBef>
        <a:spcAft>
          <a:spcPct val="0"/>
        </a:spcAft>
        <a:defRPr sz="5001">
          <a:solidFill>
            <a:srgbClr val="FFFF00"/>
          </a:solidFill>
          <a:latin typeface="Arial Black" pitchFamily="34" charset="0"/>
        </a:defRPr>
      </a:lvl8pPr>
      <a:lvl9pPr marL="1828846" algn="ctr" rtl="0" fontAlgn="base">
        <a:spcBef>
          <a:spcPct val="0"/>
        </a:spcBef>
        <a:spcAft>
          <a:spcPct val="0"/>
        </a:spcAft>
        <a:defRPr sz="5001">
          <a:solidFill>
            <a:srgbClr val="FFFF00"/>
          </a:solidFill>
          <a:latin typeface="Arial Black" pitchFamily="34" charset="0"/>
        </a:defRPr>
      </a:lvl9pPr>
    </p:titleStyle>
    <p:bodyStyle>
      <a:lvl1pPr marL="342909" indent="-342909" algn="l" rtl="0" eaLnBrk="0" fontAlgn="base" hangingPunct="0">
        <a:spcBef>
          <a:spcPct val="20000"/>
        </a:spcBef>
        <a:spcAft>
          <a:spcPct val="0"/>
        </a:spcAft>
        <a:defRPr sz="5001">
          <a:solidFill>
            <a:srgbClr val="FFFF00"/>
          </a:solidFill>
          <a:latin typeface="+mn-lt"/>
          <a:ea typeface="+mn-ea"/>
          <a:cs typeface="+mn-cs"/>
        </a:defRPr>
      </a:lvl1pPr>
      <a:lvl2pPr marL="742969" indent="-285756" algn="l" rtl="0" eaLnBrk="0" fontAlgn="base" hangingPunct="0">
        <a:spcBef>
          <a:spcPct val="20000"/>
        </a:spcBef>
        <a:spcAft>
          <a:spcPct val="0"/>
        </a:spcAft>
        <a:buChar char="–"/>
        <a:defRPr sz="5001">
          <a:solidFill>
            <a:schemeClr val="tx1"/>
          </a:solidFill>
          <a:latin typeface="+mn-lt"/>
        </a:defRPr>
      </a:lvl2pPr>
      <a:lvl3pPr marL="1143028" indent="-228606" algn="l" rtl="0" eaLnBrk="0" fontAlgn="base" hangingPunct="0">
        <a:spcBef>
          <a:spcPct val="20000"/>
        </a:spcBef>
        <a:spcAft>
          <a:spcPct val="0"/>
        </a:spcAft>
        <a:buChar char="•"/>
        <a:defRPr sz="5001">
          <a:solidFill>
            <a:schemeClr val="tx1"/>
          </a:solidFill>
          <a:latin typeface="+mn-lt"/>
        </a:defRPr>
      </a:lvl3pPr>
      <a:lvl4pPr marL="1600240" indent="-228606" algn="l" rtl="0" eaLnBrk="0" fontAlgn="base" hangingPunct="0">
        <a:spcBef>
          <a:spcPct val="20000"/>
        </a:spcBef>
        <a:spcAft>
          <a:spcPct val="0"/>
        </a:spcAft>
        <a:buChar char="–"/>
        <a:defRPr sz="5001">
          <a:solidFill>
            <a:schemeClr val="tx1"/>
          </a:solidFill>
          <a:latin typeface="+mn-lt"/>
        </a:defRPr>
      </a:lvl4pPr>
      <a:lvl5pPr marL="2057451" indent="-228606" algn="l" rtl="0" eaLnBrk="0" fontAlgn="base" hangingPunct="0">
        <a:spcBef>
          <a:spcPct val="20000"/>
        </a:spcBef>
        <a:spcAft>
          <a:spcPct val="0"/>
        </a:spcAft>
        <a:buChar char="»"/>
        <a:defRPr sz="5001">
          <a:solidFill>
            <a:schemeClr val="tx1"/>
          </a:solidFill>
          <a:latin typeface="+mn-lt"/>
        </a:defRPr>
      </a:lvl5pPr>
      <a:lvl6pPr marL="2514664" indent="-228606" algn="l" rtl="0" fontAlgn="base">
        <a:spcBef>
          <a:spcPct val="20000"/>
        </a:spcBef>
        <a:spcAft>
          <a:spcPct val="0"/>
        </a:spcAft>
        <a:buChar char="»"/>
        <a:defRPr sz="5001">
          <a:solidFill>
            <a:schemeClr val="tx1"/>
          </a:solidFill>
          <a:latin typeface="+mn-lt"/>
        </a:defRPr>
      </a:lvl6pPr>
      <a:lvl7pPr marL="2971874" indent="-228606" algn="l" rtl="0" fontAlgn="base">
        <a:spcBef>
          <a:spcPct val="20000"/>
        </a:spcBef>
        <a:spcAft>
          <a:spcPct val="0"/>
        </a:spcAft>
        <a:buChar char="»"/>
        <a:defRPr sz="5001">
          <a:solidFill>
            <a:schemeClr val="tx1"/>
          </a:solidFill>
          <a:latin typeface="+mn-lt"/>
        </a:defRPr>
      </a:lvl7pPr>
      <a:lvl8pPr marL="3429086" indent="-228606" algn="l" rtl="0" fontAlgn="base">
        <a:spcBef>
          <a:spcPct val="20000"/>
        </a:spcBef>
        <a:spcAft>
          <a:spcPct val="0"/>
        </a:spcAft>
        <a:buChar char="»"/>
        <a:defRPr sz="5001">
          <a:solidFill>
            <a:schemeClr val="tx1"/>
          </a:solidFill>
          <a:latin typeface="+mn-lt"/>
        </a:defRPr>
      </a:lvl8pPr>
      <a:lvl9pPr marL="3886297" indent="-228606" algn="l" rtl="0" fontAlgn="base">
        <a:spcBef>
          <a:spcPct val="20000"/>
        </a:spcBef>
        <a:spcAft>
          <a:spcPct val="0"/>
        </a:spcAft>
        <a:buChar char="»"/>
        <a:defRPr sz="5001">
          <a:solidFill>
            <a:schemeClr val="tx1"/>
          </a:solidFill>
          <a:latin typeface="+mn-lt"/>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pic>
        <p:nvPicPr>
          <p:cNvPr id="2050" name="Picture 31" descr="5203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a:solidFill>
                  <a:srgbClr val="FFFF00"/>
                </a:solidFill>
                <a:latin typeface="Arial" panose="020B0604020202020204" pitchFamily="34" charset="0"/>
              </a:defRPr>
            </a:lvl1pPr>
          </a:lstStyle>
          <a:p>
            <a:pPr fontAlgn="base">
              <a:spcBef>
                <a:spcPct val="0"/>
              </a:spcBef>
              <a:spcAft>
                <a:spcPct val="0"/>
              </a:spcAft>
              <a:defRPr/>
            </a:pPr>
            <a:endParaRPr lang="en-US" alt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a:solidFill>
                  <a:srgbClr val="FFFF00"/>
                </a:solidFill>
                <a:latin typeface="Arial" panose="020B0604020202020204" pitchFamily="34" charset="0"/>
              </a:defRPr>
            </a:lvl1pPr>
          </a:lstStyle>
          <a:p>
            <a:pPr fontAlgn="base">
              <a:spcBef>
                <a:spcPct val="0"/>
              </a:spcBef>
              <a:spcAft>
                <a:spcPct val="0"/>
              </a:spcAft>
              <a:defRPr/>
            </a:pPr>
            <a:fld id="{288FCD7C-0D6B-4A02-A825-9BD421F9378C}" type="slidenum">
              <a:rPr lang="en-US" altLang="en-US"/>
              <a:pPr fontAlgn="base">
                <a:spcBef>
                  <a:spcPct val="0"/>
                </a:spcBef>
                <a:spcAft>
                  <a:spcPct val="0"/>
                </a:spcAft>
                <a:defRPr/>
              </a:pPr>
              <a:t>‹#›</a:t>
            </a:fld>
            <a:endParaRPr lang="en-US" altLang="en-US" dirty="0"/>
          </a:p>
        </p:txBody>
      </p:sp>
    </p:spTree>
    <p:extLst>
      <p:ext uri="{BB962C8B-B14F-4D97-AF65-F5344CB8AC3E}">
        <p14:creationId xmlns:p14="http://schemas.microsoft.com/office/powerpoint/2010/main" val="670000424"/>
      </p:ext>
    </p:extLst>
  </p:cSld>
  <p:clrMap bg1="lt1" tx1="dk1" bg2="lt2" tx2="dk2" accent1="accent1" accent2="accent2" accent3="accent3" accent4="accent4" accent5="accent5" accent6="accent6" hlink="hlink" folHlink="folHlink"/>
  <p:sldLayoutIdLst>
    <p:sldLayoutId id="2147488750" r:id="rId1"/>
    <p:sldLayoutId id="2147488751" r:id="rId2"/>
    <p:sldLayoutId id="2147488752" r:id="rId3"/>
    <p:sldLayoutId id="2147488753" r:id="rId4"/>
    <p:sldLayoutId id="2147488754" r:id="rId5"/>
    <p:sldLayoutId id="2147488755" r:id="rId6"/>
    <p:sldLayoutId id="2147488756" r:id="rId7"/>
    <p:sldLayoutId id="2147488757" r:id="rId8"/>
    <p:sldLayoutId id="2147488758" r:id="rId9"/>
    <p:sldLayoutId id="2147488759" r:id="rId10"/>
    <p:sldLayoutId id="2147488760" r:id="rId11"/>
  </p:sldLayoutIdLst>
  <p:txStyles>
    <p:titleStyle>
      <a:lvl1pPr algn="ctr" rtl="0" eaLnBrk="0" fontAlgn="base" hangingPunct="0">
        <a:spcBef>
          <a:spcPct val="0"/>
        </a:spcBef>
        <a:spcAft>
          <a:spcPct val="0"/>
        </a:spcAft>
        <a:defRPr sz="3700" kern="1200">
          <a:solidFill>
            <a:srgbClr val="FFFF00"/>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3700">
          <a:solidFill>
            <a:srgbClr val="FFFF00"/>
          </a:solidFill>
          <a:effectLst>
            <a:outerShdw blurRad="38100" dist="38100" dir="2700000" algn="tl">
              <a:srgbClr val="FFFFFF"/>
            </a:outerShdw>
          </a:effectLst>
          <a:latin typeface="Arial Black" panose="020B0A04020102020204" pitchFamily="34" charset="0"/>
        </a:defRPr>
      </a:lvl2pPr>
      <a:lvl3pPr algn="ctr" rtl="0" eaLnBrk="0" fontAlgn="base" hangingPunct="0">
        <a:spcBef>
          <a:spcPct val="0"/>
        </a:spcBef>
        <a:spcAft>
          <a:spcPct val="0"/>
        </a:spcAft>
        <a:defRPr sz="3700">
          <a:solidFill>
            <a:srgbClr val="FFFF00"/>
          </a:solidFill>
          <a:effectLst>
            <a:outerShdw blurRad="38100" dist="38100" dir="2700000" algn="tl">
              <a:srgbClr val="FFFFFF"/>
            </a:outerShdw>
          </a:effectLst>
          <a:latin typeface="Arial Black" panose="020B0A04020102020204" pitchFamily="34" charset="0"/>
        </a:defRPr>
      </a:lvl3pPr>
      <a:lvl4pPr algn="ctr" rtl="0" eaLnBrk="0" fontAlgn="base" hangingPunct="0">
        <a:spcBef>
          <a:spcPct val="0"/>
        </a:spcBef>
        <a:spcAft>
          <a:spcPct val="0"/>
        </a:spcAft>
        <a:defRPr sz="3700">
          <a:solidFill>
            <a:srgbClr val="FFFF00"/>
          </a:solidFill>
          <a:effectLst>
            <a:outerShdw blurRad="38100" dist="38100" dir="2700000" algn="tl">
              <a:srgbClr val="FFFFFF"/>
            </a:outerShdw>
          </a:effectLst>
          <a:latin typeface="Arial Black" panose="020B0A04020102020204" pitchFamily="34" charset="0"/>
        </a:defRPr>
      </a:lvl4pPr>
      <a:lvl5pPr algn="ctr" rtl="0" eaLnBrk="0" fontAlgn="base" hangingPunct="0">
        <a:spcBef>
          <a:spcPct val="0"/>
        </a:spcBef>
        <a:spcAft>
          <a:spcPct val="0"/>
        </a:spcAft>
        <a:defRPr sz="3700">
          <a:solidFill>
            <a:srgbClr val="FFFF00"/>
          </a:solidFill>
          <a:effectLst>
            <a:outerShdw blurRad="38100" dist="38100" dir="2700000" algn="tl">
              <a:srgbClr val="FFFFFF"/>
            </a:outerShdw>
          </a:effectLst>
          <a:latin typeface="Arial Black" panose="020B0A04020102020204" pitchFamily="34" charset="0"/>
        </a:defRPr>
      </a:lvl5pPr>
      <a:lvl6pPr marL="342900" algn="ctr" rtl="0" fontAlgn="base">
        <a:spcBef>
          <a:spcPct val="0"/>
        </a:spcBef>
        <a:spcAft>
          <a:spcPct val="0"/>
        </a:spcAft>
        <a:defRPr sz="3750">
          <a:solidFill>
            <a:srgbClr val="FFFF00"/>
          </a:solidFill>
          <a:effectLst>
            <a:outerShdw blurRad="38100" dist="38100" dir="2700000" algn="tl">
              <a:srgbClr val="FFFFFF"/>
            </a:outerShdw>
          </a:effectLst>
          <a:latin typeface="Arial Black" panose="020B0A04020102020204" pitchFamily="34" charset="0"/>
        </a:defRPr>
      </a:lvl6pPr>
      <a:lvl7pPr marL="685800" algn="ctr" rtl="0" fontAlgn="base">
        <a:spcBef>
          <a:spcPct val="0"/>
        </a:spcBef>
        <a:spcAft>
          <a:spcPct val="0"/>
        </a:spcAft>
        <a:defRPr sz="3750">
          <a:solidFill>
            <a:srgbClr val="FFFF00"/>
          </a:solidFill>
          <a:effectLst>
            <a:outerShdw blurRad="38100" dist="38100" dir="2700000" algn="tl">
              <a:srgbClr val="FFFFFF"/>
            </a:outerShdw>
          </a:effectLst>
          <a:latin typeface="Arial Black" panose="020B0A04020102020204" pitchFamily="34" charset="0"/>
        </a:defRPr>
      </a:lvl7pPr>
      <a:lvl8pPr marL="1028700" algn="ctr" rtl="0" fontAlgn="base">
        <a:spcBef>
          <a:spcPct val="0"/>
        </a:spcBef>
        <a:spcAft>
          <a:spcPct val="0"/>
        </a:spcAft>
        <a:defRPr sz="3750">
          <a:solidFill>
            <a:srgbClr val="FFFF00"/>
          </a:solidFill>
          <a:effectLst>
            <a:outerShdw blurRad="38100" dist="38100" dir="2700000" algn="tl">
              <a:srgbClr val="FFFFFF"/>
            </a:outerShdw>
          </a:effectLst>
          <a:latin typeface="Arial Black" panose="020B0A04020102020204" pitchFamily="34" charset="0"/>
        </a:defRPr>
      </a:lvl8pPr>
      <a:lvl9pPr marL="1371600" algn="ctr" rtl="0" fontAlgn="base">
        <a:spcBef>
          <a:spcPct val="0"/>
        </a:spcBef>
        <a:spcAft>
          <a:spcPct val="0"/>
        </a:spcAft>
        <a:defRPr sz="3750">
          <a:solidFill>
            <a:srgbClr val="FFFF00"/>
          </a:solidFill>
          <a:effectLst>
            <a:outerShdw blurRad="38100" dist="38100" dir="2700000" algn="tl">
              <a:srgbClr val="FFFFFF"/>
            </a:outerShdw>
          </a:effectLst>
          <a:latin typeface="Arial Black" panose="020B0A04020102020204" pitchFamily="34" charset="0"/>
        </a:defRPr>
      </a:lvl9pPr>
    </p:titleStyle>
    <p:bodyStyle>
      <a:lvl1pPr marL="257175" indent="-257175" algn="l" rtl="0" eaLnBrk="0" fontAlgn="base" hangingPunct="0">
        <a:spcBef>
          <a:spcPct val="20000"/>
        </a:spcBef>
        <a:spcAft>
          <a:spcPct val="0"/>
        </a:spcAft>
        <a:defRPr sz="3700" kern="1200">
          <a:solidFill>
            <a:srgbClr val="FFFF00"/>
          </a:solidFill>
          <a:effectLst>
            <a:outerShdw blurRad="38100" dist="38100" dir="2700000" algn="tl">
              <a:srgbClr val="FFFFFF"/>
            </a:outerShdw>
          </a:effectLst>
          <a:latin typeface="+mn-lt"/>
          <a:ea typeface="+mn-ea"/>
          <a:cs typeface="+mn-cs"/>
        </a:defRPr>
      </a:lvl1pPr>
      <a:lvl2pPr marL="557213" indent="-214313" algn="l" rtl="0" eaLnBrk="0" fontAlgn="base" hangingPunct="0">
        <a:spcBef>
          <a:spcPct val="20000"/>
        </a:spcBef>
        <a:spcAft>
          <a:spcPct val="0"/>
        </a:spcAft>
        <a:buChar char="–"/>
        <a:defRPr sz="37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37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37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37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03" name="Picture 79" descr="5156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defRPr>
            </a:lvl1pPr>
          </a:lstStyle>
          <a:p>
            <a:pPr fontAlgn="base">
              <a:spcBef>
                <a:spcPct val="0"/>
              </a:spcBef>
              <a:spcAft>
                <a:spcPct val="0"/>
              </a:spcAft>
            </a:pPr>
            <a:endParaRPr lang="en-US" altLang="en-US" dirty="0">
              <a:solidFill>
                <a:srgbClr val="FFFFFF"/>
              </a:solidFill>
            </a:endParaRPr>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AAEE3C24-EE23-4576-82A7-323D820EF224}" type="slidenum">
              <a:rPr lang="en-US" altLang="en-US" smtClean="0">
                <a:solidFill>
                  <a:srgbClr val="FFFFFF"/>
                </a:solidFill>
              </a:rPr>
              <a:pPr fontAlgn="base">
                <a:spcBef>
                  <a:spcPct val="0"/>
                </a:spcBef>
                <a:spcAft>
                  <a:spcPct val="0"/>
                </a:spcAft>
              </a:pPr>
              <a:t>‹#›</a:t>
            </a:fld>
            <a:endParaRPr lang="en-US" altLang="en-US" dirty="0">
              <a:solidFill>
                <a:srgbClr val="FFFFFF"/>
              </a:solidFill>
            </a:endParaRPr>
          </a:p>
        </p:txBody>
      </p:sp>
    </p:spTree>
    <p:extLst>
      <p:ext uri="{BB962C8B-B14F-4D97-AF65-F5344CB8AC3E}">
        <p14:creationId xmlns:p14="http://schemas.microsoft.com/office/powerpoint/2010/main" val="2960625363"/>
      </p:ext>
    </p:extLst>
  </p:cSld>
  <p:clrMap bg1="lt1" tx1="dk1" bg2="lt2" tx2="dk2" accent1="accent1" accent2="accent2" accent3="accent3" accent4="accent4" accent5="accent5" accent6="accent6" hlink="hlink" folHlink="folHlink"/>
  <p:sldLayoutIdLst>
    <p:sldLayoutId id="2147488762" r:id="rId1"/>
    <p:sldLayoutId id="2147488763" r:id="rId2"/>
    <p:sldLayoutId id="2147488764" r:id="rId3"/>
    <p:sldLayoutId id="2147488765" r:id="rId4"/>
    <p:sldLayoutId id="2147488766" r:id="rId5"/>
    <p:sldLayoutId id="2147488767" r:id="rId6"/>
    <p:sldLayoutId id="2147488768" r:id="rId7"/>
    <p:sldLayoutId id="2147488769" r:id="rId8"/>
    <p:sldLayoutId id="2147488770" r:id="rId9"/>
    <p:sldLayoutId id="2147488771" r:id="rId10"/>
    <p:sldLayoutId id="2147488772" r:id="rId11"/>
  </p:sldLayoutIdLst>
  <p:txStyles>
    <p:titleStyle>
      <a:lvl1pPr algn="ctr" rtl="0" fontAlgn="base">
        <a:spcBef>
          <a:spcPct val="0"/>
        </a:spcBef>
        <a:spcAft>
          <a:spcPct val="0"/>
        </a:spcAft>
        <a:defRPr sz="5000" kern="1200">
          <a:solidFill>
            <a:schemeClr val="bg1"/>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2pPr>
      <a:lvl3pPr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3pPr>
      <a:lvl4pPr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4pPr>
      <a:lvl5pPr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5pPr>
      <a:lvl6pPr marL="457200"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6pPr>
      <a:lvl7pPr marL="914400"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7pPr>
      <a:lvl8pPr marL="1371600"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8pPr>
      <a:lvl9pPr marL="1828800"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9pPr>
    </p:titleStyle>
    <p:bodyStyle>
      <a:lvl1pPr marL="342900" indent="-342900" algn="l" rtl="0" fontAlgn="base">
        <a:spcBef>
          <a:spcPct val="20000"/>
        </a:spcBef>
        <a:spcAft>
          <a:spcPct val="0"/>
        </a:spcAft>
        <a:defRPr sz="5000" kern="1200">
          <a:solidFill>
            <a:schemeClr val="bg1"/>
          </a:solidFill>
          <a:latin typeface="+mn-lt"/>
          <a:ea typeface="+mn-ea"/>
          <a:cs typeface="+mn-cs"/>
        </a:defRPr>
      </a:lvl1pPr>
      <a:lvl2pPr marL="742950" indent="-285750" algn="l" rtl="0" fontAlgn="base">
        <a:spcBef>
          <a:spcPct val="20000"/>
        </a:spcBef>
        <a:spcAft>
          <a:spcPct val="0"/>
        </a:spcAft>
        <a:buChar char="–"/>
        <a:defRPr sz="5000" kern="1200">
          <a:solidFill>
            <a:schemeClr val="tx1"/>
          </a:solidFill>
          <a:latin typeface="+mn-lt"/>
          <a:ea typeface="+mn-ea"/>
          <a:cs typeface="+mn-cs"/>
        </a:defRPr>
      </a:lvl2pPr>
      <a:lvl3pPr marL="1143000" indent="-228600" algn="l" rtl="0" fontAlgn="base">
        <a:spcBef>
          <a:spcPct val="20000"/>
        </a:spcBef>
        <a:spcAft>
          <a:spcPct val="0"/>
        </a:spcAft>
        <a:buChar char="•"/>
        <a:defRPr sz="5000" kern="1200">
          <a:solidFill>
            <a:schemeClr val="tx1"/>
          </a:solidFill>
          <a:latin typeface="+mn-lt"/>
          <a:ea typeface="+mn-ea"/>
          <a:cs typeface="+mn-cs"/>
        </a:defRPr>
      </a:lvl3pPr>
      <a:lvl4pPr marL="1600200" indent="-228600" algn="l" rtl="0" fontAlgn="base">
        <a:spcBef>
          <a:spcPct val="20000"/>
        </a:spcBef>
        <a:spcAft>
          <a:spcPct val="0"/>
        </a:spcAft>
        <a:buChar char="–"/>
        <a:defRPr sz="5000" kern="1200">
          <a:solidFill>
            <a:schemeClr val="tx1"/>
          </a:solidFill>
          <a:latin typeface="+mn-lt"/>
          <a:ea typeface="+mn-ea"/>
          <a:cs typeface="+mn-cs"/>
        </a:defRPr>
      </a:lvl4pPr>
      <a:lvl5pPr marL="2057400" indent="-228600" algn="l" rtl="0" fontAlgn="base">
        <a:spcBef>
          <a:spcPct val="20000"/>
        </a:spcBef>
        <a:spcAft>
          <a:spcPct val="0"/>
        </a:spcAft>
        <a:buChar char="»"/>
        <a:defRPr sz="5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98" name="Picture 74" descr="7117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0" y="3048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defRPr>
            </a:lvl1pPr>
          </a:lstStyle>
          <a:p>
            <a:pPr fontAlgn="base">
              <a:spcBef>
                <a:spcPct val="0"/>
              </a:spcBef>
              <a:spcAft>
                <a:spcPct val="0"/>
              </a:spcAft>
            </a:pPr>
            <a:endParaRPr lang="en-US" altLang="en-US" dirty="0">
              <a:solidFill>
                <a:srgbClr val="FFFFFF"/>
              </a:solidFill>
            </a:endParaRPr>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60BAEA17-AEC0-4834-9ACE-52EF172157C4}" type="slidenum">
              <a:rPr lang="en-US" altLang="en-US" smtClean="0">
                <a:solidFill>
                  <a:srgbClr val="FFFFFF"/>
                </a:solidFill>
              </a:rPr>
              <a:pPr fontAlgn="base">
                <a:spcBef>
                  <a:spcPct val="0"/>
                </a:spcBef>
                <a:spcAft>
                  <a:spcPct val="0"/>
                </a:spcAft>
              </a:pPr>
              <a:t>‹#›</a:t>
            </a:fld>
            <a:endParaRPr lang="en-US" altLang="en-US" dirty="0">
              <a:solidFill>
                <a:srgbClr val="FFFFFF"/>
              </a:solidFill>
            </a:endParaRPr>
          </a:p>
        </p:txBody>
      </p:sp>
    </p:spTree>
    <p:extLst>
      <p:ext uri="{BB962C8B-B14F-4D97-AF65-F5344CB8AC3E}">
        <p14:creationId xmlns:p14="http://schemas.microsoft.com/office/powerpoint/2010/main" val="2122882830"/>
      </p:ext>
    </p:extLst>
  </p:cSld>
  <p:clrMap bg1="lt1" tx1="dk1" bg2="lt2" tx2="dk2" accent1="accent1" accent2="accent2" accent3="accent3" accent4="accent4" accent5="accent5" accent6="accent6" hlink="hlink" folHlink="folHlink"/>
  <p:sldLayoutIdLst>
    <p:sldLayoutId id="2147488894" r:id="rId1"/>
    <p:sldLayoutId id="2147488895" r:id="rId2"/>
    <p:sldLayoutId id="2147488896" r:id="rId3"/>
    <p:sldLayoutId id="2147488897" r:id="rId4"/>
    <p:sldLayoutId id="2147488898" r:id="rId5"/>
    <p:sldLayoutId id="2147488899" r:id="rId6"/>
    <p:sldLayoutId id="2147488900" r:id="rId7"/>
    <p:sldLayoutId id="2147488901" r:id="rId8"/>
    <p:sldLayoutId id="2147488902" r:id="rId9"/>
    <p:sldLayoutId id="2147488903" r:id="rId10"/>
    <p:sldLayoutId id="2147488904" r:id="rId11"/>
  </p:sldLayoutIdLst>
  <p:txStyles>
    <p:titleStyle>
      <a:lvl1pPr algn="ctr" rtl="0" fontAlgn="base">
        <a:spcBef>
          <a:spcPct val="0"/>
        </a:spcBef>
        <a:spcAft>
          <a:spcPct val="0"/>
        </a:spcAft>
        <a:defRPr sz="5000" kern="1200">
          <a:solidFill>
            <a:schemeClr val="bg1"/>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2pPr>
      <a:lvl3pPr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3pPr>
      <a:lvl4pPr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4pPr>
      <a:lvl5pPr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5pPr>
      <a:lvl6pPr marL="457200"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6pPr>
      <a:lvl7pPr marL="914400"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7pPr>
      <a:lvl8pPr marL="1371600"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8pPr>
      <a:lvl9pPr marL="1828800" algn="ctr" rtl="0" fontAlgn="base">
        <a:spcBef>
          <a:spcPct val="0"/>
        </a:spcBef>
        <a:spcAft>
          <a:spcPct val="0"/>
        </a:spcAft>
        <a:defRPr sz="5000">
          <a:solidFill>
            <a:schemeClr val="bg1"/>
          </a:solidFill>
          <a:effectLst>
            <a:outerShdw blurRad="38100" dist="38100" dir="2700000" algn="tl">
              <a:srgbClr val="C0C0C0"/>
            </a:outerShdw>
          </a:effectLst>
          <a:latin typeface="Arial Black" panose="020B0A04020102020204" pitchFamily="34" charset="0"/>
        </a:defRPr>
      </a:lvl9pPr>
    </p:titleStyle>
    <p:bodyStyle>
      <a:lvl1pPr marL="342900" indent="-342900" algn="l" rtl="0" fontAlgn="base">
        <a:spcBef>
          <a:spcPct val="20000"/>
        </a:spcBef>
        <a:spcAft>
          <a:spcPct val="0"/>
        </a:spcAft>
        <a:defRPr sz="5000" kern="1200">
          <a:solidFill>
            <a:schemeClr val="bg1"/>
          </a:solidFill>
          <a:latin typeface="+mn-lt"/>
          <a:ea typeface="+mn-ea"/>
          <a:cs typeface="+mn-cs"/>
        </a:defRPr>
      </a:lvl1pPr>
      <a:lvl2pPr marL="742950" indent="-285750" algn="l" rtl="0" fontAlgn="base">
        <a:spcBef>
          <a:spcPct val="20000"/>
        </a:spcBef>
        <a:spcAft>
          <a:spcPct val="0"/>
        </a:spcAft>
        <a:buChar char="–"/>
        <a:defRPr sz="5000" kern="1200">
          <a:solidFill>
            <a:schemeClr val="tx1"/>
          </a:solidFill>
          <a:latin typeface="+mn-lt"/>
          <a:ea typeface="+mn-ea"/>
          <a:cs typeface="+mn-cs"/>
        </a:defRPr>
      </a:lvl2pPr>
      <a:lvl3pPr marL="1143000" indent="-228600" algn="l" rtl="0" fontAlgn="base">
        <a:spcBef>
          <a:spcPct val="20000"/>
        </a:spcBef>
        <a:spcAft>
          <a:spcPct val="0"/>
        </a:spcAft>
        <a:buChar char="•"/>
        <a:defRPr sz="5000" kern="1200">
          <a:solidFill>
            <a:schemeClr val="tx1"/>
          </a:solidFill>
          <a:latin typeface="+mn-lt"/>
          <a:ea typeface="+mn-ea"/>
          <a:cs typeface="+mn-cs"/>
        </a:defRPr>
      </a:lvl3pPr>
      <a:lvl4pPr marL="1600200" indent="-228600" algn="l" rtl="0" fontAlgn="base">
        <a:spcBef>
          <a:spcPct val="20000"/>
        </a:spcBef>
        <a:spcAft>
          <a:spcPct val="0"/>
        </a:spcAft>
        <a:buChar char="–"/>
        <a:defRPr sz="5000" kern="1200">
          <a:solidFill>
            <a:schemeClr val="tx1"/>
          </a:solidFill>
          <a:latin typeface="+mn-lt"/>
          <a:ea typeface="+mn-ea"/>
          <a:cs typeface="+mn-cs"/>
        </a:defRPr>
      </a:lvl4pPr>
      <a:lvl5pPr marL="2057400" indent="-228600" algn="l" rtl="0" fontAlgn="base">
        <a:spcBef>
          <a:spcPct val="20000"/>
        </a:spcBef>
        <a:spcAft>
          <a:spcPct val="0"/>
        </a:spcAft>
        <a:buChar char="»"/>
        <a:defRPr sz="5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2286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2946400" y="2057400"/>
            <a:ext cx="6807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0" y="5943600"/>
            <a:ext cx="4775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FFFF00"/>
                </a:solidFill>
                <a:latin typeface="Arial" charset="0"/>
              </a:defRPr>
            </a:lvl1pPr>
          </a:lstStyle>
          <a:p>
            <a:pPr fontAlgn="base">
              <a:spcBef>
                <a:spcPct val="0"/>
              </a:spcBef>
              <a:spcAft>
                <a:spcPct val="0"/>
              </a:spcAft>
              <a:defRPr/>
            </a:pPr>
            <a:endParaRPr lang="en-US" altLang="en-US" dirty="0"/>
          </a:p>
        </p:txBody>
      </p:sp>
      <p:sp>
        <p:nvSpPr>
          <p:cNvPr id="1030" name="Rectangle 6"/>
          <p:cNvSpPr>
            <a:spLocks noGrp="1" noChangeArrowheads="1"/>
          </p:cNvSpPr>
          <p:nvPr>
            <p:ph type="sldNum" sz="quarter" idx="4"/>
          </p:nvPr>
        </p:nvSpPr>
        <p:spPr bwMode="auto">
          <a:xfrm>
            <a:off x="11176000" y="6019801"/>
            <a:ext cx="406400"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FFFF00"/>
                </a:solidFill>
                <a:latin typeface="Arial" charset="0"/>
              </a:defRPr>
            </a:lvl1pPr>
          </a:lstStyle>
          <a:p>
            <a:pPr fontAlgn="base">
              <a:spcBef>
                <a:spcPct val="0"/>
              </a:spcBef>
              <a:spcAft>
                <a:spcPct val="0"/>
              </a:spcAft>
              <a:defRPr/>
            </a:pPr>
            <a:endParaRPr lang="en-US" altLang="en-US" dirty="0"/>
          </a:p>
        </p:txBody>
      </p:sp>
      <p:pic>
        <p:nvPicPr>
          <p:cNvPr id="2" name="Picture 8" descr="6762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4373841"/>
      </p:ext>
    </p:extLst>
  </p:cSld>
  <p:clrMap bg1="lt1" tx1="dk1" bg2="lt2" tx2="dk2" accent1="accent1" accent2="accent2" accent3="accent3" accent4="accent4" accent5="accent5" accent6="accent6" hlink="hlink" folHlink="folHlink"/>
  <p:sldLayoutIdLst>
    <p:sldLayoutId id="2147488942" r:id="rId1"/>
    <p:sldLayoutId id="2147488943" r:id="rId2"/>
    <p:sldLayoutId id="2147488944" r:id="rId3"/>
    <p:sldLayoutId id="2147488945" r:id="rId4"/>
    <p:sldLayoutId id="2147488946" r:id="rId5"/>
    <p:sldLayoutId id="2147488947" r:id="rId6"/>
    <p:sldLayoutId id="2147488948" r:id="rId7"/>
    <p:sldLayoutId id="2147488949" r:id="rId8"/>
    <p:sldLayoutId id="2147488950" r:id="rId9"/>
    <p:sldLayoutId id="2147488951" r:id="rId10"/>
    <p:sldLayoutId id="2147488952" r:id="rId11"/>
  </p:sldLayoutIdLst>
  <p:txStyles>
    <p:titleStyle>
      <a:lvl1pPr algn="ctr" rtl="0" eaLnBrk="0" fontAlgn="base" hangingPunct="0">
        <a:spcBef>
          <a:spcPct val="0"/>
        </a:spcBef>
        <a:spcAft>
          <a:spcPct val="0"/>
        </a:spcAft>
        <a:defRPr sz="5000">
          <a:solidFill>
            <a:srgbClr val="FFFF00"/>
          </a:solidFill>
          <a:latin typeface="+mj-lt"/>
          <a:ea typeface="+mj-ea"/>
          <a:cs typeface="+mj-cs"/>
        </a:defRPr>
      </a:lvl1pPr>
      <a:lvl2pPr algn="ctr" rtl="0" eaLnBrk="0" fontAlgn="base" hangingPunct="0">
        <a:spcBef>
          <a:spcPct val="0"/>
        </a:spcBef>
        <a:spcAft>
          <a:spcPct val="0"/>
        </a:spcAft>
        <a:defRPr sz="5000">
          <a:solidFill>
            <a:srgbClr val="FFFF00"/>
          </a:solidFill>
          <a:latin typeface="Arial Black" pitchFamily="34" charset="0"/>
        </a:defRPr>
      </a:lvl2pPr>
      <a:lvl3pPr algn="ctr" rtl="0" eaLnBrk="0" fontAlgn="base" hangingPunct="0">
        <a:spcBef>
          <a:spcPct val="0"/>
        </a:spcBef>
        <a:spcAft>
          <a:spcPct val="0"/>
        </a:spcAft>
        <a:defRPr sz="5000">
          <a:solidFill>
            <a:srgbClr val="FFFF00"/>
          </a:solidFill>
          <a:latin typeface="Arial Black" pitchFamily="34" charset="0"/>
        </a:defRPr>
      </a:lvl3pPr>
      <a:lvl4pPr algn="ctr" rtl="0" eaLnBrk="0" fontAlgn="base" hangingPunct="0">
        <a:spcBef>
          <a:spcPct val="0"/>
        </a:spcBef>
        <a:spcAft>
          <a:spcPct val="0"/>
        </a:spcAft>
        <a:defRPr sz="5000">
          <a:solidFill>
            <a:srgbClr val="FFFF00"/>
          </a:solidFill>
          <a:latin typeface="Arial Black" pitchFamily="34" charset="0"/>
        </a:defRPr>
      </a:lvl4pPr>
      <a:lvl5pPr algn="ctr" rtl="0" eaLnBrk="0" fontAlgn="base" hangingPunct="0">
        <a:spcBef>
          <a:spcPct val="0"/>
        </a:spcBef>
        <a:spcAft>
          <a:spcPct val="0"/>
        </a:spcAft>
        <a:defRPr sz="5000">
          <a:solidFill>
            <a:srgbClr val="FFFF00"/>
          </a:solidFill>
          <a:latin typeface="Arial Black" pitchFamily="34" charset="0"/>
        </a:defRPr>
      </a:lvl5pPr>
      <a:lvl6pPr marL="457200" algn="ctr" rtl="0" fontAlgn="base">
        <a:spcBef>
          <a:spcPct val="0"/>
        </a:spcBef>
        <a:spcAft>
          <a:spcPct val="0"/>
        </a:spcAft>
        <a:defRPr sz="5000">
          <a:solidFill>
            <a:srgbClr val="FFFF00"/>
          </a:solidFill>
          <a:latin typeface="Arial Black" pitchFamily="34" charset="0"/>
        </a:defRPr>
      </a:lvl6pPr>
      <a:lvl7pPr marL="914400" algn="ctr" rtl="0" fontAlgn="base">
        <a:spcBef>
          <a:spcPct val="0"/>
        </a:spcBef>
        <a:spcAft>
          <a:spcPct val="0"/>
        </a:spcAft>
        <a:defRPr sz="5000">
          <a:solidFill>
            <a:srgbClr val="FFFF00"/>
          </a:solidFill>
          <a:latin typeface="Arial Black" pitchFamily="34" charset="0"/>
        </a:defRPr>
      </a:lvl7pPr>
      <a:lvl8pPr marL="1371600" algn="ctr" rtl="0" fontAlgn="base">
        <a:spcBef>
          <a:spcPct val="0"/>
        </a:spcBef>
        <a:spcAft>
          <a:spcPct val="0"/>
        </a:spcAft>
        <a:defRPr sz="5000">
          <a:solidFill>
            <a:srgbClr val="FFFF00"/>
          </a:solidFill>
          <a:latin typeface="Arial Black" pitchFamily="34" charset="0"/>
        </a:defRPr>
      </a:lvl8pPr>
      <a:lvl9pPr marL="1828800" algn="ctr" rtl="0" fontAlgn="base">
        <a:spcBef>
          <a:spcPct val="0"/>
        </a:spcBef>
        <a:spcAft>
          <a:spcPct val="0"/>
        </a:spcAft>
        <a:defRPr sz="5000">
          <a:solidFill>
            <a:srgbClr val="FFFF00"/>
          </a:solidFill>
          <a:latin typeface="Arial Black" pitchFamily="34" charset="0"/>
        </a:defRPr>
      </a:lvl9pPr>
    </p:titleStyle>
    <p:bodyStyle>
      <a:lvl1pPr marL="342900" indent="-342900" algn="l" rtl="0" eaLnBrk="0" fontAlgn="base" hangingPunct="0">
        <a:spcBef>
          <a:spcPct val="20000"/>
        </a:spcBef>
        <a:spcAft>
          <a:spcPct val="0"/>
        </a:spcAft>
        <a:buChar char="•"/>
        <a:defRPr sz="50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86" name="Picture 62" descr="5158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FFFF00"/>
                </a:solidFill>
                <a:latin typeface="Arial" panose="020B0604020202020204" pitchFamily="34" charset="0"/>
              </a:defRPr>
            </a:lvl1pPr>
          </a:lstStyle>
          <a:p>
            <a:pPr fontAlgn="base">
              <a:spcBef>
                <a:spcPct val="0"/>
              </a:spcBef>
              <a:spcAft>
                <a:spcPct val="0"/>
              </a:spcAft>
            </a:pPr>
            <a:endParaRPr lang="en-US" alt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FFFF00"/>
                </a:solidFill>
                <a:latin typeface="Arial" panose="020B0604020202020204" pitchFamily="34" charset="0"/>
              </a:defRPr>
            </a:lvl1pPr>
          </a:lstStyle>
          <a:p>
            <a:pPr fontAlgn="base">
              <a:spcBef>
                <a:spcPct val="0"/>
              </a:spcBef>
              <a:spcAft>
                <a:spcPct val="0"/>
              </a:spcAft>
            </a:pPr>
            <a:fld id="{23EC42D5-BE12-47E1-9E2A-8AF6B92836C7}" type="slidenum">
              <a:rPr lang="en-US" altLang="en-US" smtClean="0"/>
              <a:pPr fontAlgn="base">
                <a:spcBef>
                  <a:spcPct val="0"/>
                </a:spcBef>
                <a:spcAft>
                  <a:spcPct val="0"/>
                </a:spcAft>
              </a:pPr>
              <a:t>‹#›</a:t>
            </a:fld>
            <a:endParaRPr lang="en-US" altLang="en-US" dirty="0"/>
          </a:p>
        </p:txBody>
      </p:sp>
    </p:spTree>
    <p:extLst>
      <p:ext uri="{BB962C8B-B14F-4D97-AF65-F5344CB8AC3E}">
        <p14:creationId xmlns:p14="http://schemas.microsoft.com/office/powerpoint/2010/main" val="268247179"/>
      </p:ext>
    </p:extLst>
  </p:cSld>
  <p:clrMap bg1="lt1" tx1="dk1" bg2="lt2" tx2="dk2" accent1="accent1" accent2="accent2" accent3="accent3" accent4="accent4" accent5="accent5" accent6="accent6" hlink="hlink" folHlink="folHlink"/>
  <p:sldLayoutIdLst>
    <p:sldLayoutId id="2147488954" r:id="rId1"/>
    <p:sldLayoutId id="2147488955" r:id="rId2"/>
    <p:sldLayoutId id="2147488956" r:id="rId3"/>
    <p:sldLayoutId id="2147488957" r:id="rId4"/>
    <p:sldLayoutId id="2147488958" r:id="rId5"/>
    <p:sldLayoutId id="2147488959" r:id="rId6"/>
    <p:sldLayoutId id="2147488960" r:id="rId7"/>
    <p:sldLayoutId id="2147488961" r:id="rId8"/>
    <p:sldLayoutId id="2147488962" r:id="rId9"/>
    <p:sldLayoutId id="2147488963" r:id="rId10"/>
    <p:sldLayoutId id="2147488964" r:id="rId11"/>
  </p:sldLayoutIdLst>
  <p:txStyles>
    <p:titleStyle>
      <a:lvl1pPr algn="ctr" rtl="0" fontAlgn="base">
        <a:spcBef>
          <a:spcPct val="0"/>
        </a:spcBef>
        <a:spcAft>
          <a:spcPct val="0"/>
        </a:spcAft>
        <a:defRPr sz="5000" kern="1200">
          <a:solidFill>
            <a:srgbClr val="FFFF00"/>
          </a:solidFill>
          <a:latin typeface="+mj-lt"/>
          <a:ea typeface="+mj-ea"/>
          <a:cs typeface="+mj-cs"/>
        </a:defRPr>
      </a:lvl1pPr>
      <a:lvl2pPr algn="ctr" rtl="0" fontAlgn="base">
        <a:spcBef>
          <a:spcPct val="0"/>
        </a:spcBef>
        <a:spcAft>
          <a:spcPct val="0"/>
        </a:spcAft>
        <a:defRPr sz="5000">
          <a:solidFill>
            <a:srgbClr val="FFFF00"/>
          </a:solidFill>
          <a:latin typeface="Arial Black" panose="020B0A04020102020204" pitchFamily="34" charset="0"/>
        </a:defRPr>
      </a:lvl2pPr>
      <a:lvl3pPr algn="ctr" rtl="0" fontAlgn="base">
        <a:spcBef>
          <a:spcPct val="0"/>
        </a:spcBef>
        <a:spcAft>
          <a:spcPct val="0"/>
        </a:spcAft>
        <a:defRPr sz="5000">
          <a:solidFill>
            <a:srgbClr val="FFFF00"/>
          </a:solidFill>
          <a:latin typeface="Arial Black" panose="020B0A04020102020204" pitchFamily="34" charset="0"/>
        </a:defRPr>
      </a:lvl3pPr>
      <a:lvl4pPr algn="ctr" rtl="0" fontAlgn="base">
        <a:spcBef>
          <a:spcPct val="0"/>
        </a:spcBef>
        <a:spcAft>
          <a:spcPct val="0"/>
        </a:spcAft>
        <a:defRPr sz="5000">
          <a:solidFill>
            <a:srgbClr val="FFFF00"/>
          </a:solidFill>
          <a:latin typeface="Arial Black" panose="020B0A04020102020204" pitchFamily="34" charset="0"/>
        </a:defRPr>
      </a:lvl4pPr>
      <a:lvl5pPr algn="ctr" rtl="0" fontAlgn="base">
        <a:spcBef>
          <a:spcPct val="0"/>
        </a:spcBef>
        <a:spcAft>
          <a:spcPct val="0"/>
        </a:spcAft>
        <a:defRPr sz="5000">
          <a:solidFill>
            <a:srgbClr val="FFFF00"/>
          </a:solidFill>
          <a:latin typeface="Arial Black" panose="020B0A04020102020204" pitchFamily="34" charset="0"/>
        </a:defRPr>
      </a:lvl5pPr>
      <a:lvl6pPr marL="457200" algn="ctr" rtl="0" fontAlgn="base">
        <a:spcBef>
          <a:spcPct val="0"/>
        </a:spcBef>
        <a:spcAft>
          <a:spcPct val="0"/>
        </a:spcAft>
        <a:defRPr sz="5000">
          <a:solidFill>
            <a:srgbClr val="FFFF00"/>
          </a:solidFill>
          <a:latin typeface="Arial Black" panose="020B0A04020102020204" pitchFamily="34" charset="0"/>
        </a:defRPr>
      </a:lvl6pPr>
      <a:lvl7pPr marL="914400" algn="ctr" rtl="0" fontAlgn="base">
        <a:spcBef>
          <a:spcPct val="0"/>
        </a:spcBef>
        <a:spcAft>
          <a:spcPct val="0"/>
        </a:spcAft>
        <a:defRPr sz="5000">
          <a:solidFill>
            <a:srgbClr val="FFFF00"/>
          </a:solidFill>
          <a:latin typeface="Arial Black" panose="020B0A04020102020204" pitchFamily="34" charset="0"/>
        </a:defRPr>
      </a:lvl7pPr>
      <a:lvl8pPr marL="1371600" algn="ctr" rtl="0" fontAlgn="base">
        <a:spcBef>
          <a:spcPct val="0"/>
        </a:spcBef>
        <a:spcAft>
          <a:spcPct val="0"/>
        </a:spcAft>
        <a:defRPr sz="5000">
          <a:solidFill>
            <a:srgbClr val="FFFF00"/>
          </a:solidFill>
          <a:latin typeface="Arial Black" panose="020B0A04020102020204" pitchFamily="34" charset="0"/>
        </a:defRPr>
      </a:lvl8pPr>
      <a:lvl9pPr marL="1828800" algn="ctr" rtl="0" fontAlgn="base">
        <a:spcBef>
          <a:spcPct val="0"/>
        </a:spcBef>
        <a:spcAft>
          <a:spcPct val="0"/>
        </a:spcAft>
        <a:defRPr sz="5000">
          <a:solidFill>
            <a:srgbClr val="FFFF00"/>
          </a:solidFill>
          <a:latin typeface="Arial Black" panose="020B0A04020102020204" pitchFamily="34" charset="0"/>
        </a:defRPr>
      </a:lvl9pPr>
    </p:titleStyle>
    <p:bodyStyle>
      <a:lvl1pPr marL="342900" indent="-342900" algn="l" rtl="0" fontAlgn="base">
        <a:spcBef>
          <a:spcPct val="20000"/>
        </a:spcBef>
        <a:spcAft>
          <a:spcPct val="0"/>
        </a:spcAft>
        <a:defRPr sz="5000" kern="1200">
          <a:solidFill>
            <a:srgbClr val="FFFF00"/>
          </a:solidFill>
          <a:latin typeface="+mn-lt"/>
          <a:ea typeface="+mn-ea"/>
          <a:cs typeface="+mn-cs"/>
        </a:defRPr>
      </a:lvl1pPr>
      <a:lvl2pPr marL="742950" indent="-285750" algn="l" rtl="0" fontAlgn="base">
        <a:spcBef>
          <a:spcPct val="20000"/>
        </a:spcBef>
        <a:spcAft>
          <a:spcPct val="0"/>
        </a:spcAft>
        <a:buChar char="–"/>
        <a:defRPr sz="5000" kern="1200">
          <a:solidFill>
            <a:schemeClr val="tx1"/>
          </a:solidFill>
          <a:latin typeface="+mn-lt"/>
          <a:ea typeface="+mn-ea"/>
          <a:cs typeface="+mn-cs"/>
        </a:defRPr>
      </a:lvl2pPr>
      <a:lvl3pPr marL="1143000" indent="-228600" algn="l" rtl="0" fontAlgn="base">
        <a:spcBef>
          <a:spcPct val="20000"/>
        </a:spcBef>
        <a:spcAft>
          <a:spcPct val="0"/>
        </a:spcAft>
        <a:buChar char="•"/>
        <a:defRPr sz="5000" kern="1200">
          <a:solidFill>
            <a:schemeClr val="tx1"/>
          </a:solidFill>
          <a:latin typeface="+mn-lt"/>
          <a:ea typeface="+mn-ea"/>
          <a:cs typeface="+mn-cs"/>
        </a:defRPr>
      </a:lvl3pPr>
      <a:lvl4pPr marL="1600200" indent="-228600" algn="l" rtl="0" fontAlgn="base">
        <a:spcBef>
          <a:spcPct val="20000"/>
        </a:spcBef>
        <a:spcAft>
          <a:spcPct val="0"/>
        </a:spcAft>
        <a:buChar char="–"/>
        <a:defRPr sz="5000" kern="1200">
          <a:solidFill>
            <a:schemeClr val="tx1"/>
          </a:solidFill>
          <a:latin typeface="+mn-lt"/>
          <a:ea typeface="+mn-ea"/>
          <a:cs typeface="+mn-cs"/>
        </a:defRPr>
      </a:lvl4pPr>
      <a:lvl5pPr marL="2057400" indent="-228600" algn="l" rtl="0" fontAlgn="base">
        <a:spcBef>
          <a:spcPct val="20000"/>
        </a:spcBef>
        <a:spcAft>
          <a:spcPct val="0"/>
        </a:spcAft>
        <a:buChar char="»"/>
        <a:defRPr sz="5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61" name="Picture 37" descr="6747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FFFF00"/>
                </a:solidFill>
                <a:latin typeface="Arial" panose="020B0604020202020204" pitchFamily="34" charset="0"/>
              </a:defRPr>
            </a:lvl1pPr>
          </a:lstStyle>
          <a:p>
            <a:pPr fontAlgn="base">
              <a:spcBef>
                <a:spcPct val="0"/>
              </a:spcBef>
              <a:spcAft>
                <a:spcPct val="0"/>
              </a:spcAft>
            </a:pPr>
            <a:endParaRPr lang="en-US" alt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FFFF00"/>
                </a:solidFill>
                <a:latin typeface="Arial" panose="020B0604020202020204" pitchFamily="34" charset="0"/>
              </a:defRPr>
            </a:lvl1pPr>
          </a:lstStyle>
          <a:p>
            <a:pPr fontAlgn="base">
              <a:spcBef>
                <a:spcPct val="0"/>
              </a:spcBef>
              <a:spcAft>
                <a:spcPct val="0"/>
              </a:spcAft>
            </a:pPr>
            <a:fld id="{538229D2-C587-4DA1-91C1-B1D79D0A252F}" type="slidenum">
              <a:rPr lang="en-US" altLang="en-US" smtClean="0"/>
              <a:pPr fontAlgn="base">
                <a:spcBef>
                  <a:spcPct val="0"/>
                </a:spcBef>
                <a:spcAft>
                  <a:spcPct val="0"/>
                </a:spcAft>
              </a:pPr>
              <a:t>‹#›</a:t>
            </a:fld>
            <a:endParaRPr lang="en-US" altLang="en-US" dirty="0"/>
          </a:p>
        </p:txBody>
      </p:sp>
    </p:spTree>
    <p:extLst>
      <p:ext uri="{BB962C8B-B14F-4D97-AF65-F5344CB8AC3E}">
        <p14:creationId xmlns:p14="http://schemas.microsoft.com/office/powerpoint/2010/main" val="4222396144"/>
      </p:ext>
    </p:extLst>
  </p:cSld>
  <p:clrMap bg1="lt1" tx1="dk1" bg2="lt2" tx2="dk2" accent1="accent1" accent2="accent2" accent3="accent3" accent4="accent4" accent5="accent5" accent6="accent6" hlink="hlink" folHlink="folHlink"/>
  <p:sldLayoutIdLst>
    <p:sldLayoutId id="2147488966" r:id="rId1"/>
    <p:sldLayoutId id="2147488967" r:id="rId2"/>
    <p:sldLayoutId id="2147488968" r:id="rId3"/>
    <p:sldLayoutId id="2147488969" r:id="rId4"/>
    <p:sldLayoutId id="2147488970" r:id="rId5"/>
    <p:sldLayoutId id="2147488971" r:id="rId6"/>
    <p:sldLayoutId id="2147488972" r:id="rId7"/>
    <p:sldLayoutId id="2147488973" r:id="rId8"/>
    <p:sldLayoutId id="2147488974" r:id="rId9"/>
    <p:sldLayoutId id="2147488975" r:id="rId10"/>
    <p:sldLayoutId id="2147488976" r:id="rId11"/>
  </p:sldLayoutIdLst>
  <p:txStyles>
    <p:titleStyle>
      <a:lvl1pPr algn="ctr" rtl="0" fontAlgn="base">
        <a:spcBef>
          <a:spcPct val="0"/>
        </a:spcBef>
        <a:spcAft>
          <a:spcPct val="0"/>
        </a:spcAft>
        <a:defRPr sz="5000" kern="1200">
          <a:solidFill>
            <a:srgbClr val="FFFF00"/>
          </a:solidFill>
          <a:latin typeface="+mj-lt"/>
          <a:ea typeface="+mj-ea"/>
          <a:cs typeface="+mj-cs"/>
        </a:defRPr>
      </a:lvl1pPr>
      <a:lvl2pPr algn="ctr" rtl="0" fontAlgn="base">
        <a:spcBef>
          <a:spcPct val="0"/>
        </a:spcBef>
        <a:spcAft>
          <a:spcPct val="0"/>
        </a:spcAft>
        <a:defRPr sz="5000">
          <a:solidFill>
            <a:srgbClr val="FFFF00"/>
          </a:solidFill>
          <a:latin typeface="Arial Black" panose="020B0A04020102020204" pitchFamily="34" charset="0"/>
        </a:defRPr>
      </a:lvl2pPr>
      <a:lvl3pPr algn="ctr" rtl="0" fontAlgn="base">
        <a:spcBef>
          <a:spcPct val="0"/>
        </a:spcBef>
        <a:spcAft>
          <a:spcPct val="0"/>
        </a:spcAft>
        <a:defRPr sz="5000">
          <a:solidFill>
            <a:srgbClr val="FFFF00"/>
          </a:solidFill>
          <a:latin typeface="Arial Black" panose="020B0A04020102020204" pitchFamily="34" charset="0"/>
        </a:defRPr>
      </a:lvl3pPr>
      <a:lvl4pPr algn="ctr" rtl="0" fontAlgn="base">
        <a:spcBef>
          <a:spcPct val="0"/>
        </a:spcBef>
        <a:spcAft>
          <a:spcPct val="0"/>
        </a:spcAft>
        <a:defRPr sz="5000">
          <a:solidFill>
            <a:srgbClr val="FFFF00"/>
          </a:solidFill>
          <a:latin typeface="Arial Black" panose="020B0A04020102020204" pitchFamily="34" charset="0"/>
        </a:defRPr>
      </a:lvl4pPr>
      <a:lvl5pPr algn="ctr" rtl="0" fontAlgn="base">
        <a:spcBef>
          <a:spcPct val="0"/>
        </a:spcBef>
        <a:spcAft>
          <a:spcPct val="0"/>
        </a:spcAft>
        <a:defRPr sz="5000">
          <a:solidFill>
            <a:srgbClr val="FFFF00"/>
          </a:solidFill>
          <a:latin typeface="Arial Black" panose="020B0A04020102020204" pitchFamily="34" charset="0"/>
        </a:defRPr>
      </a:lvl5pPr>
      <a:lvl6pPr marL="457200" algn="ctr" rtl="0" fontAlgn="base">
        <a:spcBef>
          <a:spcPct val="0"/>
        </a:spcBef>
        <a:spcAft>
          <a:spcPct val="0"/>
        </a:spcAft>
        <a:defRPr sz="5000">
          <a:solidFill>
            <a:srgbClr val="FFFF00"/>
          </a:solidFill>
          <a:latin typeface="Arial Black" panose="020B0A04020102020204" pitchFamily="34" charset="0"/>
        </a:defRPr>
      </a:lvl6pPr>
      <a:lvl7pPr marL="914400" algn="ctr" rtl="0" fontAlgn="base">
        <a:spcBef>
          <a:spcPct val="0"/>
        </a:spcBef>
        <a:spcAft>
          <a:spcPct val="0"/>
        </a:spcAft>
        <a:defRPr sz="5000">
          <a:solidFill>
            <a:srgbClr val="FFFF00"/>
          </a:solidFill>
          <a:latin typeface="Arial Black" panose="020B0A04020102020204" pitchFamily="34" charset="0"/>
        </a:defRPr>
      </a:lvl7pPr>
      <a:lvl8pPr marL="1371600" algn="ctr" rtl="0" fontAlgn="base">
        <a:spcBef>
          <a:spcPct val="0"/>
        </a:spcBef>
        <a:spcAft>
          <a:spcPct val="0"/>
        </a:spcAft>
        <a:defRPr sz="5000">
          <a:solidFill>
            <a:srgbClr val="FFFF00"/>
          </a:solidFill>
          <a:latin typeface="Arial Black" panose="020B0A04020102020204" pitchFamily="34" charset="0"/>
        </a:defRPr>
      </a:lvl8pPr>
      <a:lvl9pPr marL="1828800" algn="ctr" rtl="0" fontAlgn="base">
        <a:spcBef>
          <a:spcPct val="0"/>
        </a:spcBef>
        <a:spcAft>
          <a:spcPct val="0"/>
        </a:spcAft>
        <a:defRPr sz="5000">
          <a:solidFill>
            <a:srgbClr val="FFFF00"/>
          </a:solidFill>
          <a:latin typeface="Arial Black" panose="020B0A04020102020204" pitchFamily="34" charset="0"/>
        </a:defRPr>
      </a:lvl9pPr>
    </p:titleStyle>
    <p:bodyStyle>
      <a:lvl1pPr marL="342900" indent="-342900" algn="l" rtl="0" fontAlgn="base">
        <a:spcBef>
          <a:spcPct val="20000"/>
        </a:spcBef>
        <a:spcAft>
          <a:spcPct val="0"/>
        </a:spcAft>
        <a:defRPr sz="5000" kern="1200">
          <a:solidFill>
            <a:srgbClr val="FFFF00"/>
          </a:solidFill>
          <a:latin typeface="+mn-lt"/>
          <a:ea typeface="+mn-ea"/>
          <a:cs typeface="+mn-cs"/>
        </a:defRPr>
      </a:lvl1pPr>
      <a:lvl2pPr marL="742950" indent="-285750" algn="l" rtl="0" fontAlgn="base">
        <a:spcBef>
          <a:spcPct val="20000"/>
        </a:spcBef>
        <a:spcAft>
          <a:spcPct val="0"/>
        </a:spcAft>
        <a:buChar char="–"/>
        <a:defRPr sz="5000" kern="1200">
          <a:solidFill>
            <a:schemeClr val="tx1"/>
          </a:solidFill>
          <a:latin typeface="+mn-lt"/>
          <a:ea typeface="+mn-ea"/>
          <a:cs typeface="+mn-cs"/>
        </a:defRPr>
      </a:lvl2pPr>
      <a:lvl3pPr marL="1143000" indent="-228600" algn="l" rtl="0" fontAlgn="base">
        <a:spcBef>
          <a:spcPct val="20000"/>
        </a:spcBef>
        <a:spcAft>
          <a:spcPct val="0"/>
        </a:spcAft>
        <a:buChar char="•"/>
        <a:defRPr sz="5000" kern="1200">
          <a:solidFill>
            <a:schemeClr val="tx1"/>
          </a:solidFill>
          <a:latin typeface="+mn-lt"/>
          <a:ea typeface="+mn-ea"/>
          <a:cs typeface="+mn-cs"/>
        </a:defRPr>
      </a:lvl3pPr>
      <a:lvl4pPr marL="1600200" indent="-228600" algn="l" rtl="0" fontAlgn="base">
        <a:spcBef>
          <a:spcPct val="20000"/>
        </a:spcBef>
        <a:spcAft>
          <a:spcPct val="0"/>
        </a:spcAft>
        <a:buChar char="–"/>
        <a:defRPr sz="5000" kern="1200">
          <a:solidFill>
            <a:schemeClr val="tx1"/>
          </a:solidFill>
          <a:latin typeface="+mn-lt"/>
          <a:ea typeface="+mn-ea"/>
          <a:cs typeface="+mn-cs"/>
        </a:defRPr>
      </a:lvl4pPr>
      <a:lvl5pPr marL="2057400" indent="-228600" algn="l" rtl="0" fontAlgn="base">
        <a:spcBef>
          <a:spcPct val="20000"/>
        </a:spcBef>
        <a:spcAft>
          <a:spcPct val="0"/>
        </a:spcAft>
        <a:buChar char="»"/>
        <a:defRPr sz="5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57" descr="5748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FFFF00"/>
                </a:solidFill>
                <a:latin typeface="Arial" charset="0"/>
              </a:defRPr>
            </a:lvl1pPr>
          </a:lstStyle>
          <a:p>
            <a:pPr fontAlgn="base">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FFFF00"/>
                </a:solidFill>
                <a:latin typeface="Arial" panose="020B0604020202020204" pitchFamily="34" charset="0"/>
              </a:defRPr>
            </a:lvl1pPr>
          </a:lstStyle>
          <a:p>
            <a:pPr fontAlgn="base">
              <a:spcBef>
                <a:spcPct val="0"/>
              </a:spcBef>
              <a:spcAft>
                <a:spcPct val="0"/>
              </a:spcAft>
              <a:defRPr/>
            </a:pPr>
            <a:fld id="{DA8AB922-3F0E-4116-A274-6DCC7F3A2017}" type="slidenum">
              <a:rPr lang="en-US" altLang="en-US"/>
              <a:pPr fontAlgn="base">
                <a:spcBef>
                  <a:spcPct val="0"/>
                </a:spcBef>
                <a:spcAft>
                  <a:spcPct val="0"/>
                </a:spcAft>
                <a:defRPr/>
              </a:pPr>
              <a:t>‹#›</a:t>
            </a:fld>
            <a:endParaRPr lang="en-US" altLang="en-US" dirty="0"/>
          </a:p>
        </p:txBody>
      </p:sp>
    </p:spTree>
    <p:extLst>
      <p:ext uri="{BB962C8B-B14F-4D97-AF65-F5344CB8AC3E}">
        <p14:creationId xmlns:p14="http://schemas.microsoft.com/office/powerpoint/2010/main" val="2892126492"/>
      </p:ext>
    </p:extLst>
  </p:cSld>
  <p:clrMap bg1="lt1" tx1="dk1" bg2="lt2" tx2="dk2" accent1="accent1" accent2="accent2" accent3="accent3" accent4="accent4" accent5="accent5" accent6="accent6" hlink="hlink" folHlink="folHlink"/>
  <p:sldLayoutIdLst>
    <p:sldLayoutId id="2147489002" r:id="rId1"/>
    <p:sldLayoutId id="2147489003" r:id="rId2"/>
    <p:sldLayoutId id="2147489004" r:id="rId3"/>
    <p:sldLayoutId id="2147489005" r:id="rId4"/>
    <p:sldLayoutId id="2147489006" r:id="rId5"/>
    <p:sldLayoutId id="2147489007" r:id="rId6"/>
    <p:sldLayoutId id="2147489008" r:id="rId7"/>
    <p:sldLayoutId id="2147489009" r:id="rId8"/>
    <p:sldLayoutId id="2147489010" r:id="rId9"/>
    <p:sldLayoutId id="2147489011" r:id="rId10"/>
    <p:sldLayoutId id="2147489012" r:id="rId11"/>
  </p:sldLayoutIdLst>
  <p:txStyles>
    <p:titleStyle>
      <a:lvl1pPr algn="ctr" rtl="0" eaLnBrk="0" fontAlgn="base" hangingPunct="0">
        <a:spcBef>
          <a:spcPct val="0"/>
        </a:spcBef>
        <a:spcAft>
          <a:spcPct val="0"/>
        </a:spcAft>
        <a:defRPr sz="5000">
          <a:solidFill>
            <a:srgbClr val="FFFF00"/>
          </a:solidFill>
          <a:latin typeface="+mj-lt"/>
          <a:ea typeface="+mj-ea"/>
          <a:cs typeface="+mj-cs"/>
        </a:defRPr>
      </a:lvl1pPr>
      <a:lvl2pPr algn="ctr" rtl="0" eaLnBrk="0" fontAlgn="base" hangingPunct="0">
        <a:spcBef>
          <a:spcPct val="0"/>
        </a:spcBef>
        <a:spcAft>
          <a:spcPct val="0"/>
        </a:spcAft>
        <a:defRPr sz="5000">
          <a:solidFill>
            <a:srgbClr val="FFFF00"/>
          </a:solidFill>
          <a:latin typeface="Arial Black" pitchFamily="34" charset="0"/>
        </a:defRPr>
      </a:lvl2pPr>
      <a:lvl3pPr algn="ctr" rtl="0" eaLnBrk="0" fontAlgn="base" hangingPunct="0">
        <a:spcBef>
          <a:spcPct val="0"/>
        </a:spcBef>
        <a:spcAft>
          <a:spcPct val="0"/>
        </a:spcAft>
        <a:defRPr sz="5000">
          <a:solidFill>
            <a:srgbClr val="FFFF00"/>
          </a:solidFill>
          <a:latin typeface="Arial Black" pitchFamily="34" charset="0"/>
        </a:defRPr>
      </a:lvl3pPr>
      <a:lvl4pPr algn="ctr" rtl="0" eaLnBrk="0" fontAlgn="base" hangingPunct="0">
        <a:spcBef>
          <a:spcPct val="0"/>
        </a:spcBef>
        <a:spcAft>
          <a:spcPct val="0"/>
        </a:spcAft>
        <a:defRPr sz="5000">
          <a:solidFill>
            <a:srgbClr val="FFFF00"/>
          </a:solidFill>
          <a:latin typeface="Arial Black" pitchFamily="34" charset="0"/>
        </a:defRPr>
      </a:lvl4pPr>
      <a:lvl5pPr algn="ctr" rtl="0" eaLnBrk="0" fontAlgn="base" hangingPunct="0">
        <a:spcBef>
          <a:spcPct val="0"/>
        </a:spcBef>
        <a:spcAft>
          <a:spcPct val="0"/>
        </a:spcAft>
        <a:defRPr sz="5000">
          <a:solidFill>
            <a:srgbClr val="FFFF00"/>
          </a:solidFill>
          <a:latin typeface="Arial Black" pitchFamily="34" charset="0"/>
        </a:defRPr>
      </a:lvl5pPr>
      <a:lvl6pPr marL="457200" algn="ctr" rtl="0" fontAlgn="base">
        <a:spcBef>
          <a:spcPct val="0"/>
        </a:spcBef>
        <a:spcAft>
          <a:spcPct val="0"/>
        </a:spcAft>
        <a:defRPr sz="5000">
          <a:solidFill>
            <a:srgbClr val="FFFF00"/>
          </a:solidFill>
          <a:latin typeface="Arial Black" pitchFamily="34" charset="0"/>
        </a:defRPr>
      </a:lvl6pPr>
      <a:lvl7pPr marL="914400" algn="ctr" rtl="0" fontAlgn="base">
        <a:spcBef>
          <a:spcPct val="0"/>
        </a:spcBef>
        <a:spcAft>
          <a:spcPct val="0"/>
        </a:spcAft>
        <a:defRPr sz="5000">
          <a:solidFill>
            <a:srgbClr val="FFFF00"/>
          </a:solidFill>
          <a:latin typeface="Arial Black" pitchFamily="34" charset="0"/>
        </a:defRPr>
      </a:lvl7pPr>
      <a:lvl8pPr marL="1371600" algn="ctr" rtl="0" fontAlgn="base">
        <a:spcBef>
          <a:spcPct val="0"/>
        </a:spcBef>
        <a:spcAft>
          <a:spcPct val="0"/>
        </a:spcAft>
        <a:defRPr sz="5000">
          <a:solidFill>
            <a:srgbClr val="FFFF00"/>
          </a:solidFill>
          <a:latin typeface="Arial Black" pitchFamily="34" charset="0"/>
        </a:defRPr>
      </a:lvl8pPr>
      <a:lvl9pPr marL="1828800" algn="ctr" rtl="0" fontAlgn="base">
        <a:spcBef>
          <a:spcPct val="0"/>
        </a:spcBef>
        <a:spcAft>
          <a:spcPct val="0"/>
        </a:spcAft>
        <a:defRPr sz="5000">
          <a:solidFill>
            <a:srgbClr val="FFFF00"/>
          </a:solidFill>
          <a:latin typeface="Arial Black" pitchFamily="34" charset="0"/>
        </a:defRPr>
      </a:lvl9pPr>
    </p:titleStyle>
    <p:bodyStyle>
      <a:lvl1pPr marL="342900" indent="-342900" algn="l" rtl="0" eaLnBrk="0" fontAlgn="base" hangingPunct="0">
        <a:spcBef>
          <a:spcPct val="20000"/>
        </a:spcBef>
        <a:spcAft>
          <a:spcPct val="0"/>
        </a:spcAft>
        <a:defRPr sz="50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5000">
          <a:solidFill>
            <a:schemeClr val="tx1"/>
          </a:solidFill>
          <a:latin typeface="+mn-lt"/>
        </a:defRPr>
      </a:lvl2pPr>
      <a:lvl3pPr marL="1143000" indent="-228600" algn="l" rtl="0" eaLnBrk="0" fontAlgn="base" hangingPunct="0">
        <a:spcBef>
          <a:spcPct val="20000"/>
        </a:spcBef>
        <a:spcAft>
          <a:spcPct val="0"/>
        </a:spcAft>
        <a:buChar char="•"/>
        <a:defRPr sz="5000">
          <a:solidFill>
            <a:schemeClr val="tx1"/>
          </a:solidFill>
          <a:latin typeface="+mn-lt"/>
        </a:defRPr>
      </a:lvl3pPr>
      <a:lvl4pPr marL="1600200" indent="-228600" algn="l" rtl="0" eaLnBrk="0" fontAlgn="base" hangingPunct="0">
        <a:spcBef>
          <a:spcPct val="20000"/>
        </a:spcBef>
        <a:spcAft>
          <a:spcPct val="0"/>
        </a:spcAft>
        <a:buChar char="–"/>
        <a:defRPr sz="5000">
          <a:solidFill>
            <a:schemeClr val="tx1"/>
          </a:solidFill>
          <a:latin typeface="+mn-lt"/>
        </a:defRPr>
      </a:lvl4pPr>
      <a:lvl5pPr marL="2057400" indent="-228600" algn="l" rtl="0" eaLnBrk="0" fontAlgn="base" hangingPunct="0">
        <a:spcBef>
          <a:spcPct val="20000"/>
        </a:spcBef>
        <a:spcAft>
          <a:spcPct val="0"/>
        </a:spcAft>
        <a:buChar char="»"/>
        <a:defRPr sz="5000">
          <a:solidFill>
            <a:schemeClr val="tx1"/>
          </a:solidFill>
          <a:latin typeface="+mn-lt"/>
        </a:defRPr>
      </a:lvl5pPr>
      <a:lvl6pPr marL="2514600" indent="-228600" algn="l" rtl="0" fontAlgn="base">
        <a:spcBef>
          <a:spcPct val="20000"/>
        </a:spcBef>
        <a:spcAft>
          <a:spcPct val="0"/>
        </a:spcAft>
        <a:buChar char="»"/>
        <a:defRPr sz="5000">
          <a:solidFill>
            <a:schemeClr val="tx1"/>
          </a:solidFill>
          <a:latin typeface="+mn-lt"/>
        </a:defRPr>
      </a:lvl6pPr>
      <a:lvl7pPr marL="2971800" indent="-228600" algn="l" rtl="0" fontAlgn="base">
        <a:spcBef>
          <a:spcPct val="20000"/>
        </a:spcBef>
        <a:spcAft>
          <a:spcPct val="0"/>
        </a:spcAft>
        <a:buChar char="»"/>
        <a:defRPr sz="5000">
          <a:solidFill>
            <a:schemeClr val="tx1"/>
          </a:solidFill>
          <a:latin typeface="+mn-lt"/>
        </a:defRPr>
      </a:lvl7pPr>
      <a:lvl8pPr marL="3429000" indent="-228600" algn="l" rtl="0" fontAlgn="base">
        <a:spcBef>
          <a:spcPct val="20000"/>
        </a:spcBef>
        <a:spcAft>
          <a:spcPct val="0"/>
        </a:spcAft>
        <a:buChar char="»"/>
        <a:defRPr sz="5000">
          <a:solidFill>
            <a:schemeClr val="tx1"/>
          </a:solidFill>
          <a:latin typeface="+mn-lt"/>
        </a:defRPr>
      </a:lvl8pPr>
      <a:lvl9pPr marL="3886200" indent="-228600" algn="l" rtl="0" fontAlgn="base">
        <a:spcBef>
          <a:spcPct val="20000"/>
        </a:spcBef>
        <a:spcAft>
          <a:spcPct val="0"/>
        </a:spcAft>
        <a:buChar char="»"/>
        <a:defRPr sz="5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51" descr="5236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FFFF00"/>
                </a:solidFill>
                <a:latin typeface="Arial" charset="0"/>
              </a:defRPr>
            </a:lvl1pPr>
          </a:lstStyle>
          <a:p>
            <a:pPr fontAlgn="base">
              <a:spcBef>
                <a:spcPct val="0"/>
              </a:spcBef>
              <a:spcAft>
                <a:spcPct val="0"/>
              </a:spcAft>
              <a:defRPr/>
            </a:pPr>
            <a:endParaRPr lang="en-US" alt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solidFill>
                  <a:srgbClr val="FFFF00"/>
                </a:solidFill>
                <a:latin typeface="Arial" panose="020B0604020202020204" pitchFamily="34" charset="0"/>
              </a:defRPr>
            </a:lvl1pPr>
          </a:lstStyle>
          <a:p>
            <a:pPr fontAlgn="base">
              <a:spcBef>
                <a:spcPct val="0"/>
              </a:spcBef>
              <a:spcAft>
                <a:spcPct val="0"/>
              </a:spcAft>
              <a:defRPr/>
            </a:pPr>
            <a:fld id="{4D52A9CF-E2A4-4246-87CB-861C19737209}" type="slidenum">
              <a:rPr lang="en-US" altLang="en-US"/>
              <a:pPr fontAlgn="base">
                <a:spcBef>
                  <a:spcPct val="0"/>
                </a:spcBef>
                <a:spcAft>
                  <a:spcPct val="0"/>
                </a:spcAft>
                <a:defRPr/>
              </a:pPr>
              <a:t>‹#›</a:t>
            </a:fld>
            <a:endParaRPr lang="en-US" altLang="en-US" dirty="0"/>
          </a:p>
        </p:txBody>
      </p:sp>
    </p:spTree>
    <p:extLst>
      <p:ext uri="{BB962C8B-B14F-4D97-AF65-F5344CB8AC3E}">
        <p14:creationId xmlns:p14="http://schemas.microsoft.com/office/powerpoint/2010/main" val="2857329013"/>
      </p:ext>
    </p:extLst>
  </p:cSld>
  <p:clrMap bg1="lt1" tx1="dk1" bg2="lt2" tx2="dk2" accent1="accent1" accent2="accent2" accent3="accent3" accent4="accent4" accent5="accent5" accent6="accent6" hlink="hlink" folHlink="folHlink"/>
  <p:sldLayoutIdLst>
    <p:sldLayoutId id="2147489122" r:id="rId1"/>
    <p:sldLayoutId id="2147489123" r:id="rId2"/>
    <p:sldLayoutId id="2147489124" r:id="rId3"/>
    <p:sldLayoutId id="2147489125" r:id="rId4"/>
    <p:sldLayoutId id="2147489126" r:id="rId5"/>
    <p:sldLayoutId id="2147489127" r:id="rId6"/>
    <p:sldLayoutId id="2147489128" r:id="rId7"/>
    <p:sldLayoutId id="2147489129" r:id="rId8"/>
    <p:sldLayoutId id="2147489130" r:id="rId9"/>
    <p:sldLayoutId id="2147489131" r:id="rId10"/>
    <p:sldLayoutId id="2147489132" r:id="rId11"/>
  </p:sldLayoutIdLst>
  <p:txStyles>
    <p:titleStyle>
      <a:lvl1pPr algn="ctr" rtl="0" eaLnBrk="0" fontAlgn="base" hangingPunct="0">
        <a:spcBef>
          <a:spcPct val="0"/>
        </a:spcBef>
        <a:spcAft>
          <a:spcPct val="0"/>
        </a:spcAft>
        <a:defRPr sz="5000">
          <a:solidFill>
            <a:schemeClr val="bg1"/>
          </a:solidFill>
          <a:latin typeface="+mj-lt"/>
          <a:ea typeface="+mj-ea"/>
          <a:cs typeface="+mj-cs"/>
        </a:defRPr>
      </a:lvl1pPr>
      <a:lvl2pPr algn="ctr" rtl="0" eaLnBrk="0" fontAlgn="base" hangingPunct="0">
        <a:spcBef>
          <a:spcPct val="0"/>
        </a:spcBef>
        <a:spcAft>
          <a:spcPct val="0"/>
        </a:spcAft>
        <a:defRPr sz="5000">
          <a:solidFill>
            <a:schemeClr val="bg1"/>
          </a:solidFill>
          <a:latin typeface="Arial Black" pitchFamily="34" charset="0"/>
        </a:defRPr>
      </a:lvl2pPr>
      <a:lvl3pPr algn="ctr" rtl="0" eaLnBrk="0" fontAlgn="base" hangingPunct="0">
        <a:spcBef>
          <a:spcPct val="0"/>
        </a:spcBef>
        <a:spcAft>
          <a:spcPct val="0"/>
        </a:spcAft>
        <a:defRPr sz="5000">
          <a:solidFill>
            <a:schemeClr val="bg1"/>
          </a:solidFill>
          <a:latin typeface="Arial Black" pitchFamily="34" charset="0"/>
        </a:defRPr>
      </a:lvl3pPr>
      <a:lvl4pPr algn="ctr" rtl="0" eaLnBrk="0" fontAlgn="base" hangingPunct="0">
        <a:spcBef>
          <a:spcPct val="0"/>
        </a:spcBef>
        <a:spcAft>
          <a:spcPct val="0"/>
        </a:spcAft>
        <a:defRPr sz="5000">
          <a:solidFill>
            <a:schemeClr val="bg1"/>
          </a:solidFill>
          <a:latin typeface="Arial Black" pitchFamily="34" charset="0"/>
        </a:defRPr>
      </a:lvl4pPr>
      <a:lvl5pPr algn="ctr" rtl="0" eaLnBrk="0" fontAlgn="base" hangingPunct="0">
        <a:spcBef>
          <a:spcPct val="0"/>
        </a:spcBef>
        <a:spcAft>
          <a:spcPct val="0"/>
        </a:spcAft>
        <a:defRPr sz="5000">
          <a:solidFill>
            <a:schemeClr val="bg1"/>
          </a:solidFill>
          <a:latin typeface="Arial Black" pitchFamily="34" charset="0"/>
        </a:defRPr>
      </a:lvl5pPr>
      <a:lvl6pPr marL="457200" algn="ctr" rtl="0" fontAlgn="base">
        <a:spcBef>
          <a:spcPct val="0"/>
        </a:spcBef>
        <a:spcAft>
          <a:spcPct val="0"/>
        </a:spcAft>
        <a:defRPr sz="5000">
          <a:solidFill>
            <a:schemeClr val="bg1"/>
          </a:solidFill>
          <a:latin typeface="Arial Black" pitchFamily="34" charset="0"/>
        </a:defRPr>
      </a:lvl6pPr>
      <a:lvl7pPr marL="914400" algn="ctr" rtl="0" fontAlgn="base">
        <a:spcBef>
          <a:spcPct val="0"/>
        </a:spcBef>
        <a:spcAft>
          <a:spcPct val="0"/>
        </a:spcAft>
        <a:defRPr sz="5000">
          <a:solidFill>
            <a:schemeClr val="bg1"/>
          </a:solidFill>
          <a:latin typeface="Arial Black" pitchFamily="34" charset="0"/>
        </a:defRPr>
      </a:lvl7pPr>
      <a:lvl8pPr marL="1371600" algn="ctr" rtl="0" fontAlgn="base">
        <a:spcBef>
          <a:spcPct val="0"/>
        </a:spcBef>
        <a:spcAft>
          <a:spcPct val="0"/>
        </a:spcAft>
        <a:defRPr sz="5000">
          <a:solidFill>
            <a:schemeClr val="bg1"/>
          </a:solidFill>
          <a:latin typeface="Arial Black" pitchFamily="34" charset="0"/>
        </a:defRPr>
      </a:lvl8pPr>
      <a:lvl9pPr marL="1828800" algn="ctr" rtl="0" fontAlgn="base">
        <a:spcBef>
          <a:spcPct val="0"/>
        </a:spcBef>
        <a:spcAft>
          <a:spcPct val="0"/>
        </a:spcAft>
        <a:defRPr sz="5000">
          <a:solidFill>
            <a:schemeClr val="bg1"/>
          </a:solidFill>
          <a:latin typeface="Arial Black" pitchFamily="34" charset="0"/>
        </a:defRPr>
      </a:lvl9pPr>
    </p:titleStyle>
    <p:bodyStyle>
      <a:lvl1pPr marL="342900" indent="-342900" algn="l" rtl="0" eaLnBrk="0" fontAlgn="base" hangingPunct="0">
        <a:spcBef>
          <a:spcPct val="20000"/>
        </a:spcBef>
        <a:spcAft>
          <a:spcPct val="0"/>
        </a:spcAft>
        <a:defRPr sz="5000">
          <a:solidFill>
            <a:schemeClr val="bg1"/>
          </a:solidFill>
          <a:latin typeface="+mn-lt"/>
          <a:ea typeface="+mn-ea"/>
          <a:cs typeface="+mn-cs"/>
        </a:defRPr>
      </a:lvl1pPr>
      <a:lvl2pPr marL="742950" indent="-285750" algn="l" rtl="0" eaLnBrk="0" fontAlgn="base" hangingPunct="0">
        <a:spcBef>
          <a:spcPct val="20000"/>
        </a:spcBef>
        <a:spcAft>
          <a:spcPct val="0"/>
        </a:spcAft>
        <a:buChar char="–"/>
        <a:defRPr sz="5000">
          <a:solidFill>
            <a:schemeClr val="tx1"/>
          </a:solidFill>
          <a:latin typeface="+mn-lt"/>
        </a:defRPr>
      </a:lvl2pPr>
      <a:lvl3pPr marL="1143000" indent="-228600" algn="l" rtl="0" eaLnBrk="0" fontAlgn="base" hangingPunct="0">
        <a:spcBef>
          <a:spcPct val="20000"/>
        </a:spcBef>
        <a:spcAft>
          <a:spcPct val="0"/>
        </a:spcAft>
        <a:buChar char="•"/>
        <a:defRPr sz="5000">
          <a:solidFill>
            <a:schemeClr val="tx1"/>
          </a:solidFill>
          <a:latin typeface="+mn-lt"/>
        </a:defRPr>
      </a:lvl3pPr>
      <a:lvl4pPr marL="1600200" indent="-228600" algn="l" rtl="0" eaLnBrk="0" fontAlgn="base" hangingPunct="0">
        <a:spcBef>
          <a:spcPct val="20000"/>
        </a:spcBef>
        <a:spcAft>
          <a:spcPct val="0"/>
        </a:spcAft>
        <a:buChar char="–"/>
        <a:defRPr sz="5000">
          <a:solidFill>
            <a:schemeClr val="tx1"/>
          </a:solidFill>
          <a:latin typeface="+mn-lt"/>
        </a:defRPr>
      </a:lvl4pPr>
      <a:lvl5pPr marL="2057400" indent="-228600" algn="l" rtl="0" eaLnBrk="0" fontAlgn="base" hangingPunct="0">
        <a:spcBef>
          <a:spcPct val="20000"/>
        </a:spcBef>
        <a:spcAft>
          <a:spcPct val="0"/>
        </a:spcAft>
        <a:buChar char="»"/>
        <a:defRPr sz="5000">
          <a:solidFill>
            <a:schemeClr val="tx1"/>
          </a:solidFill>
          <a:latin typeface="+mn-lt"/>
        </a:defRPr>
      </a:lvl5pPr>
      <a:lvl6pPr marL="2514600" indent="-228600" algn="l" rtl="0" fontAlgn="base">
        <a:spcBef>
          <a:spcPct val="20000"/>
        </a:spcBef>
        <a:spcAft>
          <a:spcPct val="0"/>
        </a:spcAft>
        <a:buChar char="»"/>
        <a:defRPr sz="5000">
          <a:solidFill>
            <a:schemeClr val="tx1"/>
          </a:solidFill>
          <a:latin typeface="+mn-lt"/>
        </a:defRPr>
      </a:lvl6pPr>
      <a:lvl7pPr marL="2971800" indent="-228600" algn="l" rtl="0" fontAlgn="base">
        <a:spcBef>
          <a:spcPct val="20000"/>
        </a:spcBef>
        <a:spcAft>
          <a:spcPct val="0"/>
        </a:spcAft>
        <a:buChar char="»"/>
        <a:defRPr sz="5000">
          <a:solidFill>
            <a:schemeClr val="tx1"/>
          </a:solidFill>
          <a:latin typeface="+mn-lt"/>
        </a:defRPr>
      </a:lvl7pPr>
      <a:lvl8pPr marL="3429000" indent="-228600" algn="l" rtl="0" fontAlgn="base">
        <a:spcBef>
          <a:spcPct val="20000"/>
        </a:spcBef>
        <a:spcAft>
          <a:spcPct val="0"/>
        </a:spcAft>
        <a:buChar char="»"/>
        <a:defRPr sz="5000">
          <a:solidFill>
            <a:schemeClr val="tx1"/>
          </a:solidFill>
          <a:latin typeface="+mn-lt"/>
        </a:defRPr>
      </a:lvl8pPr>
      <a:lvl9pPr marL="3886200" indent="-228600" algn="l" rtl="0" fontAlgn="base">
        <a:spcBef>
          <a:spcPct val="20000"/>
        </a:spcBef>
        <a:spcAft>
          <a:spcPct val="0"/>
        </a:spcAft>
        <a:buChar char="»"/>
        <a:defRPr sz="5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45" descr="1794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FFFF00"/>
                </a:solidFill>
                <a:latin typeface="Arial" charset="0"/>
              </a:defRPr>
            </a:lvl1pPr>
          </a:lstStyle>
          <a:p>
            <a:pPr fontAlgn="base">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solidFill>
                  <a:srgbClr val="FFFF00"/>
                </a:solidFill>
                <a:latin typeface="Arial" panose="020B0604020202020204" pitchFamily="34" charset="0"/>
              </a:defRPr>
            </a:lvl1pPr>
          </a:lstStyle>
          <a:p>
            <a:pPr fontAlgn="base">
              <a:spcBef>
                <a:spcPct val="0"/>
              </a:spcBef>
              <a:spcAft>
                <a:spcPct val="0"/>
              </a:spcAft>
              <a:defRPr/>
            </a:pPr>
            <a:fld id="{FA082779-BF95-4F74-AAD3-4FCB23790857}" type="slidenum">
              <a:rPr lang="en-US" altLang="en-US"/>
              <a:pPr fontAlgn="base">
                <a:spcBef>
                  <a:spcPct val="0"/>
                </a:spcBef>
                <a:spcAft>
                  <a:spcPct val="0"/>
                </a:spcAft>
                <a:defRPr/>
              </a:pPr>
              <a:t>‹#›</a:t>
            </a:fld>
            <a:endParaRPr lang="en-US" altLang="en-US" dirty="0"/>
          </a:p>
        </p:txBody>
      </p:sp>
    </p:spTree>
    <p:extLst>
      <p:ext uri="{BB962C8B-B14F-4D97-AF65-F5344CB8AC3E}">
        <p14:creationId xmlns:p14="http://schemas.microsoft.com/office/powerpoint/2010/main" val="681855619"/>
      </p:ext>
    </p:extLst>
  </p:cSld>
  <p:clrMap bg1="lt1" tx1="dk1" bg2="lt2" tx2="dk2" accent1="accent1" accent2="accent2" accent3="accent3" accent4="accent4" accent5="accent5" accent6="accent6" hlink="hlink" folHlink="folHlink"/>
  <p:sldLayoutIdLst>
    <p:sldLayoutId id="2147489218" r:id="rId1"/>
    <p:sldLayoutId id="2147489219" r:id="rId2"/>
    <p:sldLayoutId id="2147489220" r:id="rId3"/>
    <p:sldLayoutId id="2147489221" r:id="rId4"/>
    <p:sldLayoutId id="2147489222" r:id="rId5"/>
    <p:sldLayoutId id="2147489223" r:id="rId6"/>
    <p:sldLayoutId id="2147489224" r:id="rId7"/>
    <p:sldLayoutId id="2147489225" r:id="rId8"/>
    <p:sldLayoutId id="2147489226" r:id="rId9"/>
    <p:sldLayoutId id="2147489227" r:id="rId10"/>
    <p:sldLayoutId id="2147489228" r:id="rId11"/>
  </p:sldLayoutIdLst>
  <p:txStyles>
    <p:titleStyle>
      <a:lvl1pPr algn="ctr" rtl="0" eaLnBrk="0" fontAlgn="base" hangingPunct="0">
        <a:spcBef>
          <a:spcPct val="0"/>
        </a:spcBef>
        <a:spcAft>
          <a:spcPct val="0"/>
        </a:spcAft>
        <a:defRPr sz="5000">
          <a:solidFill>
            <a:srgbClr val="FFFF00"/>
          </a:solidFill>
          <a:latin typeface="+mj-lt"/>
          <a:ea typeface="+mj-ea"/>
          <a:cs typeface="+mj-cs"/>
        </a:defRPr>
      </a:lvl1pPr>
      <a:lvl2pPr algn="ctr" rtl="0" eaLnBrk="0" fontAlgn="base" hangingPunct="0">
        <a:spcBef>
          <a:spcPct val="0"/>
        </a:spcBef>
        <a:spcAft>
          <a:spcPct val="0"/>
        </a:spcAft>
        <a:defRPr sz="5000">
          <a:solidFill>
            <a:srgbClr val="FFFF00"/>
          </a:solidFill>
          <a:latin typeface="Arial Black" pitchFamily="34" charset="0"/>
        </a:defRPr>
      </a:lvl2pPr>
      <a:lvl3pPr algn="ctr" rtl="0" eaLnBrk="0" fontAlgn="base" hangingPunct="0">
        <a:spcBef>
          <a:spcPct val="0"/>
        </a:spcBef>
        <a:spcAft>
          <a:spcPct val="0"/>
        </a:spcAft>
        <a:defRPr sz="5000">
          <a:solidFill>
            <a:srgbClr val="FFFF00"/>
          </a:solidFill>
          <a:latin typeface="Arial Black" pitchFamily="34" charset="0"/>
        </a:defRPr>
      </a:lvl3pPr>
      <a:lvl4pPr algn="ctr" rtl="0" eaLnBrk="0" fontAlgn="base" hangingPunct="0">
        <a:spcBef>
          <a:spcPct val="0"/>
        </a:spcBef>
        <a:spcAft>
          <a:spcPct val="0"/>
        </a:spcAft>
        <a:defRPr sz="5000">
          <a:solidFill>
            <a:srgbClr val="FFFF00"/>
          </a:solidFill>
          <a:latin typeface="Arial Black" pitchFamily="34" charset="0"/>
        </a:defRPr>
      </a:lvl4pPr>
      <a:lvl5pPr algn="ctr" rtl="0" eaLnBrk="0" fontAlgn="base" hangingPunct="0">
        <a:spcBef>
          <a:spcPct val="0"/>
        </a:spcBef>
        <a:spcAft>
          <a:spcPct val="0"/>
        </a:spcAft>
        <a:defRPr sz="5000">
          <a:solidFill>
            <a:srgbClr val="FFFF00"/>
          </a:solidFill>
          <a:latin typeface="Arial Black" pitchFamily="34" charset="0"/>
        </a:defRPr>
      </a:lvl5pPr>
      <a:lvl6pPr marL="457200" algn="ctr" rtl="0" fontAlgn="base">
        <a:spcBef>
          <a:spcPct val="0"/>
        </a:spcBef>
        <a:spcAft>
          <a:spcPct val="0"/>
        </a:spcAft>
        <a:defRPr sz="5000">
          <a:solidFill>
            <a:srgbClr val="FFFF00"/>
          </a:solidFill>
          <a:latin typeface="Arial Black" pitchFamily="34" charset="0"/>
        </a:defRPr>
      </a:lvl6pPr>
      <a:lvl7pPr marL="914400" algn="ctr" rtl="0" fontAlgn="base">
        <a:spcBef>
          <a:spcPct val="0"/>
        </a:spcBef>
        <a:spcAft>
          <a:spcPct val="0"/>
        </a:spcAft>
        <a:defRPr sz="5000">
          <a:solidFill>
            <a:srgbClr val="FFFF00"/>
          </a:solidFill>
          <a:latin typeface="Arial Black" pitchFamily="34" charset="0"/>
        </a:defRPr>
      </a:lvl7pPr>
      <a:lvl8pPr marL="1371600" algn="ctr" rtl="0" fontAlgn="base">
        <a:spcBef>
          <a:spcPct val="0"/>
        </a:spcBef>
        <a:spcAft>
          <a:spcPct val="0"/>
        </a:spcAft>
        <a:defRPr sz="5000">
          <a:solidFill>
            <a:srgbClr val="FFFF00"/>
          </a:solidFill>
          <a:latin typeface="Arial Black" pitchFamily="34" charset="0"/>
        </a:defRPr>
      </a:lvl8pPr>
      <a:lvl9pPr marL="1828800" algn="ctr" rtl="0" fontAlgn="base">
        <a:spcBef>
          <a:spcPct val="0"/>
        </a:spcBef>
        <a:spcAft>
          <a:spcPct val="0"/>
        </a:spcAft>
        <a:defRPr sz="5000">
          <a:solidFill>
            <a:srgbClr val="FFFF00"/>
          </a:solidFill>
          <a:latin typeface="Arial Black" pitchFamily="34" charset="0"/>
        </a:defRPr>
      </a:lvl9pPr>
    </p:titleStyle>
    <p:bodyStyle>
      <a:lvl1pPr marL="342900" indent="-342900" algn="l" rtl="0" eaLnBrk="0" fontAlgn="base" hangingPunct="0">
        <a:spcBef>
          <a:spcPct val="20000"/>
        </a:spcBef>
        <a:spcAft>
          <a:spcPct val="0"/>
        </a:spcAft>
        <a:defRPr sz="50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5000">
          <a:solidFill>
            <a:schemeClr val="tx1"/>
          </a:solidFill>
          <a:latin typeface="+mn-lt"/>
        </a:defRPr>
      </a:lvl2pPr>
      <a:lvl3pPr marL="1143000" indent="-228600" algn="l" rtl="0" eaLnBrk="0" fontAlgn="base" hangingPunct="0">
        <a:spcBef>
          <a:spcPct val="20000"/>
        </a:spcBef>
        <a:spcAft>
          <a:spcPct val="0"/>
        </a:spcAft>
        <a:buChar char="•"/>
        <a:defRPr sz="5000">
          <a:solidFill>
            <a:schemeClr val="tx1"/>
          </a:solidFill>
          <a:latin typeface="+mn-lt"/>
        </a:defRPr>
      </a:lvl3pPr>
      <a:lvl4pPr marL="1600200" indent="-228600" algn="l" rtl="0" eaLnBrk="0" fontAlgn="base" hangingPunct="0">
        <a:spcBef>
          <a:spcPct val="20000"/>
        </a:spcBef>
        <a:spcAft>
          <a:spcPct val="0"/>
        </a:spcAft>
        <a:buChar char="–"/>
        <a:defRPr sz="5000">
          <a:solidFill>
            <a:schemeClr val="tx1"/>
          </a:solidFill>
          <a:latin typeface="+mn-lt"/>
        </a:defRPr>
      </a:lvl4pPr>
      <a:lvl5pPr marL="2057400" indent="-228600" algn="l" rtl="0" eaLnBrk="0" fontAlgn="base" hangingPunct="0">
        <a:spcBef>
          <a:spcPct val="20000"/>
        </a:spcBef>
        <a:spcAft>
          <a:spcPct val="0"/>
        </a:spcAft>
        <a:buChar char="»"/>
        <a:defRPr sz="5000">
          <a:solidFill>
            <a:schemeClr val="tx1"/>
          </a:solidFill>
          <a:latin typeface="+mn-lt"/>
        </a:defRPr>
      </a:lvl5pPr>
      <a:lvl6pPr marL="2514600" indent="-228600" algn="l" rtl="0" fontAlgn="base">
        <a:spcBef>
          <a:spcPct val="20000"/>
        </a:spcBef>
        <a:spcAft>
          <a:spcPct val="0"/>
        </a:spcAft>
        <a:buChar char="»"/>
        <a:defRPr sz="5000">
          <a:solidFill>
            <a:schemeClr val="tx1"/>
          </a:solidFill>
          <a:latin typeface="+mn-lt"/>
        </a:defRPr>
      </a:lvl6pPr>
      <a:lvl7pPr marL="2971800" indent="-228600" algn="l" rtl="0" fontAlgn="base">
        <a:spcBef>
          <a:spcPct val="20000"/>
        </a:spcBef>
        <a:spcAft>
          <a:spcPct val="0"/>
        </a:spcAft>
        <a:buChar char="»"/>
        <a:defRPr sz="5000">
          <a:solidFill>
            <a:schemeClr val="tx1"/>
          </a:solidFill>
          <a:latin typeface="+mn-lt"/>
        </a:defRPr>
      </a:lvl7pPr>
      <a:lvl8pPr marL="3429000" indent="-228600" algn="l" rtl="0" fontAlgn="base">
        <a:spcBef>
          <a:spcPct val="20000"/>
        </a:spcBef>
        <a:spcAft>
          <a:spcPct val="0"/>
        </a:spcAft>
        <a:buChar char="»"/>
        <a:defRPr sz="5000">
          <a:solidFill>
            <a:schemeClr val="tx1"/>
          </a:solidFill>
          <a:latin typeface="+mn-lt"/>
        </a:defRPr>
      </a:lvl8pPr>
      <a:lvl9pPr marL="3886200" indent="-228600" algn="l" rtl="0" fontAlgn="base">
        <a:spcBef>
          <a:spcPct val="20000"/>
        </a:spcBef>
        <a:spcAft>
          <a:spcPct val="0"/>
        </a:spcAft>
        <a:buChar char="»"/>
        <a:defRPr sz="5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57" descr="57480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0" y="3810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ltLang="en-US" smtClean="0"/>
          </a:p>
        </p:txBody>
      </p:sp>
      <p:sp>
        <p:nvSpPr>
          <p:cNvPr id="1028" name="Rectangle 3"/>
          <p:cNvSpPr>
            <a:spLocks noGrp="1" noChangeArrowheads="1"/>
          </p:cNvSpPr>
          <p:nvPr>
            <p:ph type="body" idx="1"/>
          </p:nvPr>
        </p:nvSpPr>
        <p:spPr bwMode="auto">
          <a:xfrm>
            <a:off x="609600" y="1600200"/>
            <a:ext cx="1097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smtClean="0"/>
          </a:p>
        </p:txBody>
      </p:sp>
      <p:sp>
        <p:nvSpPr>
          <p:cNvPr id="1029" name="Rectangle 5"/>
          <p:cNvSpPr>
            <a:spLocks noGrp="1" noChangeArrowheads="1"/>
          </p:cNvSpPr>
          <p:nvPr>
            <p:ph type="ftr" sz="quarter" idx="3"/>
          </p:nvPr>
        </p:nvSpPr>
        <p:spPr bwMode="auto">
          <a:xfrm>
            <a:off x="304800" y="5943600"/>
            <a:ext cx="386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FFFF00"/>
                </a:solidFill>
                <a:latin typeface="Arial" charset="0"/>
              </a:defRPr>
            </a:lvl1pPr>
          </a:lstStyle>
          <a:p>
            <a:pPr fontAlgn="base">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10972800" y="6245225"/>
            <a:ext cx="60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FFFF00"/>
                </a:solidFill>
                <a:latin typeface="Arial" panose="020B0604020202020204" pitchFamily="34" charset="0"/>
              </a:defRPr>
            </a:lvl1pPr>
          </a:lstStyle>
          <a:p>
            <a:pPr fontAlgn="base">
              <a:spcBef>
                <a:spcPct val="0"/>
              </a:spcBef>
              <a:spcAft>
                <a:spcPct val="0"/>
              </a:spcAft>
              <a:defRPr/>
            </a:pPr>
            <a:fld id="{37B607CF-240E-4901-9BBD-DEDD862194EF}" type="slidenum">
              <a:rPr lang="en-US" altLang="en-US"/>
              <a:pPr fontAlgn="base">
                <a:spcBef>
                  <a:spcPct val="0"/>
                </a:spcBef>
                <a:spcAft>
                  <a:spcPct val="0"/>
                </a:spcAft>
                <a:defRPr/>
              </a:pPr>
              <a:t>‹#›</a:t>
            </a:fld>
            <a:endParaRPr lang="en-US" altLang="en-US" dirty="0"/>
          </a:p>
        </p:txBody>
      </p:sp>
    </p:spTree>
    <p:extLst>
      <p:ext uri="{BB962C8B-B14F-4D97-AF65-F5344CB8AC3E}">
        <p14:creationId xmlns:p14="http://schemas.microsoft.com/office/powerpoint/2010/main" val="984353418"/>
      </p:ext>
    </p:extLst>
  </p:cSld>
  <p:clrMap bg1="lt1" tx1="dk1" bg2="lt2" tx2="dk2" accent1="accent1" accent2="accent2" accent3="accent3" accent4="accent4" accent5="accent5" accent6="accent6" hlink="hlink" folHlink="folHlink"/>
  <p:sldLayoutIdLst>
    <p:sldLayoutId id="2147489254" r:id="rId1"/>
    <p:sldLayoutId id="2147489255" r:id="rId2"/>
    <p:sldLayoutId id="2147489256" r:id="rId3"/>
    <p:sldLayoutId id="2147489257" r:id="rId4"/>
    <p:sldLayoutId id="2147489258" r:id="rId5"/>
    <p:sldLayoutId id="2147489259" r:id="rId6"/>
    <p:sldLayoutId id="2147489260" r:id="rId7"/>
    <p:sldLayoutId id="2147489261" r:id="rId8"/>
    <p:sldLayoutId id="2147489262" r:id="rId9"/>
    <p:sldLayoutId id="2147489263" r:id="rId10"/>
    <p:sldLayoutId id="2147489264" r:id="rId11"/>
  </p:sldLayoutIdLst>
  <p:txStyles>
    <p:titleStyle>
      <a:lvl1pPr algn="ctr" rtl="0" eaLnBrk="0" fontAlgn="base" hangingPunct="0">
        <a:spcBef>
          <a:spcPct val="0"/>
        </a:spcBef>
        <a:spcAft>
          <a:spcPct val="0"/>
        </a:spcAft>
        <a:defRPr sz="5000">
          <a:solidFill>
            <a:srgbClr val="FFFF00"/>
          </a:solidFill>
          <a:latin typeface="+mj-lt"/>
          <a:ea typeface="+mj-ea"/>
          <a:cs typeface="+mj-cs"/>
        </a:defRPr>
      </a:lvl1pPr>
      <a:lvl2pPr algn="ctr" rtl="0" eaLnBrk="0" fontAlgn="base" hangingPunct="0">
        <a:spcBef>
          <a:spcPct val="0"/>
        </a:spcBef>
        <a:spcAft>
          <a:spcPct val="0"/>
        </a:spcAft>
        <a:defRPr sz="5000">
          <a:solidFill>
            <a:srgbClr val="FFFF00"/>
          </a:solidFill>
          <a:latin typeface="Arial Black" pitchFamily="34" charset="0"/>
        </a:defRPr>
      </a:lvl2pPr>
      <a:lvl3pPr algn="ctr" rtl="0" eaLnBrk="0" fontAlgn="base" hangingPunct="0">
        <a:spcBef>
          <a:spcPct val="0"/>
        </a:spcBef>
        <a:spcAft>
          <a:spcPct val="0"/>
        </a:spcAft>
        <a:defRPr sz="5000">
          <a:solidFill>
            <a:srgbClr val="FFFF00"/>
          </a:solidFill>
          <a:latin typeface="Arial Black" pitchFamily="34" charset="0"/>
        </a:defRPr>
      </a:lvl3pPr>
      <a:lvl4pPr algn="ctr" rtl="0" eaLnBrk="0" fontAlgn="base" hangingPunct="0">
        <a:spcBef>
          <a:spcPct val="0"/>
        </a:spcBef>
        <a:spcAft>
          <a:spcPct val="0"/>
        </a:spcAft>
        <a:defRPr sz="5000">
          <a:solidFill>
            <a:srgbClr val="FFFF00"/>
          </a:solidFill>
          <a:latin typeface="Arial Black" pitchFamily="34" charset="0"/>
        </a:defRPr>
      </a:lvl4pPr>
      <a:lvl5pPr algn="ctr" rtl="0" eaLnBrk="0" fontAlgn="base" hangingPunct="0">
        <a:spcBef>
          <a:spcPct val="0"/>
        </a:spcBef>
        <a:spcAft>
          <a:spcPct val="0"/>
        </a:spcAft>
        <a:defRPr sz="5000">
          <a:solidFill>
            <a:srgbClr val="FFFF00"/>
          </a:solidFill>
          <a:latin typeface="Arial Black" pitchFamily="34" charset="0"/>
        </a:defRPr>
      </a:lvl5pPr>
      <a:lvl6pPr marL="457200" algn="ctr" rtl="0" fontAlgn="base">
        <a:spcBef>
          <a:spcPct val="0"/>
        </a:spcBef>
        <a:spcAft>
          <a:spcPct val="0"/>
        </a:spcAft>
        <a:defRPr sz="5000">
          <a:solidFill>
            <a:srgbClr val="FFFF00"/>
          </a:solidFill>
          <a:latin typeface="Arial Black" pitchFamily="34" charset="0"/>
        </a:defRPr>
      </a:lvl6pPr>
      <a:lvl7pPr marL="914400" algn="ctr" rtl="0" fontAlgn="base">
        <a:spcBef>
          <a:spcPct val="0"/>
        </a:spcBef>
        <a:spcAft>
          <a:spcPct val="0"/>
        </a:spcAft>
        <a:defRPr sz="5000">
          <a:solidFill>
            <a:srgbClr val="FFFF00"/>
          </a:solidFill>
          <a:latin typeface="Arial Black" pitchFamily="34" charset="0"/>
        </a:defRPr>
      </a:lvl7pPr>
      <a:lvl8pPr marL="1371600" algn="ctr" rtl="0" fontAlgn="base">
        <a:spcBef>
          <a:spcPct val="0"/>
        </a:spcBef>
        <a:spcAft>
          <a:spcPct val="0"/>
        </a:spcAft>
        <a:defRPr sz="5000">
          <a:solidFill>
            <a:srgbClr val="FFFF00"/>
          </a:solidFill>
          <a:latin typeface="Arial Black" pitchFamily="34" charset="0"/>
        </a:defRPr>
      </a:lvl8pPr>
      <a:lvl9pPr marL="1828800" algn="ctr" rtl="0" fontAlgn="base">
        <a:spcBef>
          <a:spcPct val="0"/>
        </a:spcBef>
        <a:spcAft>
          <a:spcPct val="0"/>
        </a:spcAft>
        <a:defRPr sz="5000">
          <a:solidFill>
            <a:srgbClr val="FFFF00"/>
          </a:solidFill>
          <a:latin typeface="Arial Black" pitchFamily="34" charset="0"/>
        </a:defRPr>
      </a:lvl9pPr>
    </p:titleStyle>
    <p:bodyStyle>
      <a:lvl1pPr marL="342900" indent="-342900" algn="l" rtl="0" eaLnBrk="0" fontAlgn="base" hangingPunct="0">
        <a:spcBef>
          <a:spcPct val="20000"/>
        </a:spcBef>
        <a:spcAft>
          <a:spcPct val="0"/>
        </a:spcAft>
        <a:defRPr sz="50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5000">
          <a:solidFill>
            <a:schemeClr val="tx1"/>
          </a:solidFill>
          <a:latin typeface="+mn-lt"/>
        </a:defRPr>
      </a:lvl2pPr>
      <a:lvl3pPr marL="1143000" indent="-228600" algn="l" rtl="0" eaLnBrk="0" fontAlgn="base" hangingPunct="0">
        <a:spcBef>
          <a:spcPct val="20000"/>
        </a:spcBef>
        <a:spcAft>
          <a:spcPct val="0"/>
        </a:spcAft>
        <a:buChar char="•"/>
        <a:defRPr sz="5000">
          <a:solidFill>
            <a:schemeClr val="tx1"/>
          </a:solidFill>
          <a:latin typeface="+mn-lt"/>
        </a:defRPr>
      </a:lvl3pPr>
      <a:lvl4pPr marL="1600200" indent="-228600" algn="l" rtl="0" eaLnBrk="0" fontAlgn="base" hangingPunct="0">
        <a:spcBef>
          <a:spcPct val="20000"/>
        </a:spcBef>
        <a:spcAft>
          <a:spcPct val="0"/>
        </a:spcAft>
        <a:buChar char="–"/>
        <a:defRPr sz="5000">
          <a:solidFill>
            <a:schemeClr val="tx1"/>
          </a:solidFill>
          <a:latin typeface="+mn-lt"/>
        </a:defRPr>
      </a:lvl4pPr>
      <a:lvl5pPr marL="2057400" indent="-228600" algn="l" rtl="0" eaLnBrk="0" fontAlgn="base" hangingPunct="0">
        <a:spcBef>
          <a:spcPct val="20000"/>
        </a:spcBef>
        <a:spcAft>
          <a:spcPct val="0"/>
        </a:spcAft>
        <a:buChar char="»"/>
        <a:defRPr sz="5000">
          <a:solidFill>
            <a:schemeClr val="tx1"/>
          </a:solidFill>
          <a:latin typeface="+mn-lt"/>
        </a:defRPr>
      </a:lvl5pPr>
      <a:lvl6pPr marL="2514600" indent="-228600" algn="l" rtl="0" fontAlgn="base">
        <a:spcBef>
          <a:spcPct val="20000"/>
        </a:spcBef>
        <a:spcAft>
          <a:spcPct val="0"/>
        </a:spcAft>
        <a:buChar char="»"/>
        <a:defRPr sz="5000">
          <a:solidFill>
            <a:schemeClr val="tx1"/>
          </a:solidFill>
          <a:latin typeface="+mn-lt"/>
        </a:defRPr>
      </a:lvl6pPr>
      <a:lvl7pPr marL="2971800" indent="-228600" algn="l" rtl="0" fontAlgn="base">
        <a:spcBef>
          <a:spcPct val="20000"/>
        </a:spcBef>
        <a:spcAft>
          <a:spcPct val="0"/>
        </a:spcAft>
        <a:buChar char="»"/>
        <a:defRPr sz="5000">
          <a:solidFill>
            <a:schemeClr val="tx1"/>
          </a:solidFill>
          <a:latin typeface="+mn-lt"/>
        </a:defRPr>
      </a:lvl7pPr>
      <a:lvl8pPr marL="3429000" indent="-228600" algn="l" rtl="0" fontAlgn="base">
        <a:spcBef>
          <a:spcPct val="20000"/>
        </a:spcBef>
        <a:spcAft>
          <a:spcPct val="0"/>
        </a:spcAft>
        <a:buChar char="»"/>
        <a:defRPr sz="5000">
          <a:solidFill>
            <a:schemeClr val="tx1"/>
          </a:solidFill>
          <a:latin typeface="+mn-lt"/>
        </a:defRPr>
      </a:lvl8pPr>
      <a:lvl9pPr marL="3886200" indent="-228600" algn="l" rtl="0" fontAlgn="base">
        <a:spcBef>
          <a:spcPct val="20000"/>
        </a:spcBef>
        <a:spcAft>
          <a:spcPct val="0"/>
        </a:spcAft>
        <a:buChar char="»"/>
        <a:defRPr sz="5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94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07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07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07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07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07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07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07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07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07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07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4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07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07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07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07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07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07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070.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07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07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070.xml"/></Relationships>
</file>

<file path=ppt/slides/_rels/slide1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07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07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070.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070.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070.xml"/></Relationships>
</file>

<file path=ppt/slides/_rels/slide12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117.xml"/></Relationships>
</file>

<file path=ppt/slides/_rels/slide12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17.xml"/></Relationships>
</file>

<file path=ppt/slides/_rels/slide12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17.xml"/></Relationships>
</file>

<file path=ppt/slides/_rels/slide12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17.xml"/></Relationships>
</file>

<file path=ppt/slides/_rels/slide12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17.xml"/></Relationships>
</file>

<file path=ppt/slides/_rels/slide1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17.xml"/></Relationships>
</file>

<file path=ppt/slides/_rels/slide13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17.xml"/></Relationships>
</file>

<file path=ppt/slides/_rels/slide13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17.xml"/></Relationships>
</file>

<file path=ppt/slides/_rels/slide13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17.xml"/></Relationships>
</file>

<file path=ppt/slides/_rels/slide13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17.xml"/></Relationships>
</file>

<file path=ppt/slides/_rels/slide13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17.xml"/></Relationships>
</file>

<file path=ppt/slides/_rels/slide13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17.xml"/></Relationships>
</file>

<file path=ppt/slides/_rels/slide13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17.xml"/></Relationships>
</file>

<file path=ppt/slides/_rels/slide13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117.xml"/></Relationships>
</file>

<file path=ppt/slides/_rels/slide13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448.xml"/></Relationships>
</file>

<file path=ppt/slides/_rels/slide1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Layout" Target="../slideLayouts/slideLayout7.xml"/><Relationship Id="rId1" Type="http://schemas.openxmlformats.org/officeDocument/2006/relationships/video" Target="https://www.youtube.com/embed/MHPZUJNkm9I" TargetMode="External"/></Relationships>
</file>

<file path=ppt/slides/_rels/slide14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448.xml"/></Relationships>
</file>

<file path=ppt/slides/_rels/slide14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448.xml"/></Relationships>
</file>

<file path=ppt/slides/_rels/slide14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448.xml"/></Relationships>
</file>

<file path=ppt/slides/_rels/slide14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448.xml"/></Relationships>
</file>

<file path=ppt/slides/_rels/slide14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448.xml"/></Relationships>
</file>

<file path=ppt/slides/_rels/slide14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448.xml"/></Relationships>
</file>

<file path=ppt/slides/_rels/slide146.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448.xml"/></Relationships>
</file>

<file path=ppt/slides/_rels/slide14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448.xml"/></Relationships>
</file>

<file path=ppt/slides/_rels/slide14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448.xml"/></Relationships>
</file>

<file path=ppt/slides/_rels/slide14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448.xml"/></Relationships>
</file>

<file path=ppt/slides/_rels/slide1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448.xml"/></Relationships>
</file>

<file path=ppt/slides/_rels/slide15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448.xml"/></Relationships>
</file>

<file path=ppt/slides/_rels/slide15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448.xml"/></Relationships>
</file>

<file path=ppt/slides/_rels/slide15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117.xml"/></Relationships>
</file>

<file path=ppt/slides/_rels/slide15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828.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83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83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832.xml"/></Relationships>
</file>

<file path=ppt/slides/_rels/slide15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ideo" Target="https://www.youtube.com/embed/jOY7Gu2MzHQ" TargetMode="External"/><Relationship Id="rId4" Type="http://schemas.openxmlformats.org/officeDocument/2006/relationships/image" Target="../media/image83.jpe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55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55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55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55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55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553.xml"/></Relationships>
</file>

<file path=ppt/slides/_rels/slide16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943.xml"/></Relationships>
</file>

<file path=ppt/slides/_rels/slide16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283.xml"/></Relationships>
</file>

<file path=ppt/slides/_rels/slide16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Layout" Target="../slideLayouts/slideLayout1943.xml"/><Relationship Id="rId1" Type="http://schemas.openxmlformats.org/officeDocument/2006/relationships/video" Target="https://www.youtube.com/embed/bmLuXqSa6nU" TargetMode="External"/></Relationships>
</file>

<file path=ppt/slides/_rels/slide17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086.xml"/></Relationships>
</file>

<file path=ppt/slides/_rels/slide173.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086.xml"/></Relationships>
</file>

<file path=ppt/slides/_rels/slide17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086.xml"/></Relationships>
</file>

<file path=ppt/slides/_rels/slide17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086.xml"/></Relationships>
</file>

<file path=ppt/slides/_rels/slide17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086.xml"/></Relationships>
</file>

<file path=ppt/slides/_rels/slide17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086.xml"/></Relationships>
</file>

<file path=ppt/slides/_rels/slide17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086.xml"/></Relationships>
</file>

<file path=ppt/slides/_rels/slide17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086.xml"/></Relationships>
</file>

<file path=ppt/slides/_rels/slide1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086.xml"/></Relationships>
</file>

<file path=ppt/slides/_rels/slide181.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086.xml"/></Relationships>
</file>

<file path=ppt/slides/_rels/slide18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086.xml"/></Relationships>
</file>

<file path=ppt/slides/_rels/slide183.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086.xml"/></Relationships>
</file>

<file path=ppt/slides/_rels/slide18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086.xml"/></Relationships>
</file>

<file path=ppt/slides/_rels/slide18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086.xml"/></Relationships>
</file>

<file path=ppt/slides/_rels/slide18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114.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114.xml"/></Relationships>
</file>

<file path=ppt/slides/_rels/slide1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28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114.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114.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11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114.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11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114.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114.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114.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114.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114.xml"/></Relationships>
</file>

<file path=ppt/slides/_rels/slide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xml"/><Relationship Id="rId1" Type="http://schemas.openxmlformats.org/officeDocument/2006/relationships/slideLayout" Target="../slideLayouts/slideLayout1239.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114.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114.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114.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114.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114.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114.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114.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114.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114.xml"/></Relationships>
</file>

<file path=ppt/slides/_rels/slide20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283.xml"/></Relationships>
</file>

<file path=ppt/slides/_rels/slide21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xml"/><Relationship Id="rId1" Type="http://schemas.openxmlformats.org/officeDocument/2006/relationships/slideLayout" Target="../slideLayouts/slideLayout1239.xml"/></Relationships>
</file>

<file path=ppt/slides/_rels/slide21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294.xml"/></Relationships>
</file>

<file path=ppt/slides/_rels/slide21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294.xml"/></Relationships>
</file>

<file path=ppt/slides/_rels/slide21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239.xml"/></Relationships>
</file>

<file path=ppt/slides/_rels/slide22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239.xml"/></Relationships>
</file>

<file path=ppt/slides/_rels/slide22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272.xml"/></Relationships>
</file>

<file path=ppt/slides/_rels/slide22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hyperlink" Target="file:///C:\Users\jlady\Documents\2020%20PRAYER%20MINISTRY%20PLANNING.docx"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22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xml"/><Relationship Id="rId1" Type="http://schemas.openxmlformats.org/officeDocument/2006/relationships/slideLayout" Target="../slideLayouts/slideLayout1272.xml"/></Relationships>
</file>

<file path=ppt/slides/_rels/slide22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17.xml"/></Relationships>
</file>

<file path=ppt/slides/_rels/slide22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17.xml"/></Relationships>
</file>

<file path=ppt/slides/_rels/slide22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17.xml"/></Relationships>
</file>

<file path=ppt/slides/_rels/slide22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17.xml"/></Relationships>
</file>

<file path=ppt/slides/_rels/slide23.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17.xml"/></Relationships>
</file>

<file path=ppt/slides/_rels/slide23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17.xml"/></Relationships>
</file>

<file path=ppt/slides/_rels/slide23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786.xml"/></Relationships>
</file>

<file path=ppt/slides/_rels/slide233.xml.rels><?xml version="1.0" encoding="UTF-8" standalone="yes"?>
<Relationships xmlns="http://schemas.openxmlformats.org/package/2006/relationships"><Relationship Id="rId3" Type="http://schemas.openxmlformats.org/officeDocument/2006/relationships/hyperlink" Target="http://www.communityservices.org/" TargetMode="External"/><Relationship Id="rId2" Type="http://schemas.openxmlformats.org/officeDocument/2006/relationships/hyperlink" Target="http://www.nwdsda.org/" TargetMode="External"/><Relationship Id="rId1" Type="http://schemas.openxmlformats.org/officeDocument/2006/relationships/slideLayout" Target="../slideLayouts/slideLayout1786.xml"/><Relationship Id="rId5" Type="http://schemas.openxmlformats.org/officeDocument/2006/relationships/image" Target="../media/image101.png"/><Relationship Id="rId4" Type="http://schemas.openxmlformats.org/officeDocument/2006/relationships/hyperlink" Target="http://www.adra.org/" TargetMode="External"/></Relationships>
</file>

<file path=ppt/slides/_rels/slide23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294.xml"/></Relationships>
</file>

<file path=ppt/slides/_rels/slide23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0.xml"/><Relationship Id="rId1" Type="http://schemas.openxmlformats.org/officeDocument/2006/relationships/slideLayout" Target="../slideLayouts/slideLayout1239.xml"/></Relationships>
</file>

<file path=ppt/slides/_rels/slide23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294.xml"/></Relationships>
</file>

<file path=ppt/slides/_rels/slide24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294.xml"/></Relationships>
</file>

<file path=ppt/slides/_rels/slide24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239.xml"/></Relationships>
</file>

<file path=ppt/slides/_rels/slide24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239.xml"/></Relationships>
</file>

<file path=ppt/slides/_rels/slide24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272.xml"/></Relationships>
</file>

<file path=ppt/slides/_rels/slide24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file:///C:\Users\jlady\Documents\2020%20PRAYER%20MINISTRY%20PLANNING.docx" TargetMode="External"/><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xml"/><Relationship Id="rId1" Type="http://schemas.openxmlformats.org/officeDocument/2006/relationships/slideLayout" Target="../slideLayouts/slideLayout1272.xml"/></Relationships>
</file>

<file path=ppt/slides/_rels/slide25.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17.xml"/></Relationships>
</file>

<file path=ppt/slides/_rels/slide25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17.xml"/></Relationships>
</file>

<file path=ppt/slides/_rels/slide25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17.xml"/></Relationships>
</file>

<file path=ppt/slides/_rels/slide25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17.xml"/></Relationships>
</file>

<file path=ppt/slides/_rels/slide25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2.xml"/><Relationship Id="rId1" Type="http://schemas.openxmlformats.org/officeDocument/2006/relationships/slideLayout" Target="../slideLayouts/slideLayout117.xml"/></Relationships>
</file>

<file path=ppt/slides/_rels/slide25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17.xml"/></Relationships>
</file>

<file path=ppt/slides/_rels/slide25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3.xml"/><Relationship Id="rId1" Type="http://schemas.openxmlformats.org/officeDocument/2006/relationships/slideLayout" Target="../slideLayouts/slideLayout1797.xml"/></Relationships>
</file>

<file path=ppt/slides/_rels/slide257.xml.rels><?xml version="1.0" encoding="UTF-8" standalone="yes"?>
<Relationships xmlns="http://schemas.openxmlformats.org/package/2006/relationships"><Relationship Id="rId3" Type="http://schemas.openxmlformats.org/officeDocument/2006/relationships/hyperlink" Target="http://www.communityservices.org/" TargetMode="External"/><Relationship Id="rId2" Type="http://schemas.openxmlformats.org/officeDocument/2006/relationships/hyperlink" Target="http://www.nwdsda.org/" TargetMode="External"/><Relationship Id="rId1" Type="http://schemas.openxmlformats.org/officeDocument/2006/relationships/slideLayout" Target="../slideLayouts/slideLayout1797.xml"/><Relationship Id="rId5" Type="http://schemas.openxmlformats.org/officeDocument/2006/relationships/image" Target="../media/image101.png"/><Relationship Id="rId4" Type="http://schemas.openxmlformats.org/officeDocument/2006/relationships/hyperlink" Target="http://www.adra.org/" TargetMode="External"/></Relationships>
</file>

<file path=ppt/slides/_rels/slide25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294.xml"/></Relationships>
</file>

<file path=ppt/slides/_rels/slide25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294.xml"/></Relationships>
</file>

<file path=ppt/slides/_rels/slide2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294.xml"/></Relationships>
</file>

<file path=ppt/slides/_rels/slide2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239.xml"/></Relationships>
</file>

<file path=ppt/slides/_rels/slide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239.xml"/></Relationships>
</file>

<file path=ppt/slides/_rels/slide3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272.xml"/></Relationships>
</file>

<file path=ppt/slides/_rels/slide3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file:///C:\Users\jlady\Documents\2020%20PRAYER%20MINISTRY%20PLANNING.docx"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272.xml"/></Relationships>
</file>

<file path=ppt/slides/_rels/slide3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764.xml"/></Relationships>
</file>

<file path=ppt/slides/_rels/slide36.xml.rels><?xml version="1.0" encoding="UTF-8" standalone="yes"?>
<Relationships xmlns="http://schemas.openxmlformats.org/package/2006/relationships"><Relationship Id="rId3" Type="http://schemas.openxmlformats.org/officeDocument/2006/relationships/hyperlink" Target="http://www.communityservices.org/" TargetMode="External"/><Relationship Id="rId2" Type="http://schemas.openxmlformats.org/officeDocument/2006/relationships/hyperlink" Target="http://www.nwdsda.org/" TargetMode="External"/><Relationship Id="rId1" Type="http://schemas.openxmlformats.org/officeDocument/2006/relationships/slideLayout" Target="../slideLayouts/slideLayout1764.xml"/><Relationship Id="rId5" Type="http://schemas.openxmlformats.org/officeDocument/2006/relationships/image" Target="../media/image101.png"/><Relationship Id="rId4" Type="http://schemas.openxmlformats.org/officeDocument/2006/relationships/hyperlink" Target="http://www.adra.org/"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294.xml"/></Relationships>
</file>

<file path=ppt/slides/_rels/slide3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xml"/><Relationship Id="rId1" Type="http://schemas.openxmlformats.org/officeDocument/2006/relationships/slideLayout" Target="../slideLayouts/slideLayout1239.xml"/></Relationships>
</file>

<file path=ppt/slides/_rels/slide3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943.xml"/></Relationships>
</file>

<file path=ppt/slides/_rels/slide4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294.xml"/></Relationships>
</file>

<file path=ppt/slides/_rels/slide4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294.xml"/></Relationships>
</file>

<file path=ppt/slides/_rels/slide4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239.xml"/></Relationships>
</file>

<file path=ppt/slides/_rels/slide4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239.xml"/></Relationships>
</file>

<file path=ppt/slides/_rels/slide4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272.xml"/></Relationships>
</file>

<file path=ppt/slides/_rels/slide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file:///C:\Users\jlady\Documents\2020%20PRAYER%20MINISTRY%20PLANNING.docx"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272.xml"/></Relationships>
</file>

<file path=ppt/slides/_rels/slide5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775.xml"/></Relationships>
</file>

<file path=ppt/slides/_rels/slide54.xml.rels><?xml version="1.0" encoding="UTF-8" standalone="yes"?>
<Relationships xmlns="http://schemas.openxmlformats.org/package/2006/relationships"><Relationship Id="rId3" Type="http://schemas.openxmlformats.org/officeDocument/2006/relationships/hyperlink" Target="http://www.communityservices.org/" TargetMode="External"/><Relationship Id="rId2" Type="http://schemas.openxmlformats.org/officeDocument/2006/relationships/hyperlink" Target="http://www.nwdsda.org/" TargetMode="External"/><Relationship Id="rId1" Type="http://schemas.openxmlformats.org/officeDocument/2006/relationships/slideLayout" Target="../slideLayouts/slideLayout1775.xml"/><Relationship Id="rId5" Type="http://schemas.openxmlformats.org/officeDocument/2006/relationships/image" Target="../media/image101.png"/><Relationship Id="rId4" Type="http://schemas.openxmlformats.org/officeDocument/2006/relationships/hyperlink" Target="http://www.adra.org/"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294.xml"/></Relationships>
</file>

<file path=ppt/slides/_rels/slide5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283.xml"/></Relationships>
</file>

<file path=ppt/slides/_rels/slide57.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098.xml"/></Relationships>
</file>

<file path=ppt/slides/_rels/slide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042.xml"/><Relationship Id="rId5" Type="http://schemas.openxmlformats.org/officeDocument/2006/relationships/image" Target="../media/image76.jpeg"/><Relationship Id="rId4" Type="http://schemas.openxmlformats.org/officeDocument/2006/relationships/image" Target="../media/image75.jpeg"/></Relationships>
</file>

<file path=ppt/slides/_rels/slide60.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098.xml"/></Relationships>
</file>

<file path=ppt/slides/_rels/slide61.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098.xml"/></Relationships>
</file>

<file path=ppt/slides/_rels/slide62.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098.xml"/></Relationships>
</file>

<file path=ppt/slides/_rels/slide63.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098.xml"/></Relationships>
</file>

<file path=ppt/slides/_rels/slide64.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098.xml"/></Relationships>
</file>

<file path=ppt/slides/_rels/slide65.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098.xml"/></Relationships>
</file>

<file path=ppt/slides/_rels/slide66.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098.xml"/></Relationships>
</file>

<file path=ppt/slides/_rels/slide67.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098.xml"/></Relationships>
</file>

<file path=ppt/slides/_rels/slide68.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098.xml"/></Relationships>
</file>

<file path=ppt/slides/_rels/slide69.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098.xml"/></Relationships>
</file>

<file path=ppt/slides/_rels/slide7.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053.xml"/></Relationships>
</file>

<file path=ppt/slides/_rels/slide70.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098.xml"/></Relationships>
</file>

<file path=ppt/slides/_rels/slide7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448.xml"/></Relationships>
</file>

<file path=ppt/slides/_rels/slide7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448.xml"/></Relationships>
</file>

<file path=ppt/slides/_rels/slide7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448.xml"/></Relationships>
</file>

<file path=ppt/slides/_rels/slide7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448.xml"/></Relationships>
</file>

<file path=ppt/slides/_rels/slide7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448.xml"/></Relationships>
</file>

<file path=ppt/slides/_rels/slide7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448.xml"/></Relationships>
</file>

<file path=ppt/slides/_rels/slide7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448.xml"/></Relationships>
</file>

<file path=ppt/slides/_rels/slide7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448.xml"/></Relationships>
</file>

<file path=ppt/slides/_rels/slide7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448.xml"/></Relationships>
</file>

<file path=ppt/slides/_rels/slide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064.xml"/></Relationships>
</file>

<file path=ppt/slides/_rels/slide8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448.xml"/></Relationships>
</file>

<file path=ppt/slides/_rels/slide8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01.xml"/></Relationships>
</file>

<file path=ppt/slides/_rels/slide8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01.xml"/></Relationships>
</file>

<file path=ppt/slides/_rels/slide8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01.xml"/></Relationships>
</file>

<file path=ppt/slides/_rels/slide8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01.xml"/></Relationships>
</file>

<file path=ppt/slides/_rels/slide8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01.xml"/></Relationships>
</file>

<file path=ppt/slides/_rels/slide8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01.xml"/></Relationships>
</file>

<file path=ppt/slides/_rels/slide8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01.xml"/></Relationships>
</file>

<file path=ppt/slides/_rels/slide8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06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06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07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07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07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07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07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07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07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0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1812" y="1876673"/>
            <a:ext cx="9144000" cy="3104665"/>
          </a:xfrm>
          <a:prstGeom prst="rect">
            <a:avLst/>
          </a:prstGeom>
        </p:spPr>
      </p:pic>
      <p:sp>
        <p:nvSpPr>
          <p:cNvPr id="3" name="Rectangle 2"/>
          <p:cNvSpPr/>
          <p:nvPr/>
        </p:nvSpPr>
        <p:spPr>
          <a:xfrm>
            <a:off x="0" y="256194"/>
            <a:ext cx="12192000" cy="6417141"/>
          </a:xfrm>
          <a:prstGeom prst="rect">
            <a:avLst/>
          </a:prstGeom>
        </p:spPr>
        <p:txBody>
          <a:bodyPr wrap="square">
            <a:spAutoFit/>
          </a:bodyPr>
          <a:lstStyle/>
          <a:p>
            <a:pPr algn="ctr"/>
            <a:r>
              <a:rPr lang="en-US" sz="4800" b="1" i="1" dirty="0">
                <a:solidFill>
                  <a:prstClr val="black"/>
                </a:solidFill>
                <a:effectLst>
                  <a:outerShdw blurRad="38100" dist="38100" dir="2700000" algn="tl">
                    <a:srgbClr val="000000">
                      <a:alpha val="43137"/>
                    </a:srgbClr>
                  </a:outerShdw>
                </a:effectLst>
                <a:latin typeface="Gabriola" pitchFamily="82" charset="0"/>
              </a:rPr>
              <a:t>Northwest Dade Seventh Day Adventist Church</a:t>
            </a:r>
          </a:p>
          <a:p>
            <a:pPr algn="ctr"/>
            <a:r>
              <a:rPr lang="en-US" sz="4800" b="1" i="1" dirty="0" smtClean="0">
                <a:solidFill>
                  <a:prstClr val="black"/>
                </a:solidFill>
                <a:effectLst>
                  <a:outerShdw blurRad="38100" dist="38100" dir="2700000" algn="tl">
                    <a:srgbClr val="000000">
                      <a:alpha val="43137"/>
                    </a:srgbClr>
                  </a:outerShdw>
                </a:effectLst>
                <a:latin typeface="Gabriola" pitchFamily="82" charset="0"/>
              </a:rPr>
              <a:t>Pastor Marlon Gregory</a:t>
            </a:r>
          </a:p>
          <a:p>
            <a:pPr algn="ctr"/>
            <a:endParaRPr lang="en-US" sz="4800" b="1" i="1" dirty="0">
              <a:solidFill>
                <a:prstClr val="black"/>
              </a:solidFill>
              <a:effectLst>
                <a:outerShdw blurRad="38100" dist="38100" dir="2700000" algn="tl">
                  <a:srgbClr val="000000">
                    <a:alpha val="43137"/>
                  </a:srgbClr>
                </a:outerShdw>
              </a:effectLst>
              <a:latin typeface="Gabriola" pitchFamily="82" charset="0"/>
            </a:endParaRPr>
          </a:p>
          <a:p>
            <a:pPr algn="ctr"/>
            <a:endParaRPr lang="en-US" sz="4800" b="1" i="1" dirty="0">
              <a:solidFill>
                <a:prstClr val="black"/>
              </a:solidFill>
              <a:effectLst>
                <a:outerShdw blurRad="38100" dist="38100" dir="2700000" algn="tl">
                  <a:srgbClr val="000000">
                    <a:alpha val="43137"/>
                  </a:srgbClr>
                </a:outerShdw>
              </a:effectLst>
              <a:latin typeface="Gabriola" pitchFamily="82" charset="0"/>
            </a:endParaRPr>
          </a:p>
          <a:p>
            <a:pPr algn="ctr"/>
            <a:endParaRPr lang="en-US" sz="4800" b="1" i="1" dirty="0" smtClean="0">
              <a:solidFill>
                <a:prstClr val="black"/>
              </a:solidFill>
              <a:effectLst>
                <a:outerShdw blurRad="38100" dist="38100" dir="2700000" algn="tl">
                  <a:srgbClr val="000000">
                    <a:alpha val="43137"/>
                  </a:srgbClr>
                </a:outerShdw>
              </a:effectLst>
              <a:latin typeface="Gabriola" pitchFamily="82" charset="0"/>
            </a:endParaRPr>
          </a:p>
          <a:p>
            <a:pPr algn="ctr"/>
            <a:endParaRPr lang="en-US" sz="4800" b="1" i="1" dirty="0">
              <a:solidFill>
                <a:prstClr val="black"/>
              </a:solidFill>
              <a:effectLst>
                <a:outerShdw blurRad="38100" dist="38100" dir="2700000" algn="tl">
                  <a:srgbClr val="000000">
                    <a:alpha val="43137"/>
                  </a:srgbClr>
                </a:outerShdw>
              </a:effectLst>
              <a:latin typeface="Gabriola" pitchFamily="82" charset="0"/>
            </a:endParaRPr>
          </a:p>
          <a:p>
            <a:pPr algn="ctr"/>
            <a:endParaRPr lang="en-US" sz="1100" b="1" i="1" dirty="0">
              <a:solidFill>
                <a:prstClr val="black"/>
              </a:solidFill>
              <a:effectLst>
                <a:outerShdw blurRad="38100" dist="38100" dir="2700000" algn="tl">
                  <a:srgbClr val="000000">
                    <a:alpha val="43137"/>
                  </a:srgbClr>
                </a:outerShdw>
              </a:effectLst>
              <a:latin typeface="Gabriola" pitchFamily="82" charset="0"/>
            </a:endParaRPr>
          </a:p>
          <a:p>
            <a:pPr algn="ctr"/>
            <a:endParaRPr lang="en-US" sz="1400" b="1" i="1" dirty="0">
              <a:solidFill>
                <a:prstClr val="black"/>
              </a:solidFill>
              <a:effectLst>
                <a:outerShdw blurRad="38100" dist="38100" dir="2700000" algn="tl">
                  <a:srgbClr val="000000">
                    <a:alpha val="43137"/>
                  </a:srgbClr>
                </a:outerShdw>
              </a:effectLst>
              <a:latin typeface="Gabriola" pitchFamily="82" charset="0"/>
            </a:endParaRPr>
          </a:p>
          <a:p>
            <a:pPr algn="ctr"/>
            <a:r>
              <a:rPr lang="en-US" sz="5400" b="1" i="1" dirty="0" smtClean="0">
                <a:solidFill>
                  <a:prstClr val="black"/>
                </a:solidFill>
                <a:effectLst>
                  <a:outerShdw blurRad="38100" dist="38100" dir="2700000" algn="tl">
                    <a:srgbClr val="000000">
                      <a:alpha val="43137"/>
                    </a:srgbClr>
                  </a:outerShdw>
                </a:effectLst>
                <a:latin typeface="Gabriola" pitchFamily="82" charset="0"/>
              </a:rPr>
              <a:t>305-974-4945</a:t>
            </a:r>
            <a:endParaRPr lang="en-US" sz="5400" b="1" i="1" dirty="0">
              <a:solidFill>
                <a:prstClr val="black"/>
              </a:solidFill>
              <a:effectLst>
                <a:outerShdw blurRad="38100" dist="38100" dir="2700000" algn="tl">
                  <a:srgbClr val="000000">
                    <a:alpha val="43137"/>
                  </a:srgbClr>
                </a:outerShdw>
              </a:effectLst>
              <a:latin typeface="Gabriola" pitchFamily="82" charset="0"/>
            </a:endParaRPr>
          </a:p>
          <a:p>
            <a:pPr algn="ctr"/>
            <a:r>
              <a:rPr lang="en-US" sz="4400" b="1" i="1" dirty="0">
                <a:solidFill>
                  <a:prstClr val="black"/>
                </a:solidFill>
                <a:effectLst>
                  <a:outerShdw blurRad="38100" dist="38100" dir="2700000" algn="tl">
                    <a:srgbClr val="000000">
                      <a:alpha val="43137"/>
                    </a:srgbClr>
                  </a:outerShdw>
                </a:effectLst>
                <a:latin typeface="Gabriola" pitchFamily="82" charset="0"/>
              </a:rPr>
              <a:t>6500 NW 202 St.    Miami, Fl. </a:t>
            </a:r>
            <a:r>
              <a:rPr lang="en-US" sz="4400" b="1" i="1" dirty="0" smtClean="0">
                <a:solidFill>
                  <a:prstClr val="black"/>
                </a:solidFill>
                <a:effectLst>
                  <a:outerShdw blurRad="38100" dist="38100" dir="2700000" algn="tl">
                    <a:srgbClr val="000000">
                      <a:alpha val="43137"/>
                    </a:srgbClr>
                  </a:outerShdw>
                </a:effectLst>
                <a:latin typeface="Gabriola" pitchFamily="82" charset="0"/>
              </a:rPr>
              <a:t>33015</a:t>
            </a:r>
            <a:endParaRPr lang="en-US" sz="4400" b="1" i="1" dirty="0">
              <a:solidFill>
                <a:prstClr val="black"/>
              </a:solidFill>
              <a:effectLst>
                <a:outerShdw blurRad="38100" dist="38100" dir="2700000" algn="tl">
                  <a:srgbClr val="000000">
                    <a:alpha val="43137"/>
                  </a:srgbClr>
                </a:outerShdw>
              </a:effectLst>
              <a:latin typeface="Gabriola" pitchFamily="82" charset="0"/>
            </a:endParaRPr>
          </a:p>
        </p:txBody>
      </p:sp>
    </p:spTree>
    <p:extLst>
      <p:ext uri="{BB962C8B-B14F-4D97-AF65-F5344CB8AC3E}">
        <p14:creationId xmlns:p14="http://schemas.microsoft.com/office/powerpoint/2010/main" val="28451157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77774" y="0"/>
            <a:ext cx="16557639" cy="7119698"/>
          </a:xfrm>
          <a:prstGeom prst="rect">
            <a:avLst/>
          </a:prstGeom>
        </p:spPr>
      </p:pic>
      <p:sp>
        <p:nvSpPr>
          <p:cNvPr id="5" name="Rectangle 4"/>
          <p:cNvSpPr/>
          <p:nvPr/>
        </p:nvSpPr>
        <p:spPr>
          <a:xfrm>
            <a:off x="558296" y="235886"/>
            <a:ext cx="7137149" cy="4339650"/>
          </a:xfrm>
          <a:prstGeom prst="rect">
            <a:avLst/>
          </a:prstGeom>
        </p:spPr>
        <p:txBody>
          <a:bodyPr wrap="square">
            <a:spAutoFit/>
          </a:bodyPr>
          <a:lstStyle/>
          <a:p>
            <a:r>
              <a:rPr lang="en-US" sz="6000" b="1" dirty="0" smtClean="0">
                <a:solidFill>
                  <a:srgbClr val="FFFFFF"/>
                </a:solidFill>
              </a:rPr>
              <a:t>ABSG.Adventist.org</a:t>
            </a:r>
            <a:r>
              <a:rPr lang="en-US" sz="5400" dirty="0" smtClean="0">
                <a:solidFill>
                  <a:srgbClr val="FFFFFF"/>
                </a:solidFill>
              </a:rPr>
              <a:t> </a:t>
            </a:r>
            <a:endParaRPr lang="en-US" sz="5400" dirty="0">
              <a:solidFill>
                <a:srgbClr val="FFFFFF"/>
              </a:solidFill>
            </a:endParaRPr>
          </a:p>
          <a:p>
            <a:endParaRPr lang="en-US" sz="5400" dirty="0" smtClean="0">
              <a:solidFill>
                <a:srgbClr val="FFFFFF"/>
              </a:solidFill>
            </a:endParaRPr>
          </a:p>
          <a:p>
            <a:r>
              <a:rPr lang="en-US" sz="5400" dirty="0">
                <a:solidFill>
                  <a:srgbClr val="FFFFFF"/>
                </a:solidFill>
              </a:rPr>
              <a:t>A</a:t>
            </a:r>
            <a:r>
              <a:rPr lang="en-US" sz="5400" dirty="0" smtClean="0">
                <a:solidFill>
                  <a:srgbClr val="FFFFFF"/>
                </a:solidFill>
              </a:rPr>
              <a:t>n </a:t>
            </a:r>
            <a:r>
              <a:rPr lang="en-US" sz="5400" dirty="0">
                <a:solidFill>
                  <a:srgbClr val="FFFFFF"/>
                </a:solidFill>
              </a:rPr>
              <a:t>official website of the Seventh-day Adventist World Church</a:t>
            </a:r>
          </a:p>
        </p:txBody>
      </p:sp>
    </p:spTree>
    <p:extLst>
      <p:ext uri="{BB962C8B-B14F-4D97-AF65-F5344CB8AC3E}">
        <p14:creationId xmlns:p14="http://schemas.microsoft.com/office/powerpoint/2010/main" val="206376367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a:xfrm>
            <a:off x="1524000" y="2362200"/>
            <a:ext cx="9144000" cy="1143000"/>
          </a:xfrm>
        </p:spPr>
        <p:txBody>
          <a:bodyPr rtlCol="0">
            <a:noAutofit/>
          </a:bodyPr>
          <a:lstStyle/>
          <a:p>
            <a:pPr algn="ctr" eaLnBrk="1" fontAlgn="auto" hangingPunct="1">
              <a:spcAft>
                <a:spcPts val="0"/>
              </a:spcAft>
              <a:defRPr/>
            </a:pPr>
            <a:r>
              <a:rPr lang="en-US" altLang="en-US" sz="7200" b="1" dirty="0">
                <a:solidFill>
                  <a:schemeClr val="accent6">
                    <a:lumMod val="75000"/>
                  </a:schemeClr>
                </a:solidFill>
                <a:latin typeface="Arial Black" panose="020B0A04020102020204" pitchFamily="34" charset="0"/>
              </a:rPr>
              <a:t>Crown Him the </a:t>
            </a:r>
            <a:br>
              <a:rPr lang="en-US" altLang="en-US" sz="7200" b="1" dirty="0">
                <a:solidFill>
                  <a:schemeClr val="accent6">
                    <a:lumMod val="75000"/>
                  </a:schemeClr>
                </a:solidFill>
                <a:latin typeface="Arial Black" panose="020B0A04020102020204" pitchFamily="34" charset="0"/>
              </a:rPr>
            </a:br>
            <a:r>
              <a:rPr lang="en-US" altLang="en-US" sz="7200" b="1" dirty="0">
                <a:solidFill>
                  <a:schemeClr val="accent6">
                    <a:lumMod val="75000"/>
                  </a:schemeClr>
                </a:solidFill>
                <a:latin typeface="Arial Black" panose="020B0A04020102020204" pitchFamily="34" charset="0"/>
              </a:rPr>
              <a:t>Lord of love!</a:t>
            </a:r>
          </a:p>
        </p:txBody>
      </p:sp>
      <p:sp>
        <p:nvSpPr>
          <p:cNvPr id="25603" name="Text Box 4"/>
          <p:cNvSpPr txBox="1">
            <a:spLocks noChangeArrowheads="1"/>
          </p:cNvSpPr>
          <p:nvPr/>
        </p:nvSpPr>
        <p:spPr bwMode="auto">
          <a:xfrm>
            <a:off x="10347325" y="641191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SzTx/>
              <a:buFontTx/>
              <a:buNone/>
            </a:pPr>
            <a:r>
              <a:rPr lang="en-US" altLang="en-US" sz="1400" smtClean="0">
                <a:solidFill>
                  <a:srgbClr val="FFFF00"/>
                </a:solidFill>
                <a:latin typeface="Arial" panose="020B0604020202020204" pitchFamily="34" charset="0"/>
              </a:rPr>
              <a:t>2</a:t>
            </a:r>
          </a:p>
        </p:txBody>
      </p:sp>
    </p:spTree>
    <p:extLst>
      <p:ext uri="{BB962C8B-B14F-4D97-AF65-F5344CB8AC3E}">
        <p14:creationId xmlns:p14="http://schemas.microsoft.com/office/powerpoint/2010/main" val="263780332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a:xfrm>
            <a:off x="1203325" y="2743200"/>
            <a:ext cx="9144000" cy="1143000"/>
          </a:xfrm>
        </p:spPr>
        <p:txBody>
          <a:bodyPr rtlCol="0">
            <a:noAutofit/>
          </a:bodyPr>
          <a:lstStyle/>
          <a:p>
            <a:pPr algn="ctr" eaLnBrk="1" fontAlgn="auto" hangingPunct="1">
              <a:spcAft>
                <a:spcPts val="0"/>
              </a:spcAft>
              <a:defRPr/>
            </a:pPr>
            <a:r>
              <a:rPr lang="en-US" altLang="en-US" sz="7200" b="1" dirty="0">
                <a:solidFill>
                  <a:schemeClr val="accent6">
                    <a:lumMod val="75000"/>
                  </a:schemeClr>
                </a:solidFill>
                <a:latin typeface="Arial Black" panose="020B0A04020102020204" pitchFamily="34" charset="0"/>
              </a:rPr>
              <a:t>Behold His </a:t>
            </a:r>
            <a:br>
              <a:rPr lang="en-US" altLang="en-US" sz="7200" b="1" dirty="0">
                <a:solidFill>
                  <a:schemeClr val="accent6">
                    <a:lumMod val="75000"/>
                  </a:schemeClr>
                </a:solidFill>
                <a:latin typeface="Arial Black" panose="020B0A04020102020204" pitchFamily="34" charset="0"/>
              </a:rPr>
            </a:br>
            <a:r>
              <a:rPr lang="en-US" altLang="en-US" sz="7200" b="1" dirty="0">
                <a:solidFill>
                  <a:schemeClr val="accent6">
                    <a:lumMod val="75000"/>
                  </a:schemeClr>
                </a:solidFill>
                <a:latin typeface="Arial Black" panose="020B0A04020102020204" pitchFamily="34" charset="0"/>
              </a:rPr>
              <a:t>hands and side,</a:t>
            </a:r>
          </a:p>
        </p:txBody>
      </p:sp>
      <p:sp>
        <p:nvSpPr>
          <p:cNvPr id="26627" name="Text Box 4"/>
          <p:cNvSpPr txBox="1">
            <a:spLocks noChangeArrowheads="1"/>
          </p:cNvSpPr>
          <p:nvPr/>
        </p:nvSpPr>
        <p:spPr bwMode="auto">
          <a:xfrm>
            <a:off x="10347325" y="641191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SzTx/>
              <a:buFontTx/>
              <a:buNone/>
            </a:pPr>
            <a:r>
              <a:rPr lang="en-US" altLang="en-US" sz="1400" smtClean="0">
                <a:solidFill>
                  <a:srgbClr val="FFFF00"/>
                </a:solidFill>
                <a:latin typeface="Arial" panose="020B0604020202020204" pitchFamily="34" charset="0"/>
              </a:rPr>
              <a:t>2</a:t>
            </a:r>
          </a:p>
        </p:txBody>
      </p:sp>
    </p:spTree>
    <p:extLst>
      <p:ext uri="{BB962C8B-B14F-4D97-AF65-F5344CB8AC3E}">
        <p14:creationId xmlns:p14="http://schemas.microsoft.com/office/powerpoint/2010/main" val="240001667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a:xfrm>
            <a:off x="1485900" y="2667000"/>
            <a:ext cx="9144000" cy="1143000"/>
          </a:xfrm>
        </p:spPr>
        <p:txBody>
          <a:bodyPr rtlCol="0">
            <a:noAutofit/>
          </a:bodyPr>
          <a:lstStyle/>
          <a:p>
            <a:pPr algn="ctr" eaLnBrk="1" fontAlgn="auto" hangingPunct="1">
              <a:spcAft>
                <a:spcPts val="0"/>
              </a:spcAft>
              <a:defRPr/>
            </a:pPr>
            <a:r>
              <a:rPr lang="en-US" altLang="en-US" sz="7200" b="1" dirty="0">
                <a:solidFill>
                  <a:schemeClr val="accent6">
                    <a:lumMod val="75000"/>
                  </a:schemeClr>
                </a:solidFill>
                <a:latin typeface="Arial Black" panose="020B0A04020102020204" pitchFamily="34" charset="0"/>
              </a:rPr>
              <a:t>Those wounds, </a:t>
            </a:r>
            <a:br>
              <a:rPr lang="en-US" altLang="en-US" sz="7200" b="1" dirty="0">
                <a:solidFill>
                  <a:schemeClr val="accent6">
                    <a:lumMod val="75000"/>
                  </a:schemeClr>
                </a:solidFill>
                <a:latin typeface="Arial Black" panose="020B0A04020102020204" pitchFamily="34" charset="0"/>
              </a:rPr>
            </a:br>
            <a:r>
              <a:rPr lang="en-US" altLang="en-US" sz="7200" b="1" dirty="0">
                <a:solidFill>
                  <a:schemeClr val="accent6">
                    <a:lumMod val="75000"/>
                  </a:schemeClr>
                </a:solidFill>
                <a:latin typeface="Arial Black" panose="020B0A04020102020204" pitchFamily="34" charset="0"/>
              </a:rPr>
              <a:t>yet visible above,</a:t>
            </a:r>
          </a:p>
        </p:txBody>
      </p:sp>
      <p:sp>
        <p:nvSpPr>
          <p:cNvPr id="27651" name="Text Box 4"/>
          <p:cNvSpPr txBox="1">
            <a:spLocks noChangeArrowheads="1"/>
          </p:cNvSpPr>
          <p:nvPr/>
        </p:nvSpPr>
        <p:spPr bwMode="auto">
          <a:xfrm>
            <a:off x="10347325" y="641191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SzTx/>
              <a:buFontTx/>
              <a:buNone/>
            </a:pPr>
            <a:r>
              <a:rPr lang="en-US" altLang="en-US" sz="1400" smtClean="0">
                <a:solidFill>
                  <a:srgbClr val="FFFF00"/>
                </a:solidFill>
                <a:latin typeface="Arial" panose="020B0604020202020204" pitchFamily="34" charset="0"/>
              </a:rPr>
              <a:t>2</a:t>
            </a:r>
          </a:p>
        </p:txBody>
      </p:sp>
    </p:spTree>
    <p:extLst>
      <p:ext uri="{BB962C8B-B14F-4D97-AF65-F5344CB8AC3E}">
        <p14:creationId xmlns:p14="http://schemas.microsoft.com/office/powerpoint/2010/main" val="12702556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a:xfrm>
            <a:off x="1485900" y="2514600"/>
            <a:ext cx="9144000" cy="1143000"/>
          </a:xfrm>
        </p:spPr>
        <p:txBody>
          <a:bodyPr rtlCol="0">
            <a:noAutofit/>
          </a:bodyPr>
          <a:lstStyle/>
          <a:p>
            <a:pPr algn="ctr" eaLnBrk="1" fontAlgn="auto" hangingPunct="1">
              <a:spcAft>
                <a:spcPts val="0"/>
              </a:spcAft>
              <a:defRPr/>
            </a:pPr>
            <a:r>
              <a:rPr lang="en-US" altLang="en-US" sz="7200" b="1" dirty="0">
                <a:solidFill>
                  <a:schemeClr val="accent6">
                    <a:lumMod val="75000"/>
                  </a:schemeClr>
                </a:solidFill>
                <a:latin typeface="Arial Black" panose="020B0A04020102020204" pitchFamily="34" charset="0"/>
              </a:rPr>
              <a:t>In beauty glorified;</a:t>
            </a:r>
          </a:p>
        </p:txBody>
      </p:sp>
      <p:sp>
        <p:nvSpPr>
          <p:cNvPr id="28675" name="Text Box 4"/>
          <p:cNvSpPr txBox="1">
            <a:spLocks noChangeArrowheads="1"/>
          </p:cNvSpPr>
          <p:nvPr/>
        </p:nvSpPr>
        <p:spPr bwMode="auto">
          <a:xfrm>
            <a:off x="10347325" y="641191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SzTx/>
              <a:buFontTx/>
              <a:buNone/>
            </a:pPr>
            <a:r>
              <a:rPr lang="en-US" altLang="en-US" sz="1400" smtClean="0">
                <a:solidFill>
                  <a:srgbClr val="FFFF00"/>
                </a:solidFill>
                <a:latin typeface="Arial" panose="020B0604020202020204" pitchFamily="34" charset="0"/>
              </a:rPr>
              <a:t>2</a:t>
            </a:r>
          </a:p>
        </p:txBody>
      </p:sp>
    </p:spTree>
    <p:extLst>
      <p:ext uri="{BB962C8B-B14F-4D97-AF65-F5344CB8AC3E}">
        <p14:creationId xmlns:p14="http://schemas.microsoft.com/office/powerpoint/2010/main" val="309946700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a:xfrm>
            <a:off x="1485900" y="2819400"/>
            <a:ext cx="9144000" cy="1143000"/>
          </a:xfrm>
        </p:spPr>
        <p:txBody>
          <a:bodyPr rtlCol="0">
            <a:noAutofit/>
          </a:bodyPr>
          <a:lstStyle/>
          <a:p>
            <a:pPr algn="ctr" eaLnBrk="1" fontAlgn="auto" hangingPunct="1">
              <a:spcAft>
                <a:spcPts val="0"/>
              </a:spcAft>
              <a:defRPr/>
            </a:pPr>
            <a:r>
              <a:rPr lang="en-US" altLang="en-US" sz="7200" b="1" dirty="0">
                <a:solidFill>
                  <a:schemeClr val="accent6">
                    <a:lumMod val="75000"/>
                  </a:schemeClr>
                </a:solidFill>
                <a:latin typeface="Arial Black" panose="020B0A04020102020204" pitchFamily="34" charset="0"/>
              </a:rPr>
              <a:t>No angel in the sky</a:t>
            </a:r>
          </a:p>
        </p:txBody>
      </p:sp>
      <p:sp>
        <p:nvSpPr>
          <p:cNvPr id="29699" name="Text Box 4"/>
          <p:cNvSpPr txBox="1">
            <a:spLocks noChangeArrowheads="1"/>
          </p:cNvSpPr>
          <p:nvPr/>
        </p:nvSpPr>
        <p:spPr bwMode="auto">
          <a:xfrm>
            <a:off x="10347325" y="641191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SzTx/>
              <a:buFontTx/>
              <a:buNone/>
            </a:pPr>
            <a:r>
              <a:rPr lang="en-US" altLang="en-US" sz="1400" smtClean="0">
                <a:solidFill>
                  <a:srgbClr val="FFFF00"/>
                </a:solidFill>
                <a:latin typeface="Arial" panose="020B0604020202020204" pitchFamily="34" charset="0"/>
              </a:rPr>
              <a:t>2</a:t>
            </a:r>
          </a:p>
        </p:txBody>
      </p:sp>
    </p:spTree>
    <p:extLst>
      <p:ext uri="{BB962C8B-B14F-4D97-AF65-F5344CB8AC3E}">
        <p14:creationId xmlns:p14="http://schemas.microsoft.com/office/powerpoint/2010/main" val="319888506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a:xfrm>
            <a:off x="1550988" y="2819400"/>
            <a:ext cx="9144000" cy="1143000"/>
          </a:xfrm>
        </p:spPr>
        <p:txBody>
          <a:bodyPr rtlCol="0">
            <a:noAutofit/>
          </a:bodyPr>
          <a:lstStyle/>
          <a:p>
            <a:pPr algn="ctr" eaLnBrk="1" fontAlgn="auto" hangingPunct="1">
              <a:spcAft>
                <a:spcPts val="0"/>
              </a:spcAft>
              <a:defRPr/>
            </a:pPr>
            <a:r>
              <a:rPr lang="en-US" altLang="en-US" sz="7200" b="1" dirty="0">
                <a:solidFill>
                  <a:schemeClr val="accent6">
                    <a:lumMod val="75000"/>
                  </a:schemeClr>
                </a:solidFill>
                <a:latin typeface="Arial Black" panose="020B0A04020102020204" pitchFamily="34" charset="0"/>
              </a:rPr>
              <a:t>Can fully bear that sight,</a:t>
            </a:r>
          </a:p>
        </p:txBody>
      </p:sp>
      <p:sp>
        <p:nvSpPr>
          <p:cNvPr id="30723" name="Text Box 4"/>
          <p:cNvSpPr txBox="1">
            <a:spLocks noChangeArrowheads="1"/>
          </p:cNvSpPr>
          <p:nvPr/>
        </p:nvSpPr>
        <p:spPr bwMode="auto">
          <a:xfrm>
            <a:off x="10374313" y="900271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SzTx/>
              <a:buFontTx/>
              <a:buNone/>
            </a:pPr>
            <a:r>
              <a:rPr lang="en-US" altLang="en-US" sz="1400" smtClean="0">
                <a:solidFill>
                  <a:srgbClr val="FFFF00"/>
                </a:solidFill>
                <a:latin typeface="Arial" panose="020B0604020202020204" pitchFamily="34" charset="0"/>
              </a:rPr>
              <a:t>2</a:t>
            </a:r>
          </a:p>
        </p:txBody>
      </p:sp>
      <p:sp>
        <p:nvSpPr>
          <p:cNvPr id="6" name="Rectangle 2"/>
          <p:cNvSpPr txBox="1">
            <a:spLocks noChangeArrowheads="1"/>
          </p:cNvSpPr>
          <p:nvPr/>
        </p:nvSpPr>
        <p:spPr bwMode="gray">
          <a:xfrm>
            <a:off x="1524000" y="2819400"/>
            <a:ext cx="9144000" cy="1143000"/>
          </a:xfrm>
          <a:prstGeom prst="rect">
            <a:avLst/>
          </a:prstGeom>
        </p:spPr>
        <p:txBody>
          <a:bodyPr anchor="ct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altLang="en-US" sz="7200" b="1" dirty="0" smtClean="0">
                <a:solidFill>
                  <a:srgbClr val="D53DD0">
                    <a:lumMod val="75000"/>
                  </a:srgbClr>
                </a:solidFill>
                <a:latin typeface="Arial Black" panose="020B0A04020102020204" pitchFamily="34" charset="0"/>
              </a:rPr>
              <a:t>Can fully bear that sight,</a:t>
            </a:r>
            <a:endParaRPr lang="en-US" altLang="en-US" sz="7200" b="1" dirty="0">
              <a:solidFill>
                <a:srgbClr val="D53DD0">
                  <a:lumMod val="75000"/>
                </a:srgbClr>
              </a:solidFill>
              <a:latin typeface="Arial Black" panose="020B0A04020102020204" pitchFamily="34" charset="0"/>
            </a:endParaRPr>
          </a:p>
        </p:txBody>
      </p:sp>
    </p:spTree>
    <p:extLst>
      <p:ext uri="{BB962C8B-B14F-4D97-AF65-F5344CB8AC3E}">
        <p14:creationId xmlns:p14="http://schemas.microsoft.com/office/powerpoint/2010/main" val="6965137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a:xfrm>
            <a:off x="381000" y="2514600"/>
            <a:ext cx="11734800" cy="1143000"/>
          </a:xfrm>
        </p:spPr>
        <p:txBody>
          <a:bodyPr rtlCol="0">
            <a:noAutofit/>
          </a:bodyPr>
          <a:lstStyle/>
          <a:p>
            <a:pPr algn="ctr" eaLnBrk="1" fontAlgn="auto" hangingPunct="1">
              <a:spcAft>
                <a:spcPts val="0"/>
              </a:spcAft>
              <a:defRPr/>
            </a:pPr>
            <a:r>
              <a:rPr lang="en-US" altLang="en-US" sz="7200" b="1" dirty="0">
                <a:solidFill>
                  <a:schemeClr val="accent6">
                    <a:lumMod val="75000"/>
                  </a:schemeClr>
                </a:solidFill>
                <a:latin typeface="Arial Black" panose="020B0A04020102020204" pitchFamily="34" charset="0"/>
              </a:rPr>
              <a:t>But </a:t>
            </a:r>
            <a:r>
              <a:rPr lang="en-US" altLang="en-US" sz="7200" b="1" dirty="0" smtClean="0">
                <a:solidFill>
                  <a:schemeClr val="accent6">
                    <a:lumMod val="75000"/>
                  </a:schemeClr>
                </a:solidFill>
                <a:latin typeface="Arial Black" panose="020B0A04020102020204" pitchFamily="34" charset="0"/>
              </a:rPr>
              <a:t>downward</a:t>
            </a:r>
            <a:br>
              <a:rPr lang="en-US" altLang="en-US" sz="7200" b="1" dirty="0" smtClean="0">
                <a:solidFill>
                  <a:schemeClr val="accent6">
                    <a:lumMod val="75000"/>
                  </a:schemeClr>
                </a:solidFill>
                <a:latin typeface="Arial Black" panose="020B0A04020102020204" pitchFamily="34" charset="0"/>
              </a:rPr>
            </a:br>
            <a:r>
              <a:rPr lang="en-US" altLang="en-US" sz="7200" b="1" dirty="0" smtClean="0">
                <a:solidFill>
                  <a:schemeClr val="accent6">
                    <a:lumMod val="75000"/>
                  </a:schemeClr>
                </a:solidFill>
                <a:latin typeface="Arial Black" panose="020B0A04020102020204" pitchFamily="34" charset="0"/>
              </a:rPr>
              <a:t> </a:t>
            </a:r>
            <a:r>
              <a:rPr lang="en-US" altLang="en-US" sz="7200" b="1" dirty="0">
                <a:solidFill>
                  <a:schemeClr val="accent6">
                    <a:lumMod val="75000"/>
                  </a:schemeClr>
                </a:solidFill>
                <a:latin typeface="Arial Black" panose="020B0A04020102020204" pitchFamily="34" charset="0"/>
              </a:rPr>
              <a:t>bends </a:t>
            </a:r>
            <a:br>
              <a:rPr lang="en-US" altLang="en-US" sz="7200" b="1" dirty="0">
                <a:solidFill>
                  <a:schemeClr val="accent6">
                    <a:lumMod val="75000"/>
                  </a:schemeClr>
                </a:solidFill>
                <a:latin typeface="Arial Black" panose="020B0A04020102020204" pitchFamily="34" charset="0"/>
              </a:rPr>
            </a:br>
            <a:r>
              <a:rPr lang="en-US" altLang="en-US" sz="7200" b="1" dirty="0">
                <a:solidFill>
                  <a:schemeClr val="accent6">
                    <a:lumMod val="75000"/>
                  </a:schemeClr>
                </a:solidFill>
                <a:latin typeface="Arial Black" panose="020B0A04020102020204" pitchFamily="34" charset="0"/>
              </a:rPr>
              <a:t>his wondering eye</a:t>
            </a:r>
          </a:p>
        </p:txBody>
      </p:sp>
      <p:sp>
        <p:nvSpPr>
          <p:cNvPr id="31747" name="Text Box 4"/>
          <p:cNvSpPr txBox="1">
            <a:spLocks noChangeArrowheads="1"/>
          </p:cNvSpPr>
          <p:nvPr/>
        </p:nvSpPr>
        <p:spPr bwMode="auto">
          <a:xfrm>
            <a:off x="10347325" y="641191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SzTx/>
              <a:buFontTx/>
              <a:buNone/>
            </a:pPr>
            <a:r>
              <a:rPr lang="en-US" altLang="en-US" sz="1400" smtClean="0">
                <a:solidFill>
                  <a:srgbClr val="FFFF00"/>
                </a:solidFill>
                <a:latin typeface="Arial" panose="020B0604020202020204" pitchFamily="34" charset="0"/>
              </a:rPr>
              <a:t>2</a:t>
            </a:r>
          </a:p>
        </p:txBody>
      </p:sp>
      <p:sp>
        <p:nvSpPr>
          <p:cNvPr id="31748" name="Content Placeholder 1"/>
          <p:cNvSpPr>
            <a:spLocks noGrp="1"/>
          </p:cNvSpPr>
          <p:nvPr>
            <p:ph idx="1"/>
          </p:nvPr>
        </p:nvSpPr>
        <p:spPr>
          <a:xfrm>
            <a:off x="1155700" y="2603500"/>
            <a:ext cx="8824913" cy="3416300"/>
          </a:xfrm>
        </p:spPr>
        <p:txBody>
          <a:bodyPr/>
          <a:lstStyle/>
          <a:p>
            <a:pPr eaLnBrk="1" hangingPunct="1"/>
            <a:endParaRPr lang="en-US" altLang="en-US" smtClean="0"/>
          </a:p>
        </p:txBody>
      </p:sp>
    </p:spTree>
    <p:extLst>
      <p:ext uri="{BB962C8B-B14F-4D97-AF65-F5344CB8AC3E}">
        <p14:creationId xmlns:p14="http://schemas.microsoft.com/office/powerpoint/2010/main" val="182239581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1344613" y="2743200"/>
            <a:ext cx="9144000" cy="1143000"/>
          </a:xfrm>
        </p:spPr>
        <p:txBody>
          <a:bodyPr rtlCol="0">
            <a:noAutofit/>
          </a:bodyPr>
          <a:lstStyle/>
          <a:p>
            <a:pPr algn="ctr" eaLnBrk="1" fontAlgn="auto" hangingPunct="1">
              <a:spcAft>
                <a:spcPts val="0"/>
              </a:spcAft>
              <a:defRPr/>
            </a:pPr>
            <a:r>
              <a:rPr lang="en-US" altLang="en-US" sz="7200" b="1" dirty="0">
                <a:solidFill>
                  <a:schemeClr val="accent6">
                    <a:lumMod val="75000"/>
                  </a:schemeClr>
                </a:solidFill>
                <a:latin typeface="Arial Black" panose="020B0A04020102020204" pitchFamily="34" charset="0"/>
              </a:rPr>
              <a:t>At mysteries so great.</a:t>
            </a:r>
          </a:p>
        </p:txBody>
      </p:sp>
      <p:sp>
        <p:nvSpPr>
          <p:cNvPr id="32771" name="Text Box 4"/>
          <p:cNvSpPr txBox="1">
            <a:spLocks noChangeArrowheads="1"/>
          </p:cNvSpPr>
          <p:nvPr/>
        </p:nvSpPr>
        <p:spPr bwMode="auto">
          <a:xfrm>
            <a:off x="10347325" y="641191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SzTx/>
              <a:buFontTx/>
              <a:buNone/>
            </a:pPr>
            <a:r>
              <a:rPr lang="en-US" altLang="en-US" sz="1400" smtClean="0">
                <a:solidFill>
                  <a:srgbClr val="FFFF00"/>
                </a:solidFill>
                <a:latin typeface="Arial" panose="020B0604020202020204" pitchFamily="34" charset="0"/>
              </a:rPr>
              <a:t>2</a:t>
            </a:r>
          </a:p>
        </p:txBody>
      </p:sp>
    </p:spTree>
    <p:extLst>
      <p:ext uri="{BB962C8B-B14F-4D97-AF65-F5344CB8AC3E}">
        <p14:creationId xmlns:p14="http://schemas.microsoft.com/office/powerpoint/2010/main" val="13997343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1395413" y="3124200"/>
            <a:ext cx="8761412" cy="706438"/>
          </a:xfrm>
        </p:spPr>
        <p:txBody>
          <a:bodyPr rtlCol="0">
            <a:noAutofit/>
          </a:bodyPr>
          <a:lstStyle/>
          <a:p>
            <a:pPr algn="ctr" eaLnBrk="1" fontAlgn="auto" hangingPunct="1">
              <a:spcAft>
                <a:spcPts val="0"/>
              </a:spcAft>
              <a:defRPr/>
            </a:pPr>
            <a:r>
              <a:rPr lang="en-US" altLang="en-US" sz="7200" b="1" dirty="0">
                <a:solidFill>
                  <a:schemeClr val="accent6">
                    <a:lumMod val="75000"/>
                  </a:schemeClr>
                </a:solidFill>
                <a:latin typeface="Arial Black" panose="020B0A04020102020204" pitchFamily="34" charset="0"/>
              </a:rPr>
              <a:t>Crown Him the </a:t>
            </a:r>
            <a:br>
              <a:rPr lang="en-US" altLang="en-US" sz="7200" b="1" dirty="0">
                <a:solidFill>
                  <a:schemeClr val="accent6">
                    <a:lumMod val="75000"/>
                  </a:schemeClr>
                </a:solidFill>
                <a:latin typeface="Arial Black" panose="020B0A04020102020204" pitchFamily="34" charset="0"/>
              </a:rPr>
            </a:br>
            <a:r>
              <a:rPr lang="en-US" altLang="en-US" sz="7200" b="1" dirty="0">
                <a:solidFill>
                  <a:schemeClr val="accent6">
                    <a:lumMod val="75000"/>
                  </a:schemeClr>
                </a:solidFill>
                <a:latin typeface="Arial Black" panose="020B0A04020102020204" pitchFamily="34" charset="0"/>
              </a:rPr>
              <a:t>Lord of peace!</a:t>
            </a:r>
          </a:p>
        </p:txBody>
      </p:sp>
      <p:sp>
        <p:nvSpPr>
          <p:cNvPr id="33795" name="Text Box 4"/>
          <p:cNvSpPr txBox="1">
            <a:spLocks noChangeArrowheads="1"/>
          </p:cNvSpPr>
          <p:nvPr/>
        </p:nvSpPr>
        <p:spPr bwMode="auto">
          <a:xfrm>
            <a:off x="9890125" y="633571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SzTx/>
              <a:buFontTx/>
              <a:buNone/>
            </a:pPr>
            <a:r>
              <a:rPr lang="en-US" altLang="en-US" sz="1400" smtClean="0">
                <a:solidFill>
                  <a:srgbClr val="FFFF00"/>
                </a:solidFill>
                <a:latin typeface="Arial" panose="020B0604020202020204" pitchFamily="34" charset="0"/>
              </a:rPr>
              <a:t>3</a:t>
            </a:r>
          </a:p>
        </p:txBody>
      </p:sp>
    </p:spTree>
    <p:extLst>
      <p:ext uri="{BB962C8B-B14F-4D97-AF65-F5344CB8AC3E}">
        <p14:creationId xmlns:p14="http://schemas.microsoft.com/office/powerpoint/2010/main" val="160957282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1295400" y="2667000"/>
            <a:ext cx="9144000" cy="1143000"/>
          </a:xfrm>
        </p:spPr>
        <p:txBody>
          <a:bodyPr rtlCol="0">
            <a:noAutofit/>
          </a:bodyPr>
          <a:lstStyle/>
          <a:p>
            <a:pPr algn="ctr" eaLnBrk="1" fontAlgn="auto" hangingPunct="1">
              <a:spcAft>
                <a:spcPts val="0"/>
              </a:spcAft>
              <a:defRPr/>
            </a:pPr>
            <a:r>
              <a:rPr lang="en-US" altLang="en-US" sz="7200" b="1" dirty="0">
                <a:solidFill>
                  <a:schemeClr val="accent6">
                    <a:lumMod val="75000"/>
                  </a:schemeClr>
                </a:solidFill>
                <a:latin typeface="Arial Black" panose="020B0A04020102020204" pitchFamily="34" charset="0"/>
              </a:rPr>
              <a:t>Whose hand </a:t>
            </a:r>
            <a:br>
              <a:rPr lang="en-US" altLang="en-US" sz="7200" b="1" dirty="0">
                <a:solidFill>
                  <a:schemeClr val="accent6">
                    <a:lumMod val="75000"/>
                  </a:schemeClr>
                </a:solidFill>
                <a:latin typeface="Arial Black" panose="020B0A04020102020204" pitchFamily="34" charset="0"/>
              </a:rPr>
            </a:br>
            <a:r>
              <a:rPr lang="en-US" altLang="en-US" sz="7200" b="1" dirty="0">
                <a:solidFill>
                  <a:schemeClr val="accent6">
                    <a:lumMod val="75000"/>
                  </a:schemeClr>
                </a:solidFill>
                <a:latin typeface="Arial Black" panose="020B0A04020102020204" pitchFamily="34" charset="0"/>
              </a:rPr>
              <a:t>a scepter sways</a:t>
            </a:r>
          </a:p>
        </p:txBody>
      </p:sp>
      <p:sp>
        <p:nvSpPr>
          <p:cNvPr id="34819" name="Text Box 4"/>
          <p:cNvSpPr txBox="1">
            <a:spLocks noChangeArrowheads="1"/>
          </p:cNvSpPr>
          <p:nvPr/>
        </p:nvSpPr>
        <p:spPr bwMode="auto">
          <a:xfrm>
            <a:off x="9890125" y="633571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SzTx/>
              <a:buFontTx/>
              <a:buNone/>
            </a:pPr>
            <a:r>
              <a:rPr lang="en-US" altLang="en-US" sz="1400" smtClean="0">
                <a:solidFill>
                  <a:srgbClr val="FFFF00"/>
                </a:solidFill>
                <a:latin typeface="Arial" panose="020B0604020202020204" pitchFamily="34" charset="0"/>
              </a:rPr>
              <a:t>3</a:t>
            </a:r>
          </a:p>
        </p:txBody>
      </p:sp>
    </p:spTree>
    <p:extLst>
      <p:ext uri="{BB962C8B-B14F-4D97-AF65-F5344CB8AC3E}">
        <p14:creationId xmlns:p14="http://schemas.microsoft.com/office/powerpoint/2010/main" val="2515022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692161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Text Box 4"/>
          <p:cNvSpPr txBox="1">
            <a:spLocks noChangeArrowheads="1"/>
          </p:cNvSpPr>
          <p:nvPr/>
        </p:nvSpPr>
        <p:spPr bwMode="auto">
          <a:xfrm>
            <a:off x="9890125" y="633571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SzTx/>
              <a:buFontTx/>
              <a:buNone/>
            </a:pPr>
            <a:r>
              <a:rPr lang="en-US" altLang="en-US" sz="1400" smtClean="0">
                <a:solidFill>
                  <a:srgbClr val="FFFF00"/>
                </a:solidFill>
                <a:latin typeface="Arial" panose="020B0604020202020204" pitchFamily="34" charset="0"/>
              </a:rPr>
              <a:t>3</a:t>
            </a:r>
          </a:p>
        </p:txBody>
      </p:sp>
      <p:sp>
        <p:nvSpPr>
          <p:cNvPr id="5" name="Rectangle 2"/>
          <p:cNvSpPr txBox="1">
            <a:spLocks noChangeArrowheads="1"/>
          </p:cNvSpPr>
          <p:nvPr/>
        </p:nvSpPr>
        <p:spPr bwMode="gray">
          <a:xfrm>
            <a:off x="1066800" y="2971800"/>
            <a:ext cx="9982200" cy="708025"/>
          </a:xfrm>
          <a:prstGeom prst="rect">
            <a:avLst/>
          </a:prstGeom>
        </p:spPr>
        <p:txBody>
          <a:bodyPr anchor="ct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altLang="en-US" sz="7200" b="1" dirty="0" smtClean="0">
                <a:solidFill>
                  <a:srgbClr val="D53DD0">
                    <a:lumMod val="75000"/>
                  </a:srgbClr>
                </a:solidFill>
                <a:latin typeface="Arial Black" panose="020B0A04020102020204" pitchFamily="34" charset="0"/>
              </a:rPr>
              <a:t>From pole to pole,</a:t>
            </a:r>
            <a:br>
              <a:rPr lang="en-US" altLang="en-US" sz="7200" b="1" dirty="0" smtClean="0">
                <a:solidFill>
                  <a:srgbClr val="D53DD0">
                    <a:lumMod val="75000"/>
                  </a:srgbClr>
                </a:solidFill>
                <a:latin typeface="Arial Black" panose="020B0A04020102020204" pitchFamily="34" charset="0"/>
              </a:rPr>
            </a:br>
            <a:r>
              <a:rPr lang="en-US" altLang="en-US" sz="7200" b="1" dirty="0" smtClean="0">
                <a:solidFill>
                  <a:srgbClr val="D53DD0">
                    <a:lumMod val="75000"/>
                  </a:srgbClr>
                </a:solidFill>
                <a:latin typeface="Arial Black" panose="020B0A04020102020204" pitchFamily="34" charset="0"/>
              </a:rPr>
              <a:t>that wars may cease,</a:t>
            </a:r>
            <a:endParaRPr lang="en-US" altLang="en-US" sz="7200" b="1" dirty="0">
              <a:solidFill>
                <a:srgbClr val="D53DD0">
                  <a:lumMod val="75000"/>
                </a:srgbClr>
              </a:solidFill>
              <a:latin typeface="Arial Black" panose="020B0A04020102020204" pitchFamily="34" charset="0"/>
            </a:endParaRPr>
          </a:p>
        </p:txBody>
      </p:sp>
    </p:spTree>
    <p:extLst>
      <p:ext uri="{BB962C8B-B14F-4D97-AF65-F5344CB8AC3E}">
        <p14:creationId xmlns:p14="http://schemas.microsoft.com/office/powerpoint/2010/main" val="195121739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436688" y="3025775"/>
            <a:ext cx="8761412" cy="708025"/>
          </a:xfrm>
        </p:spPr>
        <p:txBody>
          <a:bodyPr/>
          <a:lstStyle/>
          <a:p>
            <a:pPr algn="ctr" eaLnBrk="1" hangingPunct="1"/>
            <a:r>
              <a:rPr lang="en-US" altLang="en-US" sz="7200" b="1" smtClean="0">
                <a:solidFill>
                  <a:schemeClr val="accent1"/>
                </a:solidFill>
                <a:latin typeface="Arial Black" panose="020B0A04020102020204" pitchFamily="34" charset="0"/>
              </a:rPr>
              <a:t>And all be prayer</a:t>
            </a:r>
            <a:br>
              <a:rPr lang="en-US" altLang="en-US" sz="7200" b="1" smtClean="0">
                <a:solidFill>
                  <a:schemeClr val="accent1"/>
                </a:solidFill>
                <a:latin typeface="Arial Black" panose="020B0A04020102020204" pitchFamily="34" charset="0"/>
              </a:rPr>
            </a:br>
            <a:r>
              <a:rPr lang="en-US" altLang="en-US" sz="7200" b="1" smtClean="0">
                <a:solidFill>
                  <a:schemeClr val="accent1"/>
                </a:solidFill>
                <a:latin typeface="Arial Black" panose="020B0A04020102020204" pitchFamily="34" charset="0"/>
              </a:rPr>
              <a:t> and praise;</a:t>
            </a:r>
          </a:p>
        </p:txBody>
      </p:sp>
      <p:sp>
        <p:nvSpPr>
          <p:cNvPr id="36867" name="Text Box 4"/>
          <p:cNvSpPr txBox="1">
            <a:spLocks noChangeArrowheads="1"/>
          </p:cNvSpPr>
          <p:nvPr/>
        </p:nvSpPr>
        <p:spPr bwMode="auto">
          <a:xfrm>
            <a:off x="9890125" y="633571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SzTx/>
              <a:buFontTx/>
              <a:buNone/>
            </a:pPr>
            <a:r>
              <a:rPr lang="en-US" altLang="en-US" sz="1400" smtClean="0">
                <a:solidFill>
                  <a:srgbClr val="FFFF00"/>
                </a:solidFill>
                <a:latin typeface="Arial" panose="020B0604020202020204" pitchFamily="34" charset="0"/>
              </a:rPr>
              <a:t>3</a:t>
            </a:r>
          </a:p>
        </p:txBody>
      </p:sp>
    </p:spTree>
    <p:extLst>
      <p:ext uri="{BB962C8B-B14F-4D97-AF65-F5344CB8AC3E}">
        <p14:creationId xmlns:p14="http://schemas.microsoft.com/office/powerpoint/2010/main" val="87444080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411288" y="3124200"/>
            <a:ext cx="8761412" cy="708025"/>
          </a:xfrm>
        </p:spPr>
        <p:txBody>
          <a:bodyPr/>
          <a:lstStyle/>
          <a:p>
            <a:pPr algn="ctr" eaLnBrk="1" hangingPunct="1"/>
            <a:r>
              <a:rPr lang="en-US" altLang="en-US" sz="7200" b="1" smtClean="0">
                <a:solidFill>
                  <a:schemeClr val="accent1"/>
                </a:solidFill>
                <a:latin typeface="Arial Black" panose="020B0A04020102020204" pitchFamily="34" charset="0"/>
              </a:rPr>
              <a:t>His reign shall </a:t>
            </a:r>
            <a:br>
              <a:rPr lang="en-US" altLang="en-US" sz="7200" b="1" smtClean="0">
                <a:solidFill>
                  <a:schemeClr val="accent1"/>
                </a:solidFill>
                <a:latin typeface="Arial Black" panose="020B0A04020102020204" pitchFamily="34" charset="0"/>
              </a:rPr>
            </a:br>
            <a:r>
              <a:rPr lang="en-US" altLang="en-US" sz="7200" b="1" smtClean="0">
                <a:solidFill>
                  <a:schemeClr val="accent1"/>
                </a:solidFill>
                <a:latin typeface="Arial Black" panose="020B0A04020102020204" pitchFamily="34" charset="0"/>
              </a:rPr>
              <a:t>know no end,</a:t>
            </a:r>
          </a:p>
        </p:txBody>
      </p:sp>
      <p:sp>
        <p:nvSpPr>
          <p:cNvPr id="37891" name="Text Box 4"/>
          <p:cNvSpPr txBox="1">
            <a:spLocks noChangeArrowheads="1"/>
          </p:cNvSpPr>
          <p:nvPr/>
        </p:nvSpPr>
        <p:spPr bwMode="auto">
          <a:xfrm>
            <a:off x="9890125" y="633571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SzTx/>
              <a:buFontTx/>
              <a:buNone/>
            </a:pPr>
            <a:r>
              <a:rPr lang="en-US" altLang="en-US" sz="1400" smtClean="0">
                <a:solidFill>
                  <a:srgbClr val="FFFF00"/>
                </a:solidFill>
                <a:latin typeface="Arial" panose="020B0604020202020204" pitchFamily="34" charset="0"/>
              </a:rPr>
              <a:t>3</a:t>
            </a:r>
          </a:p>
        </p:txBody>
      </p:sp>
    </p:spTree>
    <p:extLst>
      <p:ext uri="{BB962C8B-B14F-4D97-AF65-F5344CB8AC3E}">
        <p14:creationId xmlns:p14="http://schemas.microsoft.com/office/powerpoint/2010/main" val="381109953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600200" y="3124200"/>
            <a:ext cx="8761413" cy="708025"/>
          </a:xfrm>
        </p:spPr>
        <p:txBody>
          <a:bodyPr/>
          <a:lstStyle/>
          <a:p>
            <a:pPr algn="ctr" eaLnBrk="1" hangingPunct="1"/>
            <a:r>
              <a:rPr lang="en-US" altLang="en-US" sz="7200" b="1" smtClean="0">
                <a:solidFill>
                  <a:schemeClr val="accent1"/>
                </a:solidFill>
                <a:latin typeface="Arial Black" panose="020B0A04020102020204" pitchFamily="34" charset="0"/>
              </a:rPr>
              <a:t>And round His </a:t>
            </a:r>
            <a:br>
              <a:rPr lang="en-US" altLang="en-US" sz="7200" b="1" smtClean="0">
                <a:solidFill>
                  <a:schemeClr val="accent1"/>
                </a:solidFill>
                <a:latin typeface="Arial Black" panose="020B0A04020102020204" pitchFamily="34" charset="0"/>
              </a:rPr>
            </a:br>
            <a:r>
              <a:rPr lang="en-US" altLang="en-US" sz="7200" b="1" smtClean="0">
                <a:solidFill>
                  <a:schemeClr val="accent1"/>
                </a:solidFill>
                <a:latin typeface="Arial Black" panose="020B0A04020102020204" pitchFamily="34" charset="0"/>
              </a:rPr>
              <a:t>pierced feet</a:t>
            </a:r>
          </a:p>
        </p:txBody>
      </p:sp>
      <p:sp>
        <p:nvSpPr>
          <p:cNvPr id="38915" name="Text Box 4"/>
          <p:cNvSpPr txBox="1">
            <a:spLocks noChangeArrowheads="1"/>
          </p:cNvSpPr>
          <p:nvPr/>
        </p:nvSpPr>
        <p:spPr bwMode="auto">
          <a:xfrm>
            <a:off x="9890125" y="633571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SzTx/>
              <a:buFontTx/>
              <a:buNone/>
            </a:pPr>
            <a:r>
              <a:rPr lang="en-US" altLang="en-US" sz="1400" smtClean="0">
                <a:solidFill>
                  <a:srgbClr val="FFFF00"/>
                </a:solidFill>
                <a:latin typeface="Arial" panose="020B0604020202020204" pitchFamily="34" charset="0"/>
              </a:rPr>
              <a:t>3</a:t>
            </a:r>
          </a:p>
        </p:txBody>
      </p:sp>
    </p:spTree>
    <p:extLst>
      <p:ext uri="{BB962C8B-B14F-4D97-AF65-F5344CB8AC3E}">
        <p14:creationId xmlns:p14="http://schemas.microsoft.com/office/powerpoint/2010/main" val="108841303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524000" y="3276600"/>
            <a:ext cx="8761413" cy="708025"/>
          </a:xfrm>
        </p:spPr>
        <p:txBody>
          <a:bodyPr/>
          <a:lstStyle/>
          <a:p>
            <a:pPr algn="ctr" eaLnBrk="1" hangingPunct="1"/>
            <a:r>
              <a:rPr lang="en-US" altLang="en-US" sz="7200" b="1" smtClean="0">
                <a:solidFill>
                  <a:schemeClr val="accent1"/>
                </a:solidFill>
                <a:latin typeface="Arial Black" panose="020B0A04020102020204" pitchFamily="34" charset="0"/>
              </a:rPr>
              <a:t>Fair flowers of </a:t>
            </a:r>
            <a:br>
              <a:rPr lang="en-US" altLang="en-US" sz="7200" b="1" smtClean="0">
                <a:solidFill>
                  <a:schemeClr val="accent1"/>
                </a:solidFill>
                <a:latin typeface="Arial Black" panose="020B0A04020102020204" pitchFamily="34" charset="0"/>
              </a:rPr>
            </a:br>
            <a:r>
              <a:rPr lang="en-US" altLang="en-US" sz="7200" b="1" smtClean="0">
                <a:solidFill>
                  <a:schemeClr val="accent1"/>
                </a:solidFill>
                <a:latin typeface="Arial Black" panose="020B0A04020102020204" pitchFamily="34" charset="0"/>
              </a:rPr>
              <a:t>Paradise extend,</a:t>
            </a:r>
          </a:p>
        </p:txBody>
      </p:sp>
      <p:sp>
        <p:nvSpPr>
          <p:cNvPr id="39939" name="Text Box 4"/>
          <p:cNvSpPr txBox="1">
            <a:spLocks noChangeArrowheads="1"/>
          </p:cNvSpPr>
          <p:nvPr/>
        </p:nvSpPr>
        <p:spPr bwMode="auto">
          <a:xfrm>
            <a:off x="9890125" y="633571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SzTx/>
              <a:buFontTx/>
              <a:buNone/>
            </a:pPr>
            <a:r>
              <a:rPr lang="en-US" altLang="en-US" sz="1400" smtClean="0">
                <a:solidFill>
                  <a:srgbClr val="FFFF00"/>
                </a:solidFill>
                <a:latin typeface="Arial" panose="020B0604020202020204" pitchFamily="34" charset="0"/>
              </a:rPr>
              <a:t>3</a:t>
            </a:r>
          </a:p>
        </p:txBody>
      </p:sp>
    </p:spTree>
    <p:extLst>
      <p:ext uri="{BB962C8B-B14F-4D97-AF65-F5344CB8AC3E}">
        <p14:creationId xmlns:p14="http://schemas.microsoft.com/office/powerpoint/2010/main" val="172724408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431925" y="3429000"/>
            <a:ext cx="8761413" cy="708025"/>
          </a:xfrm>
        </p:spPr>
        <p:txBody>
          <a:bodyPr/>
          <a:lstStyle/>
          <a:p>
            <a:pPr algn="ctr" eaLnBrk="1" hangingPunct="1"/>
            <a:r>
              <a:rPr lang="en-US" altLang="en-US" sz="7200" b="1" smtClean="0">
                <a:solidFill>
                  <a:schemeClr val="accent1"/>
                </a:solidFill>
                <a:latin typeface="Arial Black" panose="020B0A04020102020204" pitchFamily="34" charset="0"/>
              </a:rPr>
              <a:t>Their fragrance </a:t>
            </a:r>
            <a:br>
              <a:rPr lang="en-US" altLang="en-US" sz="7200" b="1" smtClean="0">
                <a:solidFill>
                  <a:schemeClr val="accent1"/>
                </a:solidFill>
                <a:latin typeface="Arial Black" panose="020B0A04020102020204" pitchFamily="34" charset="0"/>
              </a:rPr>
            </a:br>
            <a:r>
              <a:rPr lang="en-US" altLang="en-US" sz="7200" b="1" smtClean="0">
                <a:solidFill>
                  <a:schemeClr val="accent1"/>
                </a:solidFill>
                <a:latin typeface="Arial Black" panose="020B0A04020102020204" pitchFamily="34" charset="0"/>
              </a:rPr>
              <a:t>ever sweet.</a:t>
            </a:r>
          </a:p>
        </p:txBody>
      </p:sp>
      <p:sp>
        <p:nvSpPr>
          <p:cNvPr id="40963" name="Text Box 4"/>
          <p:cNvSpPr txBox="1">
            <a:spLocks noChangeArrowheads="1"/>
          </p:cNvSpPr>
          <p:nvPr/>
        </p:nvSpPr>
        <p:spPr bwMode="auto">
          <a:xfrm>
            <a:off x="9890125" y="633571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SzTx/>
              <a:buFontTx/>
              <a:buNone/>
            </a:pPr>
            <a:r>
              <a:rPr lang="en-US" altLang="en-US" sz="1400" smtClean="0">
                <a:solidFill>
                  <a:srgbClr val="FFFF00"/>
                </a:solidFill>
                <a:latin typeface="Arial" panose="020B0604020202020204" pitchFamily="34" charset="0"/>
              </a:rPr>
              <a:t>3</a:t>
            </a:r>
          </a:p>
        </p:txBody>
      </p:sp>
    </p:spTree>
    <p:extLst>
      <p:ext uri="{BB962C8B-B14F-4D97-AF65-F5344CB8AC3E}">
        <p14:creationId xmlns:p14="http://schemas.microsoft.com/office/powerpoint/2010/main" val="324890525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524000" y="2971800"/>
            <a:ext cx="9144000" cy="1143000"/>
          </a:xfrm>
        </p:spPr>
        <p:txBody>
          <a:bodyPr/>
          <a:lstStyle/>
          <a:p>
            <a:pPr algn="ctr" eaLnBrk="1" hangingPunct="1"/>
            <a:r>
              <a:rPr lang="en-US" altLang="en-US" sz="7200" b="1" smtClean="0">
                <a:solidFill>
                  <a:schemeClr val="accent1"/>
                </a:solidFill>
                <a:latin typeface="Arial Black" panose="020B0A04020102020204" pitchFamily="34" charset="0"/>
              </a:rPr>
              <a:t>Crown Him the </a:t>
            </a:r>
            <a:br>
              <a:rPr lang="en-US" altLang="en-US" sz="7200" b="1" smtClean="0">
                <a:solidFill>
                  <a:schemeClr val="accent1"/>
                </a:solidFill>
                <a:latin typeface="Arial Black" panose="020B0A04020102020204" pitchFamily="34" charset="0"/>
              </a:rPr>
            </a:br>
            <a:r>
              <a:rPr lang="en-US" altLang="en-US" sz="7200" b="1" smtClean="0">
                <a:solidFill>
                  <a:schemeClr val="accent1"/>
                </a:solidFill>
                <a:latin typeface="Arial Black" panose="020B0A04020102020204" pitchFamily="34" charset="0"/>
              </a:rPr>
              <a:t>Lord of years,</a:t>
            </a:r>
          </a:p>
        </p:txBody>
      </p:sp>
      <p:sp>
        <p:nvSpPr>
          <p:cNvPr id="41987" name="Text Box 4"/>
          <p:cNvSpPr txBox="1">
            <a:spLocks noChangeArrowheads="1"/>
          </p:cNvSpPr>
          <p:nvPr/>
        </p:nvSpPr>
        <p:spPr bwMode="auto">
          <a:xfrm>
            <a:off x="10118725" y="6183313"/>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SzTx/>
              <a:buFontTx/>
              <a:buNone/>
            </a:pPr>
            <a:endParaRPr lang="en-US" altLang="en-US" sz="1400" smtClean="0">
              <a:solidFill>
                <a:srgbClr val="FFFF00"/>
              </a:solidFill>
              <a:latin typeface="Arial" panose="020B0604020202020204" pitchFamily="34" charset="0"/>
            </a:endParaRPr>
          </a:p>
        </p:txBody>
      </p:sp>
      <p:sp>
        <p:nvSpPr>
          <p:cNvPr id="41988" name="Text Box 5"/>
          <p:cNvSpPr txBox="1">
            <a:spLocks noChangeArrowheads="1"/>
          </p:cNvSpPr>
          <p:nvPr/>
        </p:nvSpPr>
        <p:spPr bwMode="auto">
          <a:xfrm>
            <a:off x="10118725" y="625951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SzTx/>
              <a:buFontTx/>
              <a:buNone/>
            </a:pPr>
            <a:r>
              <a:rPr lang="en-US" altLang="en-US" sz="1400" smtClean="0">
                <a:solidFill>
                  <a:srgbClr val="FFFF00"/>
                </a:solidFill>
                <a:latin typeface="Arial" panose="020B0604020202020204" pitchFamily="34" charset="0"/>
              </a:rPr>
              <a:t>4</a:t>
            </a:r>
          </a:p>
        </p:txBody>
      </p:sp>
    </p:spTree>
    <p:extLst>
      <p:ext uri="{BB962C8B-B14F-4D97-AF65-F5344CB8AC3E}">
        <p14:creationId xmlns:p14="http://schemas.microsoft.com/office/powerpoint/2010/main" val="167058119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357313" y="3048000"/>
            <a:ext cx="8761412" cy="708025"/>
          </a:xfrm>
        </p:spPr>
        <p:txBody>
          <a:bodyPr/>
          <a:lstStyle/>
          <a:p>
            <a:pPr algn="ctr" eaLnBrk="1" hangingPunct="1"/>
            <a:r>
              <a:rPr lang="en-US" altLang="en-US" sz="7200" b="1" smtClean="0">
                <a:solidFill>
                  <a:schemeClr val="accent1"/>
                </a:solidFill>
                <a:latin typeface="Arial Black" panose="020B0A04020102020204" pitchFamily="34" charset="0"/>
              </a:rPr>
              <a:t>The Potentate of time, </a:t>
            </a:r>
          </a:p>
        </p:txBody>
      </p:sp>
      <p:sp>
        <p:nvSpPr>
          <p:cNvPr id="43011" name="Text Box 4"/>
          <p:cNvSpPr txBox="1">
            <a:spLocks noChangeArrowheads="1"/>
          </p:cNvSpPr>
          <p:nvPr/>
        </p:nvSpPr>
        <p:spPr bwMode="auto">
          <a:xfrm>
            <a:off x="10118725" y="6183313"/>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SzTx/>
              <a:buFontTx/>
              <a:buNone/>
            </a:pPr>
            <a:endParaRPr lang="en-US" altLang="en-US" sz="1400" smtClean="0">
              <a:solidFill>
                <a:srgbClr val="FFFF00"/>
              </a:solidFill>
              <a:latin typeface="Arial" panose="020B0604020202020204" pitchFamily="34" charset="0"/>
            </a:endParaRPr>
          </a:p>
        </p:txBody>
      </p:sp>
      <p:sp>
        <p:nvSpPr>
          <p:cNvPr id="43012" name="Text Box 5"/>
          <p:cNvSpPr txBox="1">
            <a:spLocks noChangeArrowheads="1"/>
          </p:cNvSpPr>
          <p:nvPr/>
        </p:nvSpPr>
        <p:spPr bwMode="auto">
          <a:xfrm>
            <a:off x="10118725" y="625951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SzTx/>
              <a:buFontTx/>
              <a:buNone/>
            </a:pPr>
            <a:r>
              <a:rPr lang="en-US" altLang="en-US" sz="1400" smtClean="0">
                <a:solidFill>
                  <a:srgbClr val="FFFF00"/>
                </a:solidFill>
                <a:latin typeface="Arial" panose="020B0604020202020204" pitchFamily="34" charset="0"/>
              </a:rPr>
              <a:t>4</a:t>
            </a:r>
          </a:p>
        </p:txBody>
      </p:sp>
    </p:spTree>
    <p:extLst>
      <p:ext uri="{BB962C8B-B14F-4D97-AF65-F5344CB8AC3E}">
        <p14:creationId xmlns:p14="http://schemas.microsoft.com/office/powerpoint/2010/main" val="332257236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562100" y="2971800"/>
            <a:ext cx="8761413" cy="708025"/>
          </a:xfrm>
        </p:spPr>
        <p:txBody>
          <a:bodyPr/>
          <a:lstStyle/>
          <a:p>
            <a:pPr algn="ctr" eaLnBrk="1" hangingPunct="1"/>
            <a:r>
              <a:rPr lang="en-US" altLang="en-US" sz="7200" b="1" smtClean="0">
                <a:solidFill>
                  <a:schemeClr val="accent1"/>
                </a:solidFill>
                <a:latin typeface="Arial Black" panose="020B0A04020102020204" pitchFamily="34" charset="0"/>
              </a:rPr>
              <a:t>Creator of the </a:t>
            </a:r>
            <a:br>
              <a:rPr lang="en-US" altLang="en-US" sz="7200" b="1" smtClean="0">
                <a:solidFill>
                  <a:schemeClr val="accent1"/>
                </a:solidFill>
                <a:latin typeface="Arial Black" panose="020B0A04020102020204" pitchFamily="34" charset="0"/>
              </a:rPr>
            </a:br>
            <a:r>
              <a:rPr lang="en-US" altLang="en-US" sz="7200" b="1" smtClean="0">
                <a:solidFill>
                  <a:schemeClr val="accent1"/>
                </a:solidFill>
                <a:latin typeface="Arial Black" panose="020B0A04020102020204" pitchFamily="34" charset="0"/>
              </a:rPr>
              <a:t>rolling spheres,</a:t>
            </a:r>
          </a:p>
        </p:txBody>
      </p:sp>
      <p:sp>
        <p:nvSpPr>
          <p:cNvPr id="44035" name="Text Box 4"/>
          <p:cNvSpPr txBox="1">
            <a:spLocks noChangeArrowheads="1"/>
          </p:cNvSpPr>
          <p:nvPr/>
        </p:nvSpPr>
        <p:spPr bwMode="auto">
          <a:xfrm>
            <a:off x="10118725" y="6183313"/>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SzTx/>
              <a:buFontTx/>
              <a:buNone/>
            </a:pPr>
            <a:endParaRPr lang="en-US" altLang="en-US" sz="1400" smtClean="0">
              <a:solidFill>
                <a:srgbClr val="FFFF00"/>
              </a:solidFill>
              <a:latin typeface="Arial" panose="020B0604020202020204" pitchFamily="34" charset="0"/>
            </a:endParaRPr>
          </a:p>
        </p:txBody>
      </p:sp>
      <p:sp>
        <p:nvSpPr>
          <p:cNvPr id="44036" name="Text Box 5"/>
          <p:cNvSpPr txBox="1">
            <a:spLocks noChangeArrowheads="1"/>
          </p:cNvSpPr>
          <p:nvPr/>
        </p:nvSpPr>
        <p:spPr bwMode="auto">
          <a:xfrm>
            <a:off x="10118725" y="625951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SzTx/>
              <a:buFontTx/>
              <a:buNone/>
            </a:pPr>
            <a:r>
              <a:rPr lang="en-US" altLang="en-US" sz="1400" smtClean="0">
                <a:solidFill>
                  <a:srgbClr val="FFFF00"/>
                </a:solidFill>
                <a:latin typeface="Arial" panose="020B0604020202020204" pitchFamily="34" charset="0"/>
              </a:rPr>
              <a:t>4</a:t>
            </a:r>
          </a:p>
        </p:txBody>
      </p:sp>
    </p:spTree>
    <p:extLst>
      <p:ext uri="{BB962C8B-B14F-4D97-AF65-F5344CB8AC3E}">
        <p14:creationId xmlns:p14="http://schemas.microsoft.com/office/powerpoint/2010/main" val="298819178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511300" y="2819400"/>
            <a:ext cx="8761413" cy="708025"/>
          </a:xfrm>
        </p:spPr>
        <p:txBody>
          <a:bodyPr/>
          <a:lstStyle/>
          <a:p>
            <a:pPr algn="ctr" eaLnBrk="1" hangingPunct="1"/>
            <a:r>
              <a:rPr lang="en-US" altLang="en-US" sz="7200" b="1" smtClean="0">
                <a:solidFill>
                  <a:schemeClr val="accent1"/>
                </a:solidFill>
                <a:latin typeface="Arial Black" panose="020B0A04020102020204" pitchFamily="34" charset="0"/>
              </a:rPr>
              <a:t>Ineffably sublime!</a:t>
            </a:r>
          </a:p>
        </p:txBody>
      </p:sp>
      <p:sp>
        <p:nvSpPr>
          <p:cNvPr id="45059" name="Text Box 4"/>
          <p:cNvSpPr txBox="1">
            <a:spLocks noChangeArrowheads="1"/>
          </p:cNvSpPr>
          <p:nvPr/>
        </p:nvSpPr>
        <p:spPr bwMode="auto">
          <a:xfrm>
            <a:off x="10118725" y="6183313"/>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SzTx/>
              <a:buFontTx/>
              <a:buNone/>
            </a:pPr>
            <a:endParaRPr lang="en-US" altLang="en-US" sz="1400" smtClean="0">
              <a:solidFill>
                <a:srgbClr val="FFFF00"/>
              </a:solidFill>
              <a:latin typeface="Arial" panose="020B0604020202020204" pitchFamily="34" charset="0"/>
            </a:endParaRPr>
          </a:p>
        </p:txBody>
      </p:sp>
      <p:sp>
        <p:nvSpPr>
          <p:cNvPr id="45060" name="Text Box 5"/>
          <p:cNvSpPr txBox="1">
            <a:spLocks noChangeArrowheads="1"/>
          </p:cNvSpPr>
          <p:nvPr/>
        </p:nvSpPr>
        <p:spPr bwMode="auto">
          <a:xfrm>
            <a:off x="10118725" y="625951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SzTx/>
              <a:buFontTx/>
              <a:buNone/>
            </a:pPr>
            <a:r>
              <a:rPr lang="en-US" altLang="en-US" sz="1400" smtClean="0">
                <a:solidFill>
                  <a:srgbClr val="FFFF00"/>
                </a:solidFill>
                <a:latin typeface="Arial" panose="020B0604020202020204" pitchFamily="34" charset="0"/>
              </a:rPr>
              <a:t>4</a:t>
            </a:r>
          </a:p>
        </p:txBody>
      </p:sp>
    </p:spTree>
    <p:extLst>
      <p:ext uri="{BB962C8B-B14F-4D97-AF65-F5344CB8AC3E}">
        <p14:creationId xmlns:p14="http://schemas.microsoft.com/office/powerpoint/2010/main" val="4272789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7214"/>
            <a:ext cx="12192000" cy="6932428"/>
          </a:xfrm>
          <a:prstGeom prst="rect">
            <a:avLst/>
          </a:prstGeom>
        </p:spPr>
      </p:pic>
      <p:sp>
        <p:nvSpPr>
          <p:cNvPr id="3" name="Rectangle 2"/>
          <p:cNvSpPr/>
          <p:nvPr/>
        </p:nvSpPr>
        <p:spPr>
          <a:xfrm>
            <a:off x="609645" y="1327161"/>
            <a:ext cx="5019257" cy="1200329"/>
          </a:xfrm>
          <a:prstGeom prst="rect">
            <a:avLst/>
          </a:prstGeom>
        </p:spPr>
        <p:txBody>
          <a:bodyPr wrap="square">
            <a:spAutoFit/>
          </a:bodyPr>
          <a:lstStyle/>
          <a:p>
            <a:pPr algn="ctr"/>
            <a:r>
              <a:rPr lang="en-US" sz="7200" dirty="0" smtClean="0">
                <a:solidFill>
                  <a:srgbClr val="FFFFFF"/>
                </a:solidFill>
                <a:latin typeface="Segoe Print" panose="02000600000000000000" pitchFamily="2" charset="0"/>
              </a:rPr>
              <a:t>Welcome</a:t>
            </a:r>
            <a:endParaRPr lang="en-US" sz="7200" dirty="0">
              <a:solidFill>
                <a:srgbClr val="FFFFFF"/>
              </a:solidFill>
              <a:latin typeface="Segoe Print" panose="02000600000000000000" pitchFamily="2" charset="0"/>
            </a:endParaRPr>
          </a:p>
        </p:txBody>
      </p:sp>
    </p:spTree>
    <p:extLst>
      <p:ext uri="{BB962C8B-B14F-4D97-AF65-F5344CB8AC3E}">
        <p14:creationId xmlns:p14="http://schemas.microsoft.com/office/powerpoint/2010/main" val="14655988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357313" y="2819400"/>
            <a:ext cx="8761412" cy="708025"/>
          </a:xfrm>
        </p:spPr>
        <p:txBody>
          <a:bodyPr/>
          <a:lstStyle/>
          <a:p>
            <a:pPr algn="ctr" eaLnBrk="1" hangingPunct="1"/>
            <a:r>
              <a:rPr lang="en-US" altLang="en-US" sz="7200" b="1" smtClean="0">
                <a:solidFill>
                  <a:schemeClr val="accent1"/>
                </a:solidFill>
                <a:latin typeface="Arial Black" panose="020B0A04020102020204" pitchFamily="34" charset="0"/>
              </a:rPr>
              <a:t>All hail! Redeemer, hail!</a:t>
            </a:r>
          </a:p>
        </p:txBody>
      </p:sp>
      <p:sp>
        <p:nvSpPr>
          <p:cNvPr id="46083" name="Text Box 4"/>
          <p:cNvSpPr txBox="1">
            <a:spLocks noChangeArrowheads="1"/>
          </p:cNvSpPr>
          <p:nvPr/>
        </p:nvSpPr>
        <p:spPr bwMode="auto">
          <a:xfrm>
            <a:off x="10118725" y="6183313"/>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SzTx/>
              <a:buFontTx/>
              <a:buNone/>
            </a:pPr>
            <a:endParaRPr lang="en-US" altLang="en-US" sz="1400" smtClean="0">
              <a:solidFill>
                <a:srgbClr val="FFFF00"/>
              </a:solidFill>
              <a:latin typeface="Arial" panose="020B0604020202020204" pitchFamily="34" charset="0"/>
            </a:endParaRPr>
          </a:p>
        </p:txBody>
      </p:sp>
      <p:sp>
        <p:nvSpPr>
          <p:cNvPr id="46084" name="Text Box 5"/>
          <p:cNvSpPr txBox="1">
            <a:spLocks noChangeArrowheads="1"/>
          </p:cNvSpPr>
          <p:nvPr/>
        </p:nvSpPr>
        <p:spPr bwMode="auto">
          <a:xfrm>
            <a:off x="10118725" y="625951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SzTx/>
              <a:buFontTx/>
              <a:buNone/>
            </a:pPr>
            <a:r>
              <a:rPr lang="en-US" altLang="en-US" sz="1400" smtClean="0">
                <a:solidFill>
                  <a:srgbClr val="FFFF00"/>
                </a:solidFill>
                <a:latin typeface="Arial" panose="020B0604020202020204" pitchFamily="34" charset="0"/>
              </a:rPr>
              <a:t>4</a:t>
            </a:r>
          </a:p>
        </p:txBody>
      </p:sp>
    </p:spTree>
    <p:extLst>
      <p:ext uri="{BB962C8B-B14F-4D97-AF65-F5344CB8AC3E}">
        <p14:creationId xmlns:p14="http://schemas.microsoft.com/office/powerpoint/2010/main" val="48745194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498600" y="3200400"/>
            <a:ext cx="8761413" cy="708025"/>
          </a:xfrm>
        </p:spPr>
        <p:txBody>
          <a:bodyPr/>
          <a:lstStyle/>
          <a:p>
            <a:pPr algn="ctr" eaLnBrk="1" hangingPunct="1"/>
            <a:r>
              <a:rPr lang="en-US" altLang="en-US" sz="7200" b="1" smtClean="0">
                <a:solidFill>
                  <a:schemeClr val="accent1"/>
                </a:solidFill>
                <a:latin typeface="Arial Black" panose="020B0A04020102020204" pitchFamily="34" charset="0"/>
              </a:rPr>
              <a:t>For Thou hast </a:t>
            </a:r>
            <a:br>
              <a:rPr lang="en-US" altLang="en-US" sz="7200" b="1" smtClean="0">
                <a:solidFill>
                  <a:schemeClr val="accent1"/>
                </a:solidFill>
                <a:latin typeface="Arial Black" panose="020B0A04020102020204" pitchFamily="34" charset="0"/>
              </a:rPr>
            </a:br>
            <a:r>
              <a:rPr lang="en-US" altLang="en-US" sz="7200" b="1" smtClean="0">
                <a:solidFill>
                  <a:schemeClr val="accent1"/>
                </a:solidFill>
                <a:latin typeface="Arial Black" panose="020B0A04020102020204" pitchFamily="34" charset="0"/>
              </a:rPr>
              <a:t>died for me;</a:t>
            </a:r>
          </a:p>
        </p:txBody>
      </p:sp>
      <p:sp>
        <p:nvSpPr>
          <p:cNvPr id="47107" name="Text Box 4"/>
          <p:cNvSpPr txBox="1">
            <a:spLocks noChangeArrowheads="1"/>
          </p:cNvSpPr>
          <p:nvPr/>
        </p:nvSpPr>
        <p:spPr bwMode="auto">
          <a:xfrm>
            <a:off x="10118725" y="6183313"/>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SzTx/>
              <a:buFontTx/>
              <a:buNone/>
            </a:pPr>
            <a:endParaRPr lang="en-US" altLang="en-US" sz="1400" smtClean="0">
              <a:solidFill>
                <a:srgbClr val="FFFF00"/>
              </a:solidFill>
              <a:latin typeface="Arial" panose="020B0604020202020204" pitchFamily="34" charset="0"/>
            </a:endParaRPr>
          </a:p>
        </p:txBody>
      </p:sp>
      <p:sp>
        <p:nvSpPr>
          <p:cNvPr id="47108" name="Text Box 5"/>
          <p:cNvSpPr txBox="1">
            <a:spLocks noChangeArrowheads="1"/>
          </p:cNvSpPr>
          <p:nvPr/>
        </p:nvSpPr>
        <p:spPr bwMode="auto">
          <a:xfrm>
            <a:off x="10118725" y="625951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SzTx/>
              <a:buFontTx/>
              <a:buNone/>
            </a:pPr>
            <a:r>
              <a:rPr lang="en-US" altLang="en-US" sz="1400" smtClean="0">
                <a:solidFill>
                  <a:srgbClr val="FFFF00"/>
                </a:solidFill>
                <a:latin typeface="Arial" panose="020B0604020202020204" pitchFamily="34" charset="0"/>
              </a:rPr>
              <a:t>4</a:t>
            </a:r>
          </a:p>
        </p:txBody>
      </p:sp>
    </p:spTree>
    <p:extLst>
      <p:ext uri="{BB962C8B-B14F-4D97-AF65-F5344CB8AC3E}">
        <p14:creationId xmlns:p14="http://schemas.microsoft.com/office/powerpoint/2010/main" val="119107187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428750" y="3200400"/>
            <a:ext cx="8761413" cy="708025"/>
          </a:xfrm>
        </p:spPr>
        <p:txBody>
          <a:bodyPr/>
          <a:lstStyle/>
          <a:p>
            <a:pPr algn="ctr" eaLnBrk="1" hangingPunct="1"/>
            <a:r>
              <a:rPr lang="en-US" altLang="en-US" sz="7200" b="1" smtClean="0">
                <a:solidFill>
                  <a:schemeClr val="accent1"/>
                </a:solidFill>
                <a:latin typeface="Arial Black" panose="020B0A04020102020204" pitchFamily="34" charset="0"/>
              </a:rPr>
              <a:t>Thy praise shall </a:t>
            </a:r>
            <a:br>
              <a:rPr lang="en-US" altLang="en-US" sz="7200" b="1" smtClean="0">
                <a:solidFill>
                  <a:schemeClr val="accent1"/>
                </a:solidFill>
                <a:latin typeface="Arial Black" panose="020B0A04020102020204" pitchFamily="34" charset="0"/>
              </a:rPr>
            </a:br>
            <a:r>
              <a:rPr lang="en-US" altLang="en-US" sz="7200" b="1" smtClean="0">
                <a:solidFill>
                  <a:schemeClr val="accent1"/>
                </a:solidFill>
                <a:latin typeface="Arial Black" panose="020B0A04020102020204" pitchFamily="34" charset="0"/>
              </a:rPr>
              <a:t>never, never fail</a:t>
            </a:r>
          </a:p>
        </p:txBody>
      </p:sp>
      <p:sp>
        <p:nvSpPr>
          <p:cNvPr id="48131" name="Text Box 4"/>
          <p:cNvSpPr txBox="1">
            <a:spLocks noChangeArrowheads="1"/>
          </p:cNvSpPr>
          <p:nvPr/>
        </p:nvSpPr>
        <p:spPr bwMode="auto">
          <a:xfrm>
            <a:off x="10118725" y="6183313"/>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SzTx/>
              <a:buFontTx/>
              <a:buNone/>
            </a:pPr>
            <a:endParaRPr lang="en-US" altLang="en-US" sz="1400" smtClean="0">
              <a:solidFill>
                <a:srgbClr val="FFFF00"/>
              </a:solidFill>
              <a:latin typeface="Arial" panose="020B0604020202020204" pitchFamily="34" charset="0"/>
            </a:endParaRPr>
          </a:p>
        </p:txBody>
      </p:sp>
      <p:sp>
        <p:nvSpPr>
          <p:cNvPr id="48132" name="Text Box 5"/>
          <p:cNvSpPr txBox="1">
            <a:spLocks noChangeArrowheads="1"/>
          </p:cNvSpPr>
          <p:nvPr/>
        </p:nvSpPr>
        <p:spPr bwMode="auto">
          <a:xfrm>
            <a:off x="10118725" y="625951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SzTx/>
              <a:buFontTx/>
              <a:buNone/>
            </a:pPr>
            <a:r>
              <a:rPr lang="en-US" altLang="en-US" sz="1400" smtClean="0">
                <a:solidFill>
                  <a:srgbClr val="FFFF00"/>
                </a:solidFill>
                <a:latin typeface="Arial" panose="020B0604020202020204" pitchFamily="34" charset="0"/>
              </a:rPr>
              <a:t>4</a:t>
            </a:r>
          </a:p>
        </p:txBody>
      </p:sp>
    </p:spTree>
    <p:extLst>
      <p:ext uri="{BB962C8B-B14F-4D97-AF65-F5344CB8AC3E}">
        <p14:creationId xmlns:p14="http://schemas.microsoft.com/office/powerpoint/2010/main" val="372981496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660525" y="3200400"/>
            <a:ext cx="8761413" cy="708025"/>
          </a:xfrm>
        </p:spPr>
        <p:txBody>
          <a:bodyPr/>
          <a:lstStyle/>
          <a:p>
            <a:pPr algn="ctr" eaLnBrk="1" hangingPunct="1"/>
            <a:r>
              <a:rPr lang="en-US" altLang="en-US" sz="7200" b="1" smtClean="0">
                <a:solidFill>
                  <a:schemeClr val="accent1"/>
                </a:solidFill>
                <a:latin typeface="Arial Black" panose="020B0A04020102020204" pitchFamily="34" charset="0"/>
              </a:rPr>
              <a:t>Throughout eternity.</a:t>
            </a:r>
          </a:p>
        </p:txBody>
      </p:sp>
      <p:sp>
        <p:nvSpPr>
          <p:cNvPr id="49155" name="Text Box 4"/>
          <p:cNvSpPr txBox="1">
            <a:spLocks noChangeArrowheads="1"/>
          </p:cNvSpPr>
          <p:nvPr/>
        </p:nvSpPr>
        <p:spPr bwMode="auto">
          <a:xfrm>
            <a:off x="10118725" y="6183313"/>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SzTx/>
              <a:buFontTx/>
              <a:buNone/>
            </a:pPr>
            <a:endParaRPr lang="en-US" altLang="en-US" sz="1400" smtClean="0">
              <a:solidFill>
                <a:srgbClr val="FFFF00"/>
              </a:solidFill>
              <a:latin typeface="Arial" panose="020B0604020202020204" pitchFamily="34" charset="0"/>
            </a:endParaRPr>
          </a:p>
        </p:txBody>
      </p:sp>
      <p:sp>
        <p:nvSpPr>
          <p:cNvPr id="49156" name="Text Box 5"/>
          <p:cNvSpPr txBox="1">
            <a:spLocks noChangeArrowheads="1"/>
          </p:cNvSpPr>
          <p:nvPr/>
        </p:nvSpPr>
        <p:spPr bwMode="auto">
          <a:xfrm>
            <a:off x="10118725" y="625951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SzTx/>
              <a:buFontTx/>
              <a:buNone/>
            </a:pPr>
            <a:r>
              <a:rPr lang="en-US" altLang="en-US" sz="1400" smtClean="0">
                <a:solidFill>
                  <a:srgbClr val="FFFF00"/>
                </a:solidFill>
                <a:latin typeface="Arial" panose="020B0604020202020204" pitchFamily="34" charset="0"/>
              </a:rPr>
              <a:t>4</a:t>
            </a:r>
          </a:p>
        </p:txBody>
      </p:sp>
    </p:spTree>
    <p:extLst>
      <p:ext uri="{BB962C8B-B14F-4D97-AF65-F5344CB8AC3E}">
        <p14:creationId xmlns:p14="http://schemas.microsoft.com/office/powerpoint/2010/main" val="81685776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1899398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
            <a:ext cx="1221732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 y="612843"/>
            <a:ext cx="12217321" cy="2308324"/>
          </a:xfrm>
          <a:prstGeom prst="rect">
            <a:avLst/>
          </a:prstGeom>
          <a:solidFill>
            <a:schemeClr val="bg1">
              <a:alpha val="75000"/>
            </a:schemeClr>
          </a:solidFill>
        </p:spPr>
        <p:txBody>
          <a:bodyPr wrap="square">
            <a:spAutoFit/>
          </a:bodyPr>
          <a:lstStyle/>
          <a:p>
            <a:pPr algn="ctr">
              <a:defRPr/>
            </a:pPr>
            <a:r>
              <a:rPr lang="en-US" sz="7200" b="1" i="1" kern="0" dirty="0">
                <a:solidFill>
                  <a:srgbClr val="C0504D">
                    <a:lumMod val="75000"/>
                  </a:srgbClr>
                </a:solidFill>
                <a:effectLst>
                  <a:outerShdw blurRad="38100" dist="38100" dir="2700000" algn="tl">
                    <a:srgbClr val="000000">
                      <a:alpha val="43137"/>
                    </a:srgbClr>
                  </a:outerShdw>
                </a:effectLst>
                <a:latin typeface="Britannic Bold" panose="020B0903060703020204" pitchFamily="34" charset="0"/>
              </a:rPr>
              <a:t>We Worship with Tithes</a:t>
            </a:r>
          </a:p>
          <a:p>
            <a:pPr algn="ctr">
              <a:defRPr/>
            </a:pPr>
            <a:r>
              <a:rPr lang="en-US" sz="7200" b="1" i="1" kern="0" dirty="0">
                <a:solidFill>
                  <a:srgbClr val="C0504D">
                    <a:lumMod val="75000"/>
                  </a:srgbClr>
                </a:solidFill>
                <a:effectLst>
                  <a:outerShdw blurRad="38100" dist="38100" dir="2700000" algn="tl">
                    <a:srgbClr val="000000">
                      <a:alpha val="43137"/>
                    </a:srgbClr>
                  </a:outerShdw>
                </a:effectLst>
                <a:latin typeface="Britannic Bold" panose="020B0903060703020204" pitchFamily="34" charset="0"/>
              </a:rPr>
              <a:t>And Offerings</a:t>
            </a:r>
          </a:p>
        </p:txBody>
      </p:sp>
      <p:pic>
        <p:nvPicPr>
          <p:cNvPr id="4" name="Picture 3"/>
          <p:cNvPicPr>
            <a:picLocks noChangeAspect="1"/>
          </p:cNvPicPr>
          <p:nvPr/>
        </p:nvPicPr>
        <p:blipFill>
          <a:blip r:embed="rId3"/>
          <a:stretch>
            <a:fillRect/>
          </a:stretch>
        </p:blipFill>
        <p:spPr>
          <a:xfrm>
            <a:off x="907856" y="5068770"/>
            <a:ext cx="10376292" cy="1292464"/>
          </a:xfrm>
          <a:prstGeom prst="rect">
            <a:avLst/>
          </a:prstGeom>
        </p:spPr>
      </p:pic>
    </p:spTree>
    <p:extLst>
      <p:ext uri="{BB962C8B-B14F-4D97-AF65-F5344CB8AC3E}">
        <p14:creationId xmlns:p14="http://schemas.microsoft.com/office/powerpoint/2010/main" val="1976616108"/>
      </p:ext>
    </p:extLst>
  </p:cSld>
  <p:clrMapOvr>
    <a:masterClrMapping/>
  </p:clrMapOvr>
  <p:transition spd="slow" advClick="0" advTm="10000">
    <p:wip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37759" y="0"/>
            <a:ext cx="24384001" cy="9956800"/>
          </a:xfrm>
          <a:prstGeom prst="rect">
            <a:avLst/>
          </a:prstGeom>
        </p:spPr>
      </p:pic>
      <p:sp>
        <p:nvSpPr>
          <p:cNvPr id="3" name="TextBox 2"/>
          <p:cNvSpPr txBox="1"/>
          <p:nvPr/>
        </p:nvSpPr>
        <p:spPr>
          <a:xfrm>
            <a:off x="8551333" y="1794937"/>
            <a:ext cx="982135" cy="321733"/>
          </a:xfrm>
          <a:prstGeom prst="rect">
            <a:avLst/>
          </a:prstGeom>
          <a:noFill/>
          <a:ln w="76200">
            <a:solidFill>
              <a:schemeClr val="tx1"/>
            </a:solidFill>
          </a:ln>
        </p:spPr>
        <p:txBody>
          <a:bodyPr wrap="square" rtlCol="0">
            <a:spAutoFit/>
          </a:bodyPr>
          <a:lstStyle/>
          <a:p>
            <a:endParaRPr lang="en-US" dirty="0">
              <a:solidFill>
                <a:srgbClr val="000000"/>
              </a:solidFill>
            </a:endParaRPr>
          </a:p>
        </p:txBody>
      </p:sp>
      <p:sp>
        <p:nvSpPr>
          <p:cNvPr id="4" name="Rectangle 3"/>
          <p:cNvSpPr/>
          <p:nvPr/>
        </p:nvSpPr>
        <p:spPr>
          <a:xfrm>
            <a:off x="361950" y="4913086"/>
            <a:ext cx="11283042" cy="1754326"/>
          </a:xfrm>
          <a:prstGeom prst="rect">
            <a:avLst/>
          </a:prstGeom>
          <a:solidFill>
            <a:srgbClr val="84C7C0"/>
          </a:solidFill>
        </p:spPr>
        <p:txBody>
          <a:bodyPr wrap="square">
            <a:spAutoFit/>
          </a:bodyPr>
          <a:lstStyle/>
          <a:p>
            <a:r>
              <a:rPr lang="en-US" sz="5400" b="1" dirty="0">
                <a:solidFill>
                  <a:srgbClr val="000000"/>
                </a:solidFill>
              </a:rPr>
              <a:t>Log into nwdsda.org</a:t>
            </a:r>
          </a:p>
          <a:p>
            <a:r>
              <a:rPr lang="en-US" sz="5400" b="1" dirty="0">
                <a:solidFill>
                  <a:srgbClr val="000000"/>
                </a:solidFill>
              </a:rPr>
              <a:t>Click on “Online </a:t>
            </a:r>
            <a:r>
              <a:rPr lang="en-US" sz="5400" b="1" dirty="0" smtClean="0">
                <a:solidFill>
                  <a:srgbClr val="000000"/>
                </a:solidFill>
              </a:rPr>
              <a:t>Giving”</a:t>
            </a:r>
            <a:endParaRPr lang="en-US" sz="5400" b="1" dirty="0">
              <a:solidFill>
                <a:srgbClr val="000000"/>
              </a:solidFill>
            </a:endParaRPr>
          </a:p>
        </p:txBody>
      </p:sp>
    </p:spTree>
    <p:extLst>
      <p:ext uri="{BB962C8B-B14F-4D97-AF65-F5344CB8AC3E}">
        <p14:creationId xmlns:p14="http://schemas.microsoft.com/office/powerpoint/2010/main" val="237774816"/>
      </p:ext>
    </p:extLst>
  </p:cSld>
  <p:clrMapOvr>
    <a:masterClrMapping/>
  </p:clrMapOvr>
  <p:transition spd="slow" advTm="10000">
    <p:wip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192000" y="8164"/>
            <a:ext cx="24384000" cy="6858000"/>
          </a:xfrm>
          <a:prstGeom prst="rect">
            <a:avLst/>
          </a:prstGeom>
        </p:spPr>
      </p:pic>
      <p:sp>
        <p:nvSpPr>
          <p:cNvPr id="3" name="TextBox 2"/>
          <p:cNvSpPr txBox="1"/>
          <p:nvPr/>
        </p:nvSpPr>
        <p:spPr>
          <a:xfrm>
            <a:off x="11565465" y="897467"/>
            <a:ext cx="472599" cy="287866"/>
          </a:xfrm>
          <a:prstGeom prst="rect">
            <a:avLst/>
          </a:prstGeom>
          <a:noFill/>
          <a:ln w="76200">
            <a:solidFill>
              <a:schemeClr val="tx1"/>
            </a:solidFill>
          </a:ln>
        </p:spPr>
        <p:txBody>
          <a:bodyPr wrap="square" rtlCol="0">
            <a:spAutoFit/>
          </a:bodyPr>
          <a:lstStyle/>
          <a:p>
            <a:endParaRPr lang="en-US" dirty="0">
              <a:solidFill>
                <a:srgbClr val="000000"/>
              </a:solidFill>
            </a:endParaRPr>
          </a:p>
        </p:txBody>
      </p:sp>
      <p:sp>
        <p:nvSpPr>
          <p:cNvPr id="4" name="TextBox 3"/>
          <p:cNvSpPr txBox="1"/>
          <p:nvPr/>
        </p:nvSpPr>
        <p:spPr>
          <a:xfrm>
            <a:off x="930729" y="3892176"/>
            <a:ext cx="10871035" cy="1446550"/>
          </a:xfrm>
          <a:prstGeom prst="rect">
            <a:avLst/>
          </a:prstGeom>
          <a:solidFill>
            <a:srgbClr val="84C7C0"/>
          </a:solidFill>
        </p:spPr>
        <p:txBody>
          <a:bodyPr wrap="square" rtlCol="0">
            <a:spAutoFit/>
          </a:bodyPr>
          <a:lstStyle/>
          <a:p>
            <a:r>
              <a:rPr lang="en-US" sz="4400" b="1" dirty="0" smtClean="0">
                <a:solidFill>
                  <a:srgbClr val="000000"/>
                </a:solidFill>
              </a:rPr>
              <a:t>Log in if you have set up an account</a:t>
            </a:r>
          </a:p>
          <a:p>
            <a:r>
              <a:rPr lang="en-US" sz="4400" b="1" dirty="0" smtClean="0">
                <a:solidFill>
                  <a:srgbClr val="000000"/>
                </a:solidFill>
              </a:rPr>
              <a:t>If it’s your first time / set up an account</a:t>
            </a:r>
            <a:endParaRPr lang="en-US" sz="4400" b="1" dirty="0">
              <a:solidFill>
                <a:srgbClr val="000000"/>
              </a:solidFill>
            </a:endParaRPr>
          </a:p>
        </p:txBody>
      </p:sp>
    </p:spTree>
    <p:extLst>
      <p:ext uri="{BB962C8B-B14F-4D97-AF65-F5344CB8AC3E}">
        <p14:creationId xmlns:p14="http://schemas.microsoft.com/office/powerpoint/2010/main" val="3030489049"/>
      </p:ext>
    </p:extLst>
  </p:cSld>
  <p:clrMapOvr>
    <a:masterClrMapping/>
  </p:clrMapOvr>
  <p:transition spd="slow" advTm="10000">
    <p:wip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33866" y="0"/>
            <a:ext cx="24925866" cy="7010400"/>
          </a:xfrm>
          <a:prstGeom prst="rect">
            <a:avLst/>
          </a:prstGeom>
        </p:spPr>
      </p:pic>
      <p:sp>
        <p:nvSpPr>
          <p:cNvPr id="4" name="TextBox 3"/>
          <p:cNvSpPr txBox="1"/>
          <p:nvPr/>
        </p:nvSpPr>
        <p:spPr>
          <a:xfrm>
            <a:off x="5875864" y="3217336"/>
            <a:ext cx="1557867" cy="372531"/>
          </a:xfrm>
          <a:prstGeom prst="rect">
            <a:avLst/>
          </a:prstGeom>
          <a:noFill/>
          <a:ln w="76200">
            <a:solidFill>
              <a:schemeClr val="tx1"/>
            </a:solidFill>
          </a:ln>
        </p:spPr>
        <p:txBody>
          <a:bodyPr wrap="square" rtlCol="0">
            <a:spAutoFit/>
          </a:bodyPr>
          <a:lstStyle/>
          <a:p>
            <a:endParaRPr lang="en-US" b="1" dirty="0">
              <a:solidFill>
                <a:srgbClr val="000000"/>
              </a:solidFill>
            </a:endParaRPr>
          </a:p>
        </p:txBody>
      </p:sp>
      <p:sp>
        <p:nvSpPr>
          <p:cNvPr id="3" name="Rectangle 2"/>
          <p:cNvSpPr/>
          <p:nvPr/>
        </p:nvSpPr>
        <p:spPr>
          <a:xfrm>
            <a:off x="1992085" y="4022861"/>
            <a:ext cx="8275333" cy="2554545"/>
          </a:xfrm>
          <a:prstGeom prst="rect">
            <a:avLst/>
          </a:prstGeom>
          <a:solidFill>
            <a:srgbClr val="84C7C0"/>
          </a:solidFill>
        </p:spPr>
        <p:txBody>
          <a:bodyPr wrap="square">
            <a:spAutoFit/>
          </a:bodyPr>
          <a:lstStyle/>
          <a:p>
            <a:r>
              <a:rPr lang="en-US" sz="4000" b="1" dirty="0" smtClean="0">
                <a:solidFill>
                  <a:srgbClr val="000000"/>
                </a:solidFill>
              </a:rPr>
              <a:t>Once logged in</a:t>
            </a:r>
          </a:p>
          <a:p>
            <a:r>
              <a:rPr lang="en-US" sz="4000" b="1" dirty="0" smtClean="0">
                <a:solidFill>
                  <a:srgbClr val="000000"/>
                </a:solidFill>
              </a:rPr>
              <a:t>Follow prompts to fill in your information to donate your tithes &amp; offerings</a:t>
            </a:r>
            <a:endParaRPr lang="en-US" sz="4000" b="1" dirty="0">
              <a:solidFill>
                <a:srgbClr val="000000"/>
              </a:solidFill>
            </a:endParaRPr>
          </a:p>
        </p:txBody>
      </p:sp>
    </p:spTree>
    <p:extLst>
      <p:ext uri="{BB962C8B-B14F-4D97-AF65-F5344CB8AC3E}">
        <p14:creationId xmlns:p14="http://schemas.microsoft.com/office/powerpoint/2010/main" val="2932014312"/>
      </p:ext>
    </p:extLst>
  </p:cSld>
  <p:clrMapOvr>
    <a:masterClrMapping/>
  </p:clrMapOvr>
  <p:transition spd="slow" advTm="10000">
    <p:wip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282985" cy="6858000"/>
          </a:xfrm>
          <a:prstGeom prst="rect">
            <a:avLst/>
          </a:prstGeom>
        </p:spPr>
      </p:pic>
      <p:sp>
        <p:nvSpPr>
          <p:cNvPr id="3" name="TextBox 2"/>
          <p:cNvSpPr txBox="1"/>
          <p:nvPr/>
        </p:nvSpPr>
        <p:spPr>
          <a:xfrm>
            <a:off x="5727396" y="4196316"/>
            <a:ext cx="6544677" cy="2308324"/>
          </a:xfrm>
          <a:prstGeom prst="rect">
            <a:avLst/>
          </a:prstGeom>
          <a:noFill/>
        </p:spPr>
        <p:txBody>
          <a:bodyPr wrap="none" rtlCol="0">
            <a:spAutoFit/>
          </a:bodyPr>
          <a:lstStyle/>
          <a:p>
            <a:r>
              <a:rPr lang="en-US" sz="4800" dirty="0" smtClean="0">
                <a:solidFill>
                  <a:srgbClr val="FFFFFF"/>
                </a:solidFill>
                <a:latin typeface="Arial Black" panose="020B0A04020102020204" pitchFamily="34" charset="0"/>
              </a:rPr>
              <a:t>NWD SDA CHURCH</a:t>
            </a:r>
          </a:p>
          <a:p>
            <a:r>
              <a:rPr lang="en-US" sz="4800" dirty="0" smtClean="0">
                <a:solidFill>
                  <a:srgbClr val="FFFFFF"/>
                </a:solidFill>
                <a:latin typeface="Arial Black" panose="020B0A04020102020204" pitchFamily="34" charset="0"/>
              </a:rPr>
              <a:t>6500 NW 202 ST</a:t>
            </a:r>
          </a:p>
          <a:p>
            <a:r>
              <a:rPr lang="en-US" sz="4800" dirty="0" smtClean="0">
                <a:solidFill>
                  <a:srgbClr val="FFFFFF"/>
                </a:solidFill>
                <a:latin typeface="Arial Black" panose="020B0A04020102020204" pitchFamily="34" charset="0"/>
              </a:rPr>
              <a:t>MIAMI, FL. 33015</a:t>
            </a:r>
            <a:endParaRPr lang="en-US" sz="4800" dirty="0">
              <a:solidFill>
                <a:srgbClr val="FFFFFF"/>
              </a:solidFill>
              <a:latin typeface="Arial Black" panose="020B0A04020102020204" pitchFamily="34" charset="0"/>
            </a:endParaRPr>
          </a:p>
        </p:txBody>
      </p:sp>
    </p:spTree>
    <p:extLst>
      <p:ext uri="{BB962C8B-B14F-4D97-AF65-F5344CB8AC3E}">
        <p14:creationId xmlns:p14="http://schemas.microsoft.com/office/powerpoint/2010/main" val="2166838158"/>
      </p:ext>
    </p:extLst>
  </p:cSld>
  <p:clrMapOvr>
    <a:masterClrMapping/>
  </p:clrMapOvr>
  <p:transition spd="slow" advTm="10000">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61352"/>
            <a:ext cx="6123214" cy="9164774"/>
          </a:xfrm>
          <a:prstGeom prst="rect">
            <a:avLst/>
          </a:prstGeom>
        </p:spPr>
      </p:pic>
      <p:sp>
        <p:nvSpPr>
          <p:cNvPr id="3" name="TextBox 2"/>
          <p:cNvSpPr txBox="1"/>
          <p:nvPr/>
        </p:nvSpPr>
        <p:spPr>
          <a:xfrm>
            <a:off x="6123214" y="-881743"/>
            <a:ext cx="6150429" cy="8771632"/>
          </a:xfrm>
          <a:prstGeom prst="rect">
            <a:avLst/>
          </a:prstGeom>
          <a:solidFill>
            <a:srgbClr val="A3352C"/>
          </a:solidFill>
        </p:spPr>
        <p:txBody>
          <a:bodyPr wrap="square" rtlCol="0">
            <a:spAutoFit/>
          </a:bodyPr>
          <a:lstStyle/>
          <a:p>
            <a:endParaRPr lang="en-US" sz="6000" b="1" dirty="0" smtClean="0">
              <a:latin typeface="Arial Rounded MT Bold" panose="020F0704030504030204" pitchFamily="34" charset="0"/>
            </a:endParaRPr>
          </a:p>
          <a:p>
            <a:r>
              <a:rPr lang="en-US" sz="6000" b="1" dirty="0" smtClean="0">
                <a:latin typeface="Arial Rounded MT Bold" panose="020F0704030504030204" pitchFamily="34" charset="0"/>
              </a:rPr>
              <a:t>Behold I stand at the door and knock….</a:t>
            </a:r>
          </a:p>
          <a:p>
            <a:r>
              <a:rPr lang="en-US" sz="6000" b="1" dirty="0">
                <a:latin typeface="Arial Rounded MT Bold" panose="020F0704030504030204" pitchFamily="34" charset="0"/>
              </a:rPr>
              <a:t>	</a:t>
            </a:r>
            <a:r>
              <a:rPr lang="en-US" sz="6000" b="1" dirty="0" smtClean="0">
                <a:latin typeface="Arial Rounded MT Bold" panose="020F0704030504030204" pitchFamily="34" charset="0"/>
              </a:rPr>
              <a:t>	Rev 3:20</a:t>
            </a:r>
          </a:p>
          <a:p>
            <a:endParaRPr lang="en-US" sz="7200" b="1" dirty="0" smtClean="0">
              <a:latin typeface="Arial Rounded MT Bold" panose="020F0704030504030204" pitchFamily="34" charset="0"/>
            </a:endParaRPr>
          </a:p>
          <a:p>
            <a:r>
              <a:rPr lang="en-US" sz="6000" b="1" dirty="0" smtClean="0">
                <a:latin typeface="Arial Rounded MT Bold" panose="020F0704030504030204" pitchFamily="34" charset="0"/>
              </a:rPr>
              <a:t>Divine Worship </a:t>
            </a:r>
          </a:p>
          <a:p>
            <a:r>
              <a:rPr lang="en-US" sz="6000" b="1" dirty="0" smtClean="0">
                <a:latin typeface="Arial Rounded MT Bold" panose="020F0704030504030204" pitchFamily="34" charset="0"/>
              </a:rPr>
              <a:t>Starts @ 1120</a:t>
            </a:r>
            <a:endParaRPr lang="en-US" sz="6000" b="1" dirty="0">
              <a:latin typeface="Arial Rounded MT Bold" panose="020F0704030504030204" pitchFamily="34" charset="0"/>
            </a:endParaRPr>
          </a:p>
          <a:p>
            <a:endParaRPr lang="en-US" sz="7200" b="1" dirty="0" smtClean="0">
              <a:latin typeface="Arial Rounded MT Bold" panose="020F0704030504030204" pitchFamily="34" charset="0"/>
            </a:endParaRPr>
          </a:p>
        </p:txBody>
      </p:sp>
    </p:spTree>
    <p:extLst>
      <p:ext uri="{BB962C8B-B14F-4D97-AF65-F5344CB8AC3E}">
        <p14:creationId xmlns:p14="http://schemas.microsoft.com/office/powerpoint/2010/main" val="27376153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52800588"/>
      </p:ext>
    </p:extLst>
  </p:cSld>
  <p:clrMapOvr>
    <a:masterClrMapping/>
  </p:clrMapOvr>
  <p:transition spd="slow" advTm="10000">
    <p:wip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B6A98C"/>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27978" y="-2673209"/>
            <a:ext cx="6251862" cy="11164039"/>
          </a:xfrm>
          <a:prstGeom prst="rect">
            <a:avLst/>
          </a:prstGeom>
        </p:spPr>
      </p:pic>
      <p:sp>
        <p:nvSpPr>
          <p:cNvPr id="3" name="TextBox 2"/>
          <p:cNvSpPr txBox="1"/>
          <p:nvPr/>
        </p:nvSpPr>
        <p:spPr>
          <a:xfrm>
            <a:off x="9301021" y="304801"/>
            <a:ext cx="2780143" cy="6186309"/>
          </a:xfrm>
          <a:prstGeom prst="rect">
            <a:avLst/>
          </a:prstGeom>
          <a:noFill/>
        </p:spPr>
        <p:txBody>
          <a:bodyPr wrap="square" rtlCol="0">
            <a:spAutoFit/>
          </a:bodyPr>
          <a:lstStyle/>
          <a:p>
            <a:r>
              <a:rPr lang="en-US" sz="4400" dirty="0" smtClean="0">
                <a:latin typeface="Arial Black" panose="020B0A04020102020204" pitchFamily="34" charset="0"/>
              </a:rPr>
              <a:t>Drop your tithes</a:t>
            </a:r>
          </a:p>
          <a:p>
            <a:r>
              <a:rPr lang="en-US" sz="4400" dirty="0">
                <a:latin typeface="Arial Black" panose="020B0A04020102020204" pitchFamily="34" charset="0"/>
              </a:rPr>
              <a:t>o</a:t>
            </a:r>
            <a:r>
              <a:rPr lang="en-US" sz="4400" dirty="0" smtClean="0">
                <a:latin typeface="Arial Black" panose="020B0A04020102020204" pitchFamily="34" charset="0"/>
              </a:rPr>
              <a:t>n Sabbath while</a:t>
            </a:r>
          </a:p>
          <a:p>
            <a:r>
              <a:rPr lang="en-US" sz="4400" dirty="0">
                <a:latin typeface="Arial Black" panose="020B0A04020102020204" pitchFamily="34" charset="0"/>
              </a:rPr>
              <a:t>w</a:t>
            </a:r>
            <a:r>
              <a:rPr lang="en-US" sz="4400" dirty="0" smtClean="0">
                <a:latin typeface="Arial Black" panose="020B0A04020102020204" pitchFamily="34" charset="0"/>
              </a:rPr>
              <a:t>e are in the building</a:t>
            </a:r>
            <a:endParaRPr lang="en-US" sz="4400" dirty="0">
              <a:latin typeface="Arial Black" panose="020B0A04020102020204" pitchFamily="34" charset="0"/>
            </a:endParaRPr>
          </a:p>
        </p:txBody>
      </p:sp>
    </p:spTree>
    <p:extLst>
      <p:ext uri="{BB962C8B-B14F-4D97-AF65-F5344CB8AC3E}">
        <p14:creationId xmlns:p14="http://schemas.microsoft.com/office/powerpoint/2010/main" val="1966987622"/>
      </p:ext>
    </p:extLst>
  </p:cSld>
  <p:clrMapOvr>
    <a:masterClrMapping/>
  </p:clrMapOvr>
  <p:transition spd="slow" advTm="10000">
    <p:wip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37759" y="0"/>
            <a:ext cx="24384001" cy="9956800"/>
          </a:xfrm>
          <a:prstGeom prst="rect">
            <a:avLst/>
          </a:prstGeom>
        </p:spPr>
      </p:pic>
      <p:sp>
        <p:nvSpPr>
          <p:cNvPr id="3" name="TextBox 2"/>
          <p:cNvSpPr txBox="1"/>
          <p:nvPr/>
        </p:nvSpPr>
        <p:spPr>
          <a:xfrm>
            <a:off x="8551333" y="1794937"/>
            <a:ext cx="982135" cy="321733"/>
          </a:xfrm>
          <a:prstGeom prst="rect">
            <a:avLst/>
          </a:prstGeom>
          <a:noFill/>
          <a:ln w="76200">
            <a:solidFill>
              <a:schemeClr val="tx1"/>
            </a:solidFill>
          </a:ln>
        </p:spPr>
        <p:txBody>
          <a:bodyPr wrap="square" rtlCol="0">
            <a:spAutoFit/>
          </a:bodyPr>
          <a:lstStyle/>
          <a:p>
            <a:endParaRPr lang="en-US" dirty="0">
              <a:solidFill>
                <a:srgbClr val="000000"/>
              </a:solidFill>
            </a:endParaRPr>
          </a:p>
        </p:txBody>
      </p:sp>
      <p:sp>
        <p:nvSpPr>
          <p:cNvPr id="4" name="Rectangle 3"/>
          <p:cNvSpPr/>
          <p:nvPr/>
        </p:nvSpPr>
        <p:spPr>
          <a:xfrm>
            <a:off x="361950" y="4913086"/>
            <a:ext cx="11283042" cy="1754326"/>
          </a:xfrm>
          <a:prstGeom prst="rect">
            <a:avLst/>
          </a:prstGeom>
          <a:solidFill>
            <a:srgbClr val="84C7C0"/>
          </a:solidFill>
        </p:spPr>
        <p:txBody>
          <a:bodyPr wrap="square">
            <a:spAutoFit/>
          </a:bodyPr>
          <a:lstStyle/>
          <a:p>
            <a:r>
              <a:rPr lang="en-US" sz="5400" b="1" dirty="0">
                <a:solidFill>
                  <a:srgbClr val="000000"/>
                </a:solidFill>
              </a:rPr>
              <a:t>Log into nwdsda.org</a:t>
            </a:r>
          </a:p>
          <a:p>
            <a:r>
              <a:rPr lang="en-US" sz="5400" b="1" dirty="0">
                <a:solidFill>
                  <a:srgbClr val="000000"/>
                </a:solidFill>
              </a:rPr>
              <a:t>Click on “Online </a:t>
            </a:r>
            <a:r>
              <a:rPr lang="en-US" sz="5400" b="1" dirty="0" smtClean="0">
                <a:solidFill>
                  <a:srgbClr val="000000"/>
                </a:solidFill>
              </a:rPr>
              <a:t>Giving”</a:t>
            </a:r>
            <a:endParaRPr lang="en-US" sz="5400" b="1" dirty="0">
              <a:solidFill>
                <a:srgbClr val="000000"/>
              </a:solidFill>
            </a:endParaRPr>
          </a:p>
        </p:txBody>
      </p:sp>
    </p:spTree>
    <p:extLst>
      <p:ext uri="{BB962C8B-B14F-4D97-AF65-F5344CB8AC3E}">
        <p14:creationId xmlns:p14="http://schemas.microsoft.com/office/powerpoint/2010/main" val="3349342160"/>
      </p:ext>
    </p:extLst>
  </p:cSld>
  <p:clrMapOvr>
    <a:masterClrMapping/>
  </p:clrMapOvr>
  <p:transition spd="slow" advTm="10000">
    <p:wip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192000" y="8164"/>
            <a:ext cx="24384000" cy="6858000"/>
          </a:xfrm>
          <a:prstGeom prst="rect">
            <a:avLst/>
          </a:prstGeom>
        </p:spPr>
      </p:pic>
      <p:sp>
        <p:nvSpPr>
          <p:cNvPr id="3" name="TextBox 2"/>
          <p:cNvSpPr txBox="1"/>
          <p:nvPr/>
        </p:nvSpPr>
        <p:spPr>
          <a:xfrm>
            <a:off x="11565465" y="897467"/>
            <a:ext cx="472599" cy="287866"/>
          </a:xfrm>
          <a:prstGeom prst="rect">
            <a:avLst/>
          </a:prstGeom>
          <a:noFill/>
          <a:ln w="76200">
            <a:solidFill>
              <a:schemeClr val="tx1"/>
            </a:solidFill>
          </a:ln>
        </p:spPr>
        <p:txBody>
          <a:bodyPr wrap="square" rtlCol="0">
            <a:spAutoFit/>
          </a:bodyPr>
          <a:lstStyle/>
          <a:p>
            <a:endParaRPr lang="en-US" dirty="0">
              <a:solidFill>
                <a:srgbClr val="000000"/>
              </a:solidFill>
            </a:endParaRPr>
          </a:p>
        </p:txBody>
      </p:sp>
      <p:sp>
        <p:nvSpPr>
          <p:cNvPr id="4" name="TextBox 3"/>
          <p:cNvSpPr txBox="1"/>
          <p:nvPr/>
        </p:nvSpPr>
        <p:spPr>
          <a:xfrm>
            <a:off x="930729" y="3892176"/>
            <a:ext cx="10871035" cy="1446550"/>
          </a:xfrm>
          <a:prstGeom prst="rect">
            <a:avLst/>
          </a:prstGeom>
          <a:solidFill>
            <a:srgbClr val="84C7C0"/>
          </a:solidFill>
        </p:spPr>
        <p:txBody>
          <a:bodyPr wrap="square" rtlCol="0">
            <a:spAutoFit/>
          </a:bodyPr>
          <a:lstStyle/>
          <a:p>
            <a:r>
              <a:rPr lang="en-US" sz="4400" b="1" dirty="0" smtClean="0">
                <a:solidFill>
                  <a:srgbClr val="000000"/>
                </a:solidFill>
              </a:rPr>
              <a:t>Log in if you have set up an account</a:t>
            </a:r>
          </a:p>
          <a:p>
            <a:r>
              <a:rPr lang="en-US" sz="4400" b="1" dirty="0" smtClean="0">
                <a:solidFill>
                  <a:srgbClr val="000000"/>
                </a:solidFill>
              </a:rPr>
              <a:t>If it’s your first time / set up an account</a:t>
            </a:r>
            <a:endParaRPr lang="en-US" sz="4400" b="1" dirty="0">
              <a:solidFill>
                <a:srgbClr val="000000"/>
              </a:solidFill>
            </a:endParaRPr>
          </a:p>
        </p:txBody>
      </p:sp>
    </p:spTree>
    <p:extLst>
      <p:ext uri="{BB962C8B-B14F-4D97-AF65-F5344CB8AC3E}">
        <p14:creationId xmlns:p14="http://schemas.microsoft.com/office/powerpoint/2010/main" val="1280227449"/>
      </p:ext>
    </p:extLst>
  </p:cSld>
  <p:clrMapOvr>
    <a:masterClrMapping/>
  </p:clrMapOvr>
  <p:transition spd="slow" advTm="10000">
    <p:wip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33866" y="0"/>
            <a:ext cx="24925866" cy="7010400"/>
          </a:xfrm>
          <a:prstGeom prst="rect">
            <a:avLst/>
          </a:prstGeom>
        </p:spPr>
      </p:pic>
      <p:sp>
        <p:nvSpPr>
          <p:cNvPr id="4" name="TextBox 3"/>
          <p:cNvSpPr txBox="1"/>
          <p:nvPr/>
        </p:nvSpPr>
        <p:spPr>
          <a:xfrm>
            <a:off x="5875864" y="3217336"/>
            <a:ext cx="1557867" cy="372531"/>
          </a:xfrm>
          <a:prstGeom prst="rect">
            <a:avLst/>
          </a:prstGeom>
          <a:noFill/>
          <a:ln w="76200">
            <a:solidFill>
              <a:schemeClr val="tx1"/>
            </a:solidFill>
          </a:ln>
        </p:spPr>
        <p:txBody>
          <a:bodyPr wrap="square" rtlCol="0">
            <a:spAutoFit/>
          </a:bodyPr>
          <a:lstStyle/>
          <a:p>
            <a:endParaRPr lang="en-US" b="1" dirty="0">
              <a:solidFill>
                <a:srgbClr val="000000"/>
              </a:solidFill>
            </a:endParaRPr>
          </a:p>
        </p:txBody>
      </p:sp>
      <p:sp>
        <p:nvSpPr>
          <p:cNvPr id="3" name="Rectangle 2"/>
          <p:cNvSpPr/>
          <p:nvPr/>
        </p:nvSpPr>
        <p:spPr>
          <a:xfrm>
            <a:off x="1992085" y="4022861"/>
            <a:ext cx="8275333" cy="2554545"/>
          </a:xfrm>
          <a:prstGeom prst="rect">
            <a:avLst/>
          </a:prstGeom>
          <a:solidFill>
            <a:srgbClr val="84C7C0"/>
          </a:solidFill>
        </p:spPr>
        <p:txBody>
          <a:bodyPr wrap="square">
            <a:spAutoFit/>
          </a:bodyPr>
          <a:lstStyle/>
          <a:p>
            <a:r>
              <a:rPr lang="en-US" sz="4000" b="1" dirty="0" smtClean="0">
                <a:solidFill>
                  <a:srgbClr val="000000"/>
                </a:solidFill>
              </a:rPr>
              <a:t>Once logged in</a:t>
            </a:r>
          </a:p>
          <a:p>
            <a:r>
              <a:rPr lang="en-US" sz="4000" b="1" dirty="0" smtClean="0">
                <a:solidFill>
                  <a:srgbClr val="000000"/>
                </a:solidFill>
              </a:rPr>
              <a:t>Follow prompts to fill in your information to donate your tithes &amp; offerings</a:t>
            </a:r>
            <a:endParaRPr lang="en-US" sz="4000" b="1" dirty="0">
              <a:solidFill>
                <a:srgbClr val="000000"/>
              </a:solidFill>
            </a:endParaRPr>
          </a:p>
        </p:txBody>
      </p:sp>
    </p:spTree>
    <p:extLst>
      <p:ext uri="{BB962C8B-B14F-4D97-AF65-F5344CB8AC3E}">
        <p14:creationId xmlns:p14="http://schemas.microsoft.com/office/powerpoint/2010/main" val="2812937929"/>
      </p:ext>
    </p:extLst>
  </p:cSld>
  <p:clrMapOvr>
    <a:masterClrMapping/>
  </p:clrMapOvr>
  <p:transition spd="slow" advTm="10000">
    <p:wip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282985" cy="6858000"/>
          </a:xfrm>
          <a:prstGeom prst="rect">
            <a:avLst/>
          </a:prstGeom>
        </p:spPr>
      </p:pic>
      <p:sp>
        <p:nvSpPr>
          <p:cNvPr id="3" name="TextBox 2"/>
          <p:cNvSpPr txBox="1"/>
          <p:nvPr/>
        </p:nvSpPr>
        <p:spPr>
          <a:xfrm>
            <a:off x="5727396" y="4196316"/>
            <a:ext cx="6544677" cy="2308324"/>
          </a:xfrm>
          <a:prstGeom prst="rect">
            <a:avLst/>
          </a:prstGeom>
          <a:noFill/>
        </p:spPr>
        <p:txBody>
          <a:bodyPr wrap="none" rtlCol="0">
            <a:spAutoFit/>
          </a:bodyPr>
          <a:lstStyle/>
          <a:p>
            <a:r>
              <a:rPr lang="en-US" sz="4800" dirty="0" smtClean="0">
                <a:solidFill>
                  <a:srgbClr val="FFFFFF"/>
                </a:solidFill>
                <a:latin typeface="Arial Black" panose="020B0A04020102020204" pitchFamily="34" charset="0"/>
              </a:rPr>
              <a:t>NWD SDA CHURCH</a:t>
            </a:r>
          </a:p>
          <a:p>
            <a:r>
              <a:rPr lang="en-US" sz="4800" dirty="0" smtClean="0">
                <a:solidFill>
                  <a:srgbClr val="FFFFFF"/>
                </a:solidFill>
                <a:latin typeface="Arial Black" panose="020B0A04020102020204" pitchFamily="34" charset="0"/>
              </a:rPr>
              <a:t>6500 NW 202 ST</a:t>
            </a:r>
          </a:p>
          <a:p>
            <a:r>
              <a:rPr lang="en-US" sz="4800" dirty="0" smtClean="0">
                <a:solidFill>
                  <a:srgbClr val="FFFFFF"/>
                </a:solidFill>
                <a:latin typeface="Arial Black" panose="020B0A04020102020204" pitchFamily="34" charset="0"/>
              </a:rPr>
              <a:t>MIAMI, FL. 33015</a:t>
            </a:r>
            <a:endParaRPr lang="en-US" sz="4800" dirty="0">
              <a:solidFill>
                <a:srgbClr val="FFFFFF"/>
              </a:solidFill>
              <a:latin typeface="Arial Black" panose="020B0A04020102020204" pitchFamily="34" charset="0"/>
            </a:endParaRPr>
          </a:p>
        </p:txBody>
      </p:sp>
    </p:spTree>
    <p:extLst>
      <p:ext uri="{BB962C8B-B14F-4D97-AF65-F5344CB8AC3E}">
        <p14:creationId xmlns:p14="http://schemas.microsoft.com/office/powerpoint/2010/main" val="65988709"/>
      </p:ext>
    </p:extLst>
  </p:cSld>
  <p:clrMapOvr>
    <a:masterClrMapping/>
  </p:clrMapOvr>
  <p:transition spd="slow" advTm="10000">
    <p:wip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43391376"/>
      </p:ext>
    </p:extLst>
  </p:cSld>
  <p:clrMapOvr>
    <a:masterClrMapping/>
  </p:clrMapOvr>
  <p:transition spd="slow" advTm="10000">
    <p:wip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B6A98C"/>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27978" y="-2673209"/>
            <a:ext cx="6251862" cy="11164039"/>
          </a:xfrm>
          <a:prstGeom prst="rect">
            <a:avLst/>
          </a:prstGeom>
        </p:spPr>
      </p:pic>
      <p:sp>
        <p:nvSpPr>
          <p:cNvPr id="3" name="TextBox 2"/>
          <p:cNvSpPr txBox="1"/>
          <p:nvPr/>
        </p:nvSpPr>
        <p:spPr>
          <a:xfrm>
            <a:off x="9301021" y="304801"/>
            <a:ext cx="2780143" cy="6186309"/>
          </a:xfrm>
          <a:prstGeom prst="rect">
            <a:avLst/>
          </a:prstGeom>
          <a:noFill/>
        </p:spPr>
        <p:txBody>
          <a:bodyPr wrap="square" rtlCol="0">
            <a:spAutoFit/>
          </a:bodyPr>
          <a:lstStyle/>
          <a:p>
            <a:r>
              <a:rPr lang="en-US" sz="4400" dirty="0" smtClean="0">
                <a:latin typeface="Arial Black" panose="020B0A04020102020204" pitchFamily="34" charset="0"/>
              </a:rPr>
              <a:t>Drop your tithes</a:t>
            </a:r>
          </a:p>
          <a:p>
            <a:r>
              <a:rPr lang="en-US" sz="4400" dirty="0">
                <a:latin typeface="Arial Black" panose="020B0A04020102020204" pitchFamily="34" charset="0"/>
              </a:rPr>
              <a:t>o</a:t>
            </a:r>
            <a:r>
              <a:rPr lang="en-US" sz="4400" dirty="0" smtClean="0">
                <a:latin typeface="Arial Black" panose="020B0A04020102020204" pitchFamily="34" charset="0"/>
              </a:rPr>
              <a:t>n Sabbath while</a:t>
            </a:r>
          </a:p>
          <a:p>
            <a:r>
              <a:rPr lang="en-US" sz="4400" dirty="0">
                <a:latin typeface="Arial Black" panose="020B0A04020102020204" pitchFamily="34" charset="0"/>
              </a:rPr>
              <a:t>w</a:t>
            </a:r>
            <a:r>
              <a:rPr lang="en-US" sz="4400" dirty="0" smtClean="0">
                <a:latin typeface="Arial Black" panose="020B0A04020102020204" pitchFamily="34" charset="0"/>
              </a:rPr>
              <a:t>e are in the building</a:t>
            </a:r>
            <a:endParaRPr lang="en-US" sz="4400" dirty="0">
              <a:latin typeface="Arial Black" panose="020B0A04020102020204" pitchFamily="34" charset="0"/>
            </a:endParaRPr>
          </a:p>
        </p:txBody>
      </p:sp>
    </p:spTree>
    <p:extLst>
      <p:ext uri="{BB962C8B-B14F-4D97-AF65-F5344CB8AC3E}">
        <p14:creationId xmlns:p14="http://schemas.microsoft.com/office/powerpoint/2010/main" val="1901161740"/>
      </p:ext>
    </p:extLst>
  </p:cSld>
  <p:clrMapOvr>
    <a:masterClrMapping/>
  </p:clrMapOvr>
  <p:transition spd="slow" advTm="10000">
    <p:wip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
            <a:ext cx="1221732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 y="612843"/>
            <a:ext cx="12217321" cy="2308324"/>
          </a:xfrm>
          <a:prstGeom prst="rect">
            <a:avLst/>
          </a:prstGeom>
          <a:solidFill>
            <a:schemeClr val="bg1">
              <a:alpha val="75000"/>
            </a:schemeClr>
          </a:solidFill>
        </p:spPr>
        <p:txBody>
          <a:bodyPr wrap="square">
            <a:spAutoFit/>
          </a:bodyPr>
          <a:lstStyle/>
          <a:p>
            <a:pPr algn="ctr">
              <a:defRPr/>
            </a:pPr>
            <a:r>
              <a:rPr lang="en-US" sz="7200" b="1" i="1" kern="0" dirty="0">
                <a:solidFill>
                  <a:srgbClr val="C0504D">
                    <a:lumMod val="75000"/>
                  </a:srgbClr>
                </a:solidFill>
                <a:effectLst>
                  <a:outerShdw blurRad="38100" dist="38100" dir="2700000" algn="tl">
                    <a:srgbClr val="000000">
                      <a:alpha val="43137"/>
                    </a:srgbClr>
                  </a:outerShdw>
                </a:effectLst>
                <a:latin typeface="Britannic Bold" panose="020B0903060703020204" pitchFamily="34" charset="0"/>
              </a:rPr>
              <a:t>We Worship with Tithes</a:t>
            </a:r>
          </a:p>
          <a:p>
            <a:pPr algn="ctr">
              <a:defRPr/>
            </a:pPr>
            <a:r>
              <a:rPr lang="en-US" sz="7200" b="1" i="1" kern="0" dirty="0">
                <a:solidFill>
                  <a:srgbClr val="C0504D">
                    <a:lumMod val="75000"/>
                  </a:srgbClr>
                </a:solidFill>
                <a:effectLst>
                  <a:outerShdw blurRad="38100" dist="38100" dir="2700000" algn="tl">
                    <a:srgbClr val="000000">
                      <a:alpha val="43137"/>
                    </a:srgbClr>
                  </a:outerShdw>
                </a:effectLst>
                <a:latin typeface="Britannic Bold" panose="020B0903060703020204" pitchFamily="34" charset="0"/>
              </a:rPr>
              <a:t>And Offerings</a:t>
            </a:r>
          </a:p>
        </p:txBody>
      </p:sp>
      <p:pic>
        <p:nvPicPr>
          <p:cNvPr id="4" name="Picture 3"/>
          <p:cNvPicPr>
            <a:picLocks noChangeAspect="1"/>
          </p:cNvPicPr>
          <p:nvPr/>
        </p:nvPicPr>
        <p:blipFill>
          <a:blip r:embed="rId3"/>
          <a:stretch>
            <a:fillRect/>
          </a:stretch>
        </p:blipFill>
        <p:spPr>
          <a:xfrm>
            <a:off x="907856" y="5068770"/>
            <a:ext cx="10376292" cy="1292464"/>
          </a:xfrm>
          <a:prstGeom prst="rect">
            <a:avLst/>
          </a:prstGeom>
        </p:spPr>
      </p:pic>
    </p:spTree>
    <p:extLst>
      <p:ext uri="{BB962C8B-B14F-4D97-AF65-F5344CB8AC3E}">
        <p14:creationId xmlns:p14="http://schemas.microsoft.com/office/powerpoint/2010/main" val="136517740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bless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63188" y="57151"/>
            <a:ext cx="10681115" cy="6740307"/>
          </a:xfrm>
          <a:prstGeom prst="rect">
            <a:avLst/>
          </a:prstGeom>
          <a:solidFill>
            <a:schemeClr val="bg1">
              <a:alpha val="59000"/>
            </a:schemeClr>
          </a:solidFill>
        </p:spPr>
        <p:txBody>
          <a:bodyPr wrap="square" rtlCol="0">
            <a:spAutoFit/>
          </a:bodyPr>
          <a:lstStyle/>
          <a:p>
            <a:pPr algn="ctr"/>
            <a:r>
              <a:rPr lang="en-US" sz="7200" b="1" dirty="0">
                <a:solidFill>
                  <a:prstClr val="black"/>
                </a:solidFill>
                <a:latin typeface="Arial Black" panose="020B0A04020102020204" pitchFamily="34" charset="0"/>
              </a:rPr>
              <a:t>The Lord is Blessing me</a:t>
            </a:r>
          </a:p>
          <a:p>
            <a:pPr algn="ctr"/>
            <a:endParaRPr lang="en-US" sz="7200" b="1" dirty="0">
              <a:solidFill>
                <a:prstClr val="black"/>
              </a:solidFill>
              <a:latin typeface="Arial Black" panose="020B0A04020102020204" pitchFamily="34" charset="0"/>
            </a:endParaRPr>
          </a:p>
          <a:p>
            <a:pPr algn="ctr"/>
            <a:endParaRPr lang="en-US" sz="7200" b="1" dirty="0">
              <a:solidFill>
                <a:prstClr val="black"/>
              </a:solidFill>
              <a:latin typeface="Arial Black" panose="020B0A04020102020204" pitchFamily="34" charset="0"/>
            </a:endParaRPr>
          </a:p>
          <a:p>
            <a:pPr algn="ctr"/>
            <a:r>
              <a:rPr lang="en-US" sz="7200" b="1" dirty="0">
                <a:solidFill>
                  <a:prstClr val="black"/>
                </a:solidFill>
                <a:latin typeface="Arial Black" panose="020B0A04020102020204" pitchFamily="34" charset="0"/>
              </a:rPr>
              <a:t>Right Now</a:t>
            </a:r>
          </a:p>
          <a:p>
            <a:pPr algn="ctr"/>
            <a:r>
              <a:rPr lang="en-US" sz="7200" b="1" dirty="0">
                <a:solidFill>
                  <a:prstClr val="black"/>
                </a:solidFill>
                <a:latin typeface="Arial Black" panose="020B0A04020102020204" pitchFamily="34" charset="0"/>
              </a:rPr>
              <a:t>Oh, right now!</a:t>
            </a:r>
          </a:p>
        </p:txBody>
      </p:sp>
    </p:spTree>
    <p:extLst>
      <p:ext uri="{BB962C8B-B14F-4D97-AF65-F5344CB8AC3E}">
        <p14:creationId xmlns:p14="http://schemas.microsoft.com/office/powerpoint/2010/main" val="13967781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HPZUJNkm9I"/>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586145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bless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63188" y="57151"/>
            <a:ext cx="10681115" cy="6740307"/>
          </a:xfrm>
          <a:prstGeom prst="rect">
            <a:avLst/>
          </a:prstGeom>
          <a:solidFill>
            <a:schemeClr val="bg1">
              <a:alpha val="59000"/>
            </a:schemeClr>
          </a:solidFill>
        </p:spPr>
        <p:txBody>
          <a:bodyPr wrap="square" rtlCol="0">
            <a:spAutoFit/>
          </a:bodyPr>
          <a:lstStyle/>
          <a:p>
            <a:pPr algn="ctr"/>
            <a:r>
              <a:rPr lang="en-US" sz="7200" b="1" dirty="0">
                <a:solidFill>
                  <a:prstClr val="black"/>
                </a:solidFill>
                <a:latin typeface="Arial Black" panose="020B0A04020102020204" pitchFamily="34" charset="0"/>
              </a:rPr>
              <a:t>The Lord is Blessing me</a:t>
            </a:r>
          </a:p>
          <a:p>
            <a:pPr algn="ctr"/>
            <a:endParaRPr lang="en-US" sz="7200" b="1" dirty="0">
              <a:solidFill>
                <a:prstClr val="black"/>
              </a:solidFill>
              <a:latin typeface="Arial Black" panose="020B0A04020102020204" pitchFamily="34" charset="0"/>
            </a:endParaRPr>
          </a:p>
          <a:p>
            <a:pPr algn="ctr"/>
            <a:endParaRPr lang="en-US" sz="7200" b="1" dirty="0">
              <a:solidFill>
                <a:prstClr val="black"/>
              </a:solidFill>
              <a:latin typeface="Arial Black" panose="020B0A04020102020204" pitchFamily="34" charset="0"/>
            </a:endParaRPr>
          </a:p>
          <a:p>
            <a:pPr algn="ctr"/>
            <a:r>
              <a:rPr lang="en-US" sz="7200" b="1" dirty="0">
                <a:solidFill>
                  <a:prstClr val="black"/>
                </a:solidFill>
                <a:latin typeface="Arial Black" panose="020B0A04020102020204" pitchFamily="34" charset="0"/>
              </a:rPr>
              <a:t>Right Now</a:t>
            </a:r>
          </a:p>
          <a:p>
            <a:pPr algn="ctr"/>
            <a:r>
              <a:rPr lang="en-US" sz="7200" b="1" dirty="0">
                <a:solidFill>
                  <a:prstClr val="black"/>
                </a:solidFill>
                <a:latin typeface="Arial Black" panose="020B0A04020102020204" pitchFamily="34" charset="0"/>
              </a:rPr>
              <a:t>Oh, right now!</a:t>
            </a:r>
          </a:p>
        </p:txBody>
      </p:sp>
    </p:spTree>
    <p:extLst>
      <p:ext uri="{BB962C8B-B14F-4D97-AF65-F5344CB8AC3E}">
        <p14:creationId xmlns:p14="http://schemas.microsoft.com/office/powerpoint/2010/main" val="414032798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bless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63188" y="57151"/>
            <a:ext cx="10681115" cy="6740307"/>
          </a:xfrm>
          <a:prstGeom prst="rect">
            <a:avLst/>
          </a:prstGeom>
          <a:solidFill>
            <a:schemeClr val="bg1">
              <a:alpha val="59000"/>
            </a:schemeClr>
          </a:solidFill>
        </p:spPr>
        <p:txBody>
          <a:bodyPr wrap="square" rtlCol="0">
            <a:spAutoFit/>
          </a:bodyPr>
          <a:lstStyle/>
          <a:p>
            <a:pPr algn="ctr"/>
            <a:r>
              <a:rPr lang="en-US" sz="7200" b="1" dirty="0">
                <a:solidFill>
                  <a:prstClr val="black"/>
                </a:solidFill>
                <a:latin typeface="Arial Black" panose="020B0A04020102020204" pitchFamily="34" charset="0"/>
              </a:rPr>
              <a:t>He woke me up</a:t>
            </a:r>
          </a:p>
          <a:p>
            <a:pPr algn="ctr"/>
            <a:r>
              <a:rPr lang="en-US" sz="7200" b="1" dirty="0">
                <a:solidFill>
                  <a:prstClr val="black"/>
                </a:solidFill>
                <a:latin typeface="Arial Black" panose="020B0A04020102020204" pitchFamily="34" charset="0"/>
              </a:rPr>
              <a:t>This morning</a:t>
            </a:r>
          </a:p>
          <a:p>
            <a:pPr algn="ctr"/>
            <a:endParaRPr lang="en-US" sz="7200" b="1" dirty="0">
              <a:solidFill>
                <a:prstClr val="black"/>
              </a:solidFill>
              <a:latin typeface="Arial Black" panose="020B0A04020102020204" pitchFamily="34" charset="0"/>
            </a:endParaRPr>
          </a:p>
          <a:p>
            <a:pPr algn="ctr"/>
            <a:endParaRPr lang="en-US" sz="7200" b="1" dirty="0">
              <a:solidFill>
                <a:prstClr val="black"/>
              </a:solidFill>
              <a:latin typeface="Arial Black" panose="020B0A04020102020204" pitchFamily="34" charset="0"/>
            </a:endParaRPr>
          </a:p>
          <a:p>
            <a:pPr algn="ctr"/>
            <a:r>
              <a:rPr lang="en-US" sz="7200" b="1" dirty="0">
                <a:solidFill>
                  <a:prstClr val="black"/>
                </a:solidFill>
                <a:latin typeface="Arial Black" panose="020B0A04020102020204" pitchFamily="34" charset="0"/>
              </a:rPr>
              <a:t>And He started me</a:t>
            </a:r>
          </a:p>
          <a:p>
            <a:pPr algn="ctr"/>
            <a:r>
              <a:rPr lang="en-US" sz="7200" b="1" dirty="0">
                <a:solidFill>
                  <a:prstClr val="black"/>
                </a:solidFill>
                <a:latin typeface="Arial Black" panose="020B0A04020102020204" pitchFamily="34" charset="0"/>
              </a:rPr>
              <a:t>on my way,</a:t>
            </a:r>
          </a:p>
        </p:txBody>
      </p:sp>
    </p:spTree>
    <p:extLst>
      <p:ext uri="{BB962C8B-B14F-4D97-AF65-F5344CB8AC3E}">
        <p14:creationId xmlns:p14="http://schemas.microsoft.com/office/powerpoint/2010/main" val="230586536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bless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63188" y="57151"/>
            <a:ext cx="10681115" cy="6740307"/>
          </a:xfrm>
          <a:prstGeom prst="rect">
            <a:avLst/>
          </a:prstGeom>
          <a:solidFill>
            <a:schemeClr val="bg1">
              <a:alpha val="59000"/>
            </a:schemeClr>
          </a:solidFill>
        </p:spPr>
        <p:txBody>
          <a:bodyPr wrap="square" rtlCol="0">
            <a:spAutoFit/>
          </a:bodyPr>
          <a:lstStyle/>
          <a:p>
            <a:pPr algn="ctr"/>
            <a:r>
              <a:rPr lang="en-US" sz="7200" b="1" dirty="0">
                <a:solidFill>
                  <a:prstClr val="black"/>
                </a:solidFill>
                <a:latin typeface="Arial Black" panose="020B0A04020102020204" pitchFamily="34" charset="0"/>
              </a:rPr>
              <a:t>The Lord is Blessing me</a:t>
            </a:r>
          </a:p>
          <a:p>
            <a:pPr algn="ctr"/>
            <a:endParaRPr lang="en-US" sz="7200" b="1" dirty="0">
              <a:solidFill>
                <a:prstClr val="black"/>
              </a:solidFill>
              <a:latin typeface="Arial Black" panose="020B0A04020102020204" pitchFamily="34" charset="0"/>
            </a:endParaRPr>
          </a:p>
          <a:p>
            <a:pPr algn="ctr"/>
            <a:endParaRPr lang="en-US" sz="7200" b="1" dirty="0">
              <a:solidFill>
                <a:prstClr val="black"/>
              </a:solidFill>
              <a:latin typeface="Arial Black" panose="020B0A04020102020204" pitchFamily="34" charset="0"/>
            </a:endParaRPr>
          </a:p>
          <a:p>
            <a:pPr algn="ctr"/>
            <a:endParaRPr lang="en-US" sz="7200" b="1" dirty="0">
              <a:solidFill>
                <a:prstClr val="black"/>
              </a:solidFill>
              <a:latin typeface="Arial Black" panose="020B0A04020102020204" pitchFamily="34" charset="0"/>
            </a:endParaRPr>
          </a:p>
          <a:p>
            <a:pPr algn="ctr"/>
            <a:r>
              <a:rPr lang="en-US" sz="7200" b="1" dirty="0">
                <a:solidFill>
                  <a:prstClr val="black"/>
                </a:solidFill>
                <a:latin typeface="Arial Black" panose="020B0A04020102020204" pitchFamily="34" charset="0"/>
              </a:rPr>
              <a:t>Right Now!</a:t>
            </a:r>
          </a:p>
        </p:txBody>
      </p:sp>
    </p:spTree>
    <p:extLst>
      <p:ext uri="{BB962C8B-B14F-4D97-AF65-F5344CB8AC3E}">
        <p14:creationId xmlns:p14="http://schemas.microsoft.com/office/powerpoint/2010/main" val="60910359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bless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01286" y="1447802"/>
            <a:ext cx="10681115" cy="4524315"/>
          </a:xfrm>
          <a:prstGeom prst="rect">
            <a:avLst/>
          </a:prstGeom>
          <a:solidFill>
            <a:schemeClr val="bg1">
              <a:alpha val="59000"/>
            </a:schemeClr>
          </a:solidFill>
        </p:spPr>
        <p:txBody>
          <a:bodyPr wrap="square" rtlCol="0">
            <a:spAutoFit/>
          </a:bodyPr>
          <a:lstStyle/>
          <a:p>
            <a:pPr algn="ctr"/>
            <a:r>
              <a:rPr lang="en-US" sz="7200" b="1" dirty="0">
                <a:solidFill>
                  <a:prstClr val="black"/>
                </a:solidFill>
                <a:latin typeface="Arial Black" panose="020B0A04020102020204" pitchFamily="34" charset="0"/>
              </a:rPr>
              <a:t>He’s Blessing me</a:t>
            </a:r>
          </a:p>
          <a:p>
            <a:pPr algn="ctr"/>
            <a:r>
              <a:rPr lang="en-US" sz="7200" b="1" dirty="0">
                <a:solidFill>
                  <a:prstClr val="black"/>
                </a:solidFill>
                <a:latin typeface="Arial Black" panose="020B0A04020102020204" pitchFamily="34" charset="0"/>
              </a:rPr>
              <a:t>He’s Blessing me</a:t>
            </a:r>
          </a:p>
          <a:p>
            <a:pPr algn="ctr"/>
            <a:r>
              <a:rPr lang="en-US" sz="7200" b="1" dirty="0">
                <a:solidFill>
                  <a:prstClr val="black"/>
                </a:solidFill>
                <a:latin typeface="Arial Black" panose="020B0A04020102020204" pitchFamily="34" charset="0"/>
              </a:rPr>
              <a:t>He’s blessing me</a:t>
            </a:r>
          </a:p>
          <a:p>
            <a:pPr algn="ctr"/>
            <a:r>
              <a:rPr lang="en-US" sz="7200" b="1" dirty="0">
                <a:solidFill>
                  <a:prstClr val="black"/>
                </a:solidFill>
                <a:latin typeface="Arial Black" panose="020B0A04020102020204" pitchFamily="34" charset="0"/>
              </a:rPr>
              <a:t>He’s Blessing me</a:t>
            </a:r>
          </a:p>
        </p:txBody>
      </p:sp>
    </p:spTree>
    <p:extLst>
      <p:ext uri="{BB962C8B-B14F-4D97-AF65-F5344CB8AC3E}">
        <p14:creationId xmlns:p14="http://schemas.microsoft.com/office/powerpoint/2010/main" val="411284627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bless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01286" y="1447802"/>
            <a:ext cx="10681115" cy="4524315"/>
          </a:xfrm>
          <a:prstGeom prst="rect">
            <a:avLst/>
          </a:prstGeom>
          <a:solidFill>
            <a:schemeClr val="bg1">
              <a:alpha val="59000"/>
            </a:schemeClr>
          </a:solidFill>
        </p:spPr>
        <p:txBody>
          <a:bodyPr wrap="square" rtlCol="0">
            <a:spAutoFit/>
          </a:bodyPr>
          <a:lstStyle/>
          <a:p>
            <a:pPr algn="ctr"/>
            <a:r>
              <a:rPr lang="en-US" sz="7200" b="1" dirty="0">
                <a:solidFill>
                  <a:prstClr val="black"/>
                </a:solidFill>
                <a:latin typeface="Arial Black" panose="020B0A04020102020204" pitchFamily="34" charset="0"/>
              </a:rPr>
              <a:t>He’s Blessing me</a:t>
            </a:r>
          </a:p>
          <a:p>
            <a:pPr algn="ctr"/>
            <a:r>
              <a:rPr lang="en-US" sz="7200" b="1" dirty="0">
                <a:solidFill>
                  <a:prstClr val="black"/>
                </a:solidFill>
                <a:latin typeface="Arial Black" panose="020B0A04020102020204" pitchFamily="34" charset="0"/>
              </a:rPr>
              <a:t>He’s Blessing me</a:t>
            </a:r>
          </a:p>
          <a:p>
            <a:pPr algn="ctr"/>
            <a:r>
              <a:rPr lang="en-US" sz="7200" b="1" dirty="0">
                <a:solidFill>
                  <a:prstClr val="black"/>
                </a:solidFill>
                <a:latin typeface="Arial Black" panose="020B0A04020102020204" pitchFamily="34" charset="0"/>
              </a:rPr>
              <a:t>He’s blessing me</a:t>
            </a:r>
          </a:p>
          <a:p>
            <a:pPr algn="ctr"/>
            <a:r>
              <a:rPr lang="en-US" sz="7200" b="1" dirty="0">
                <a:solidFill>
                  <a:prstClr val="black"/>
                </a:solidFill>
                <a:latin typeface="Arial Black" panose="020B0A04020102020204" pitchFamily="34" charset="0"/>
              </a:rPr>
              <a:t>He’s Blessing me</a:t>
            </a:r>
          </a:p>
        </p:txBody>
      </p:sp>
    </p:spTree>
    <p:extLst>
      <p:ext uri="{BB962C8B-B14F-4D97-AF65-F5344CB8AC3E}">
        <p14:creationId xmlns:p14="http://schemas.microsoft.com/office/powerpoint/2010/main" val="4194118447"/>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bless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01286" y="1447803"/>
            <a:ext cx="10681115" cy="4524315"/>
          </a:xfrm>
          <a:prstGeom prst="rect">
            <a:avLst/>
          </a:prstGeom>
          <a:solidFill>
            <a:schemeClr val="bg1">
              <a:alpha val="59000"/>
            </a:schemeClr>
          </a:solidFill>
        </p:spPr>
        <p:txBody>
          <a:bodyPr wrap="square" rtlCol="0">
            <a:spAutoFit/>
          </a:bodyPr>
          <a:lstStyle/>
          <a:p>
            <a:pPr algn="ctr"/>
            <a:r>
              <a:rPr lang="en-US" sz="7200" b="1" dirty="0">
                <a:solidFill>
                  <a:prstClr val="black"/>
                </a:solidFill>
                <a:latin typeface="Arial Black" panose="020B0A04020102020204" pitchFamily="34" charset="0"/>
              </a:rPr>
              <a:t>The Lord is Blessing</a:t>
            </a:r>
          </a:p>
          <a:p>
            <a:pPr algn="ctr"/>
            <a:r>
              <a:rPr lang="en-US" sz="7200" b="1" dirty="0">
                <a:solidFill>
                  <a:prstClr val="black"/>
                </a:solidFill>
                <a:latin typeface="Arial Black" panose="020B0A04020102020204" pitchFamily="34" charset="0"/>
              </a:rPr>
              <a:t>Me</a:t>
            </a:r>
          </a:p>
          <a:p>
            <a:pPr algn="ctr"/>
            <a:endParaRPr lang="en-US" sz="7200" b="1" dirty="0">
              <a:solidFill>
                <a:prstClr val="black"/>
              </a:solidFill>
              <a:latin typeface="Arial Black" panose="020B0A04020102020204" pitchFamily="34" charset="0"/>
            </a:endParaRPr>
          </a:p>
          <a:p>
            <a:pPr algn="ctr"/>
            <a:r>
              <a:rPr lang="en-US" sz="7200" b="1" dirty="0">
                <a:solidFill>
                  <a:prstClr val="black"/>
                </a:solidFill>
                <a:latin typeface="Arial Black" panose="020B0A04020102020204" pitchFamily="34" charset="0"/>
              </a:rPr>
              <a:t>Right Now!</a:t>
            </a:r>
          </a:p>
        </p:txBody>
      </p:sp>
    </p:spTree>
    <p:extLst>
      <p:ext uri="{BB962C8B-B14F-4D97-AF65-F5344CB8AC3E}">
        <p14:creationId xmlns:p14="http://schemas.microsoft.com/office/powerpoint/2010/main" val="3462110968"/>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bless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63188" y="57151"/>
            <a:ext cx="10681115" cy="6740307"/>
          </a:xfrm>
          <a:prstGeom prst="rect">
            <a:avLst/>
          </a:prstGeom>
          <a:solidFill>
            <a:schemeClr val="bg1">
              <a:alpha val="59000"/>
            </a:schemeClr>
          </a:solidFill>
        </p:spPr>
        <p:txBody>
          <a:bodyPr wrap="square" rtlCol="0">
            <a:spAutoFit/>
          </a:bodyPr>
          <a:lstStyle/>
          <a:p>
            <a:pPr algn="ctr"/>
            <a:r>
              <a:rPr lang="en-US" sz="7200" b="1" dirty="0">
                <a:solidFill>
                  <a:prstClr val="black"/>
                </a:solidFill>
                <a:latin typeface="Arial Black" panose="020B0A04020102020204" pitchFamily="34" charset="0"/>
              </a:rPr>
              <a:t>The Lord is Blessing me</a:t>
            </a:r>
          </a:p>
          <a:p>
            <a:pPr algn="ctr"/>
            <a:endParaRPr lang="en-US" sz="7200" b="1" dirty="0">
              <a:solidFill>
                <a:prstClr val="black"/>
              </a:solidFill>
              <a:latin typeface="Arial Black" panose="020B0A04020102020204" pitchFamily="34" charset="0"/>
            </a:endParaRPr>
          </a:p>
          <a:p>
            <a:pPr algn="ctr"/>
            <a:endParaRPr lang="en-US" sz="7200" b="1" dirty="0">
              <a:solidFill>
                <a:prstClr val="black"/>
              </a:solidFill>
              <a:latin typeface="Arial Black" panose="020B0A04020102020204" pitchFamily="34" charset="0"/>
            </a:endParaRPr>
          </a:p>
          <a:p>
            <a:pPr algn="ctr"/>
            <a:r>
              <a:rPr lang="en-US" sz="7200" b="1" dirty="0">
                <a:solidFill>
                  <a:prstClr val="black"/>
                </a:solidFill>
                <a:latin typeface="Arial Black" panose="020B0A04020102020204" pitchFamily="34" charset="0"/>
              </a:rPr>
              <a:t>Right Now</a:t>
            </a:r>
          </a:p>
          <a:p>
            <a:pPr algn="ctr"/>
            <a:r>
              <a:rPr lang="en-US" sz="7200" b="1" dirty="0">
                <a:solidFill>
                  <a:prstClr val="black"/>
                </a:solidFill>
                <a:latin typeface="Arial Black" panose="020B0A04020102020204" pitchFamily="34" charset="0"/>
              </a:rPr>
              <a:t>Oh, right now!</a:t>
            </a:r>
          </a:p>
        </p:txBody>
      </p:sp>
    </p:spTree>
    <p:extLst>
      <p:ext uri="{BB962C8B-B14F-4D97-AF65-F5344CB8AC3E}">
        <p14:creationId xmlns:p14="http://schemas.microsoft.com/office/powerpoint/2010/main" val="259254524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bless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63188" y="57151"/>
            <a:ext cx="10681115" cy="6740307"/>
          </a:xfrm>
          <a:prstGeom prst="rect">
            <a:avLst/>
          </a:prstGeom>
          <a:solidFill>
            <a:schemeClr val="bg1">
              <a:alpha val="59000"/>
            </a:schemeClr>
          </a:solidFill>
        </p:spPr>
        <p:txBody>
          <a:bodyPr wrap="square" rtlCol="0">
            <a:spAutoFit/>
          </a:bodyPr>
          <a:lstStyle/>
          <a:p>
            <a:pPr algn="ctr"/>
            <a:r>
              <a:rPr lang="en-US" sz="7200" b="1" dirty="0">
                <a:solidFill>
                  <a:prstClr val="black"/>
                </a:solidFill>
                <a:latin typeface="Arial Black" panose="020B0A04020102020204" pitchFamily="34" charset="0"/>
              </a:rPr>
              <a:t>The Lord is Blessing me</a:t>
            </a:r>
          </a:p>
          <a:p>
            <a:pPr algn="ctr"/>
            <a:endParaRPr lang="en-US" sz="7200" b="1" dirty="0">
              <a:solidFill>
                <a:prstClr val="black"/>
              </a:solidFill>
              <a:latin typeface="Arial Black" panose="020B0A04020102020204" pitchFamily="34" charset="0"/>
            </a:endParaRPr>
          </a:p>
          <a:p>
            <a:pPr algn="ctr"/>
            <a:endParaRPr lang="en-US" sz="7200" b="1" dirty="0">
              <a:solidFill>
                <a:prstClr val="black"/>
              </a:solidFill>
              <a:latin typeface="Arial Black" panose="020B0A04020102020204" pitchFamily="34" charset="0"/>
            </a:endParaRPr>
          </a:p>
          <a:p>
            <a:pPr algn="ctr"/>
            <a:r>
              <a:rPr lang="en-US" sz="7200" b="1" dirty="0">
                <a:solidFill>
                  <a:prstClr val="black"/>
                </a:solidFill>
                <a:latin typeface="Arial Black" panose="020B0A04020102020204" pitchFamily="34" charset="0"/>
              </a:rPr>
              <a:t>Right Now</a:t>
            </a:r>
          </a:p>
          <a:p>
            <a:pPr algn="ctr"/>
            <a:r>
              <a:rPr lang="en-US" sz="7200" b="1" dirty="0">
                <a:solidFill>
                  <a:prstClr val="black"/>
                </a:solidFill>
                <a:latin typeface="Arial Black" panose="020B0A04020102020204" pitchFamily="34" charset="0"/>
              </a:rPr>
              <a:t>Oh, right now!</a:t>
            </a:r>
          </a:p>
        </p:txBody>
      </p:sp>
    </p:spTree>
    <p:extLst>
      <p:ext uri="{BB962C8B-B14F-4D97-AF65-F5344CB8AC3E}">
        <p14:creationId xmlns:p14="http://schemas.microsoft.com/office/powerpoint/2010/main" val="282757425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bless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63188" y="57151"/>
            <a:ext cx="10681115" cy="6740307"/>
          </a:xfrm>
          <a:prstGeom prst="rect">
            <a:avLst/>
          </a:prstGeom>
          <a:solidFill>
            <a:schemeClr val="bg1">
              <a:alpha val="59000"/>
            </a:schemeClr>
          </a:solidFill>
        </p:spPr>
        <p:txBody>
          <a:bodyPr wrap="square" rtlCol="0">
            <a:spAutoFit/>
          </a:bodyPr>
          <a:lstStyle/>
          <a:p>
            <a:pPr algn="ctr"/>
            <a:r>
              <a:rPr lang="en-US" sz="7200" b="1" dirty="0">
                <a:solidFill>
                  <a:prstClr val="black"/>
                </a:solidFill>
                <a:latin typeface="Arial Black" panose="020B0A04020102020204" pitchFamily="34" charset="0"/>
              </a:rPr>
              <a:t>He woke me up</a:t>
            </a:r>
          </a:p>
          <a:p>
            <a:pPr algn="ctr"/>
            <a:r>
              <a:rPr lang="en-US" sz="7200" b="1" dirty="0">
                <a:solidFill>
                  <a:prstClr val="black"/>
                </a:solidFill>
                <a:latin typeface="Arial Black" panose="020B0A04020102020204" pitchFamily="34" charset="0"/>
              </a:rPr>
              <a:t>This morning</a:t>
            </a:r>
          </a:p>
          <a:p>
            <a:pPr algn="ctr"/>
            <a:endParaRPr lang="en-US" sz="7200" b="1" dirty="0">
              <a:solidFill>
                <a:prstClr val="black"/>
              </a:solidFill>
              <a:latin typeface="Arial Black" panose="020B0A04020102020204" pitchFamily="34" charset="0"/>
            </a:endParaRPr>
          </a:p>
          <a:p>
            <a:pPr algn="ctr"/>
            <a:endParaRPr lang="en-US" sz="7200" b="1" dirty="0">
              <a:solidFill>
                <a:prstClr val="black"/>
              </a:solidFill>
              <a:latin typeface="Arial Black" panose="020B0A04020102020204" pitchFamily="34" charset="0"/>
            </a:endParaRPr>
          </a:p>
          <a:p>
            <a:pPr algn="ctr"/>
            <a:r>
              <a:rPr lang="en-US" sz="7200" b="1" dirty="0">
                <a:solidFill>
                  <a:prstClr val="black"/>
                </a:solidFill>
                <a:latin typeface="Arial Black" panose="020B0A04020102020204" pitchFamily="34" charset="0"/>
              </a:rPr>
              <a:t>And He started me</a:t>
            </a:r>
          </a:p>
          <a:p>
            <a:pPr algn="ctr"/>
            <a:r>
              <a:rPr lang="en-US" sz="7200" b="1" dirty="0">
                <a:solidFill>
                  <a:prstClr val="black"/>
                </a:solidFill>
                <a:latin typeface="Arial Black" panose="020B0A04020102020204" pitchFamily="34" charset="0"/>
              </a:rPr>
              <a:t>on my way,</a:t>
            </a:r>
          </a:p>
        </p:txBody>
      </p:sp>
    </p:spTree>
    <p:extLst>
      <p:ext uri="{BB962C8B-B14F-4D97-AF65-F5344CB8AC3E}">
        <p14:creationId xmlns:p14="http://schemas.microsoft.com/office/powerpoint/2010/main" val="334226375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bless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63188" y="57151"/>
            <a:ext cx="10681115" cy="6740307"/>
          </a:xfrm>
          <a:prstGeom prst="rect">
            <a:avLst/>
          </a:prstGeom>
          <a:solidFill>
            <a:schemeClr val="bg1">
              <a:alpha val="59000"/>
            </a:schemeClr>
          </a:solidFill>
        </p:spPr>
        <p:txBody>
          <a:bodyPr wrap="square" rtlCol="0">
            <a:spAutoFit/>
          </a:bodyPr>
          <a:lstStyle/>
          <a:p>
            <a:pPr algn="ctr"/>
            <a:r>
              <a:rPr lang="en-US" sz="7200" b="1" dirty="0">
                <a:solidFill>
                  <a:prstClr val="black"/>
                </a:solidFill>
                <a:latin typeface="Arial Black" panose="020B0A04020102020204" pitchFamily="34" charset="0"/>
              </a:rPr>
              <a:t>The Lord is Blessing me</a:t>
            </a:r>
          </a:p>
          <a:p>
            <a:pPr algn="ctr"/>
            <a:endParaRPr lang="en-US" sz="7200" b="1" dirty="0">
              <a:solidFill>
                <a:prstClr val="black"/>
              </a:solidFill>
              <a:latin typeface="Arial Black" panose="020B0A04020102020204" pitchFamily="34" charset="0"/>
            </a:endParaRPr>
          </a:p>
          <a:p>
            <a:pPr algn="ctr"/>
            <a:endParaRPr lang="en-US" sz="7200" b="1" dirty="0">
              <a:solidFill>
                <a:prstClr val="black"/>
              </a:solidFill>
              <a:latin typeface="Arial Black" panose="020B0A04020102020204" pitchFamily="34" charset="0"/>
            </a:endParaRPr>
          </a:p>
          <a:p>
            <a:pPr algn="ctr"/>
            <a:endParaRPr lang="en-US" sz="7200" b="1" dirty="0">
              <a:solidFill>
                <a:prstClr val="black"/>
              </a:solidFill>
              <a:latin typeface="Arial Black" panose="020B0A04020102020204" pitchFamily="34" charset="0"/>
            </a:endParaRPr>
          </a:p>
          <a:p>
            <a:pPr algn="ctr"/>
            <a:r>
              <a:rPr lang="en-US" sz="7200" b="1" dirty="0">
                <a:solidFill>
                  <a:prstClr val="black"/>
                </a:solidFill>
                <a:latin typeface="Arial Black" panose="020B0A04020102020204" pitchFamily="34" charset="0"/>
              </a:rPr>
              <a:t>Right Now!</a:t>
            </a:r>
          </a:p>
        </p:txBody>
      </p:sp>
    </p:spTree>
    <p:extLst>
      <p:ext uri="{BB962C8B-B14F-4D97-AF65-F5344CB8AC3E}">
        <p14:creationId xmlns:p14="http://schemas.microsoft.com/office/powerpoint/2010/main" val="22352998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650" y="-1"/>
            <a:ext cx="12225315" cy="3042745"/>
          </a:xfrm>
          <a:prstGeom prst="rect">
            <a:avLst/>
          </a:prstGeom>
        </p:spPr>
      </p:pic>
      <p:sp>
        <p:nvSpPr>
          <p:cNvPr id="3" name="TextBox 2"/>
          <p:cNvSpPr txBox="1"/>
          <p:nvPr/>
        </p:nvSpPr>
        <p:spPr>
          <a:xfrm>
            <a:off x="-33315" y="3042747"/>
            <a:ext cx="12225315" cy="3785652"/>
          </a:xfrm>
          <a:prstGeom prst="rect">
            <a:avLst/>
          </a:prstGeom>
          <a:solidFill>
            <a:srgbClr val="575F3D"/>
          </a:solidFill>
        </p:spPr>
        <p:txBody>
          <a:bodyPr wrap="square" rtlCol="0">
            <a:spAutoFit/>
          </a:bodyPr>
          <a:lstStyle/>
          <a:p>
            <a:pPr algn="ctr"/>
            <a:r>
              <a:rPr lang="en-US" sz="4000" dirty="0" smtClean="0">
                <a:solidFill>
                  <a:schemeClr val="bg1"/>
                </a:solidFill>
              </a:rPr>
              <a:t>PLEASE HELP OUR</a:t>
            </a:r>
          </a:p>
          <a:p>
            <a:pPr algn="ctr"/>
            <a:r>
              <a:rPr lang="en-US" sz="4000" dirty="0" smtClean="0">
                <a:solidFill>
                  <a:srgbClr val="FF0000"/>
                </a:solidFill>
              </a:rPr>
              <a:t>PATHFINDERS</a:t>
            </a:r>
          </a:p>
          <a:p>
            <a:pPr algn="ctr"/>
            <a:r>
              <a:rPr lang="en-US" sz="4000" dirty="0" smtClean="0">
                <a:solidFill>
                  <a:schemeClr val="bg1"/>
                </a:solidFill>
              </a:rPr>
              <a:t>GET TO </a:t>
            </a:r>
          </a:p>
          <a:p>
            <a:pPr algn="ctr"/>
            <a:r>
              <a:rPr lang="en-US" sz="4000" dirty="0" smtClean="0">
                <a:solidFill>
                  <a:srgbClr val="FF0000"/>
                </a:solidFill>
              </a:rPr>
              <a:t>GILETTE, WYOMING</a:t>
            </a:r>
          </a:p>
          <a:p>
            <a:pPr algn="ctr"/>
            <a:r>
              <a:rPr lang="en-US" sz="4000" dirty="0" smtClean="0">
                <a:solidFill>
                  <a:schemeClr val="bg1"/>
                </a:solidFill>
              </a:rPr>
              <a:t>MARK YOUR DONATION </a:t>
            </a:r>
          </a:p>
          <a:p>
            <a:pPr algn="ctr"/>
            <a:r>
              <a:rPr lang="en-US" sz="4000" dirty="0" smtClean="0">
                <a:solidFill>
                  <a:srgbClr val="FF0000"/>
                </a:solidFill>
              </a:rPr>
              <a:t>“GILETTE”</a:t>
            </a:r>
            <a:endParaRPr lang="en-US" sz="4000" dirty="0">
              <a:solidFill>
                <a:srgbClr val="FF0000"/>
              </a:solidFill>
            </a:endParaRPr>
          </a:p>
        </p:txBody>
      </p:sp>
    </p:spTree>
    <p:extLst>
      <p:ext uri="{BB962C8B-B14F-4D97-AF65-F5344CB8AC3E}">
        <p14:creationId xmlns:p14="http://schemas.microsoft.com/office/powerpoint/2010/main" val="22881789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bless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01286" y="1447802"/>
            <a:ext cx="10681115" cy="4524315"/>
          </a:xfrm>
          <a:prstGeom prst="rect">
            <a:avLst/>
          </a:prstGeom>
          <a:solidFill>
            <a:schemeClr val="bg1">
              <a:alpha val="59000"/>
            </a:schemeClr>
          </a:solidFill>
        </p:spPr>
        <p:txBody>
          <a:bodyPr wrap="square" rtlCol="0">
            <a:spAutoFit/>
          </a:bodyPr>
          <a:lstStyle/>
          <a:p>
            <a:pPr algn="ctr"/>
            <a:r>
              <a:rPr lang="en-US" sz="7200" b="1" dirty="0">
                <a:solidFill>
                  <a:prstClr val="black"/>
                </a:solidFill>
                <a:latin typeface="Arial Black" panose="020B0A04020102020204" pitchFamily="34" charset="0"/>
              </a:rPr>
              <a:t>He’s Blessing me</a:t>
            </a:r>
          </a:p>
          <a:p>
            <a:pPr algn="ctr"/>
            <a:r>
              <a:rPr lang="en-US" sz="7200" b="1" dirty="0">
                <a:solidFill>
                  <a:prstClr val="black"/>
                </a:solidFill>
                <a:latin typeface="Arial Black" panose="020B0A04020102020204" pitchFamily="34" charset="0"/>
              </a:rPr>
              <a:t>He’s Blessing me</a:t>
            </a:r>
          </a:p>
          <a:p>
            <a:pPr algn="ctr"/>
            <a:r>
              <a:rPr lang="en-US" sz="7200" b="1" dirty="0">
                <a:solidFill>
                  <a:prstClr val="black"/>
                </a:solidFill>
                <a:latin typeface="Arial Black" panose="020B0A04020102020204" pitchFamily="34" charset="0"/>
              </a:rPr>
              <a:t>He’s blessing me</a:t>
            </a:r>
          </a:p>
          <a:p>
            <a:pPr algn="ctr"/>
            <a:r>
              <a:rPr lang="en-US" sz="7200" b="1" dirty="0">
                <a:solidFill>
                  <a:prstClr val="black"/>
                </a:solidFill>
                <a:latin typeface="Arial Black" panose="020B0A04020102020204" pitchFamily="34" charset="0"/>
              </a:rPr>
              <a:t>He’s Blessing me</a:t>
            </a:r>
          </a:p>
        </p:txBody>
      </p:sp>
    </p:spTree>
    <p:extLst>
      <p:ext uri="{BB962C8B-B14F-4D97-AF65-F5344CB8AC3E}">
        <p14:creationId xmlns:p14="http://schemas.microsoft.com/office/powerpoint/2010/main" val="424339466"/>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bless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01286" y="1447802"/>
            <a:ext cx="10681115" cy="4524315"/>
          </a:xfrm>
          <a:prstGeom prst="rect">
            <a:avLst/>
          </a:prstGeom>
          <a:solidFill>
            <a:schemeClr val="bg1">
              <a:alpha val="59000"/>
            </a:schemeClr>
          </a:solidFill>
        </p:spPr>
        <p:txBody>
          <a:bodyPr wrap="square" rtlCol="0">
            <a:spAutoFit/>
          </a:bodyPr>
          <a:lstStyle/>
          <a:p>
            <a:pPr algn="ctr"/>
            <a:r>
              <a:rPr lang="en-US" sz="7200" b="1" dirty="0">
                <a:solidFill>
                  <a:prstClr val="black"/>
                </a:solidFill>
                <a:latin typeface="Arial Black" panose="020B0A04020102020204" pitchFamily="34" charset="0"/>
              </a:rPr>
              <a:t>He’s Blessing me</a:t>
            </a:r>
          </a:p>
          <a:p>
            <a:pPr algn="ctr"/>
            <a:r>
              <a:rPr lang="en-US" sz="7200" b="1" dirty="0">
                <a:solidFill>
                  <a:prstClr val="black"/>
                </a:solidFill>
                <a:latin typeface="Arial Black" panose="020B0A04020102020204" pitchFamily="34" charset="0"/>
              </a:rPr>
              <a:t>He’s Blessing me</a:t>
            </a:r>
          </a:p>
          <a:p>
            <a:pPr algn="ctr"/>
            <a:r>
              <a:rPr lang="en-US" sz="7200" b="1" dirty="0">
                <a:solidFill>
                  <a:prstClr val="black"/>
                </a:solidFill>
                <a:latin typeface="Arial Black" panose="020B0A04020102020204" pitchFamily="34" charset="0"/>
              </a:rPr>
              <a:t>He’s blessing me</a:t>
            </a:r>
          </a:p>
          <a:p>
            <a:pPr algn="ctr"/>
            <a:r>
              <a:rPr lang="en-US" sz="7200" b="1" dirty="0">
                <a:solidFill>
                  <a:prstClr val="black"/>
                </a:solidFill>
                <a:latin typeface="Arial Black" panose="020B0A04020102020204" pitchFamily="34" charset="0"/>
              </a:rPr>
              <a:t>He’s Blessing me</a:t>
            </a:r>
          </a:p>
        </p:txBody>
      </p:sp>
    </p:spTree>
    <p:extLst>
      <p:ext uri="{BB962C8B-B14F-4D97-AF65-F5344CB8AC3E}">
        <p14:creationId xmlns:p14="http://schemas.microsoft.com/office/powerpoint/2010/main" val="2705011545"/>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bless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01286" y="1447803"/>
            <a:ext cx="10681115" cy="4524315"/>
          </a:xfrm>
          <a:prstGeom prst="rect">
            <a:avLst/>
          </a:prstGeom>
          <a:solidFill>
            <a:schemeClr val="bg1">
              <a:alpha val="59000"/>
            </a:schemeClr>
          </a:solidFill>
        </p:spPr>
        <p:txBody>
          <a:bodyPr wrap="square" rtlCol="0">
            <a:spAutoFit/>
          </a:bodyPr>
          <a:lstStyle/>
          <a:p>
            <a:pPr algn="ctr"/>
            <a:r>
              <a:rPr lang="en-US" sz="7200" b="1" dirty="0">
                <a:solidFill>
                  <a:prstClr val="black"/>
                </a:solidFill>
                <a:latin typeface="Arial Black" panose="020B0A04020102020204" pitchFamily="34" charset="0"/>
              </a:rPr>
              <a:t>The Lord is Blessing</a:t>
            </a:r>
          </a:p>
          <a:p>
            <a:pPr algn="ctr"/>
            <a:r>
              <a:rPr lang="en-US" sz="7200" b="1" dirty="0">
                <a:solidFill>
                  <a:prstClr val="black"/>
                </a:solidFill>
                <a:latin typeface="Arial Black" panose="020B0A04020102020204" pitchFamily="34" charset="0"/>
              </a:rPr>
              <a:t>Me</a:t>
            </a:r>
          </a:p>
          <a:p>
            <a:pPr algn="ctr"/>
            <a:endParaRPr lang="en-US" sz="7200" b="1" dirty="0">
              <a:solidFill>
                <a:prstClr val="black"/>
              </a:solidFill>
              <a:latin typeface="Arial Black" panose="020B0A04020102020204" pitchFamily="34" charset="0"/>
            </a:endParaRPr>
          </a:p>
          <a:p>
            <a:pPr algn="ctr"/>
            <a:r>
              <a:rPr lang="en-US" sz="7200" b="1" dirty="0">
                <a:solidFill>
                  <a:prstClr val="black"/>
                </a:solidFill>
                <a:latin typeface="Arial Black" panose="020B0A04020102020204" pitchFamily="34" charset="0"/>
              </a:rPr>
              <a:t>Right Now!</a:t>
            </a:r>
          </a:p>
        </p:txBody>
      </p:sp>
    </p:spTree>
    <p:extLst>
      <p:ext uri="{BB962C8B-B14F-4D97-AF65-F5344CB8AC3E}">
        <p14:creationId xmlns:p14="http://schemas.microsoft.com/office/powerpoint/2010/main" val="1623263729"/>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
            <a:ext cx="1221732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 y="612843"/>
            <a:ext cx="12217321" cy="2308324"/>
          </a:xfrm>
          <a:prstGeom prst="rect">
            <a:avLst/>
          </a:prstGeom>
          <a:solidFill>
            <a:schemeClr val="bg1">
              <a:alpha val="75000"/>
            </a:schemeClr>
          </a:solidFill>
        </p:spPr>
        <p:txBody>
          <a:bodyPr wrap="square">
            <a:spAutoFit/>
          </a:bodyPr>
          <a:lstStyle/>
          <a:p>
            <a:pPr algn="ctr">
              <a:defRPr/>
            </a:pPr>
            <a:r>
              <a:rPr lang="en-US" sz="7200" b="1" i="1" kern="0" dirty="0">
                <a:solidFill>
                  <a:srgbClr val="C0504D">
                    <a:lumMod val="75000"/>
                  </a:srgbClr>
                </a:solidFill>
                <a:effectLst>
                  <a:outerShdw blurRad="38100" dist="38100" dir="2700000" algn="tl">
                    <a:srgbClr val="000000">
                      <a:alpha val="43137"/>
                    </a:srgbClr>
                  </a:outerShdw>
                </a:effectLst>
                <a:latin typeface="Britannic Bold" panose="020B0903060703020204" pitchFamily="34" charset="0"/>
              </a:rPr>
              <a:t>We Worship with Tithes</a:t>
            </a:r>
          </a:p>
          <a:p>
            <a:pPr algn="ctr">
              <a:defRPr/>
            </a:pPr>
            <a:r>
              <a:rPr lang="en-US" sz="7200" b="1" i="1" kern="0" dirty="0">
                <a:solidFill>
                  <a:srgbClr val="C0504D">
                    <a:lumMod val="75000"/>
                  </a:srgbClr>
                </a:solidFill>
                <a:effectLst>
                  <a:outerShdw blurRad="38100" dist="38100" dir="2700000" algn="tl">
                    <a:srgbClr val="000000">
                      <a:alpha val="43137"/>
                    </a:srgbClr>
                  </a:outerShdw>
                </a:effectLst>
                <a:latin typeface="Britannic Bold" panose="020B0903060703020204" pitchFamily="34" charset="0"/>
              </a:rPr>
              <a:t>And Offerings</a:t>
            </a:r>
          </a:p>
        </p:txBody>
      </p:sp>
      <p:pic>
        <p:nvPicPr>
          <p:cNvPr id="4" name="Picture 3"/>
          <p:cNvPicPr>
            <a:picLocks noChangeAspect="1"/>
          </p:cNvPicPr>
          <p:nvPr/>
        </p:nvPicPr>
        <p:blipFill>
          <a:blip r:embed="rId3"/>
          <a:stretch>
            <a:fillRect/>
          </a:stretch>
        </p:blipFill>
        <p:spPr>
          <a:xfrm>
            <a:off x="907856" y="5068770"/>
            <a:ext cx="10376292" cy="1292464"/>
          </a:xfrm>
          <a:prstGeom prst="rect">
            <a:avLst/>
          </a:prstGeom>
        </p:spPr>
      </p:pic>
    </p:spTree>
    <p:extLst>
      <p:ext uri="{BB962C8B-B14F-4D97-AF65-F5344CB8AC3E}">
        <p14:creationId xmlns:p14="http://schemas.microsoft.com/office/powerpoint/2010/main" val="2936858904"/>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7214"/>
            <a:ext cx="12192000" cy="6932428"/>
          </a:xfrm>
          <a:prstGeom prst="rect">
            <a:avLst/>
          </a:prstGeom>
        </p:spPr>
      </p:pic>
      <p:sp>
        <p:nvSpPr>
          <p:cNvPr id="3" name="Rectangle 2"/>
          <p:cNvSpPr/>
          <p:nvPr/>
        </p:nvSpPr>
        <p:spPr>
          <a:xfrm>
            <a:off x="609645" y="1327161"/>
            <a:ext cx="5019257" cy="3416320"/>
          </a:xfrm>
          <a:prstGeom prst="rect">
            <a:avLst/>
          </a:prstGeom>
        </p:spPr>
        <p:txBody>
          <a:bodyPr wrap="square">
            <a:spAutoFit/>
          </a:bodyPr>
          <a:lstStyle/>
          <a:p>
            <a:pPr algn="ctr"/>
            <a:r>
              <a:rPr lang="en-US" sz="7200" dirty="0" smtClean="0">
                <a:solidFill>
                  <a:srgbClr val="FFFFFF"/>
                </a:solidFill>
                <a:latin typeface="Segoe Print" panose="02000600000000000000" pitchFamily="2" charset="0"/>
              </a:rPr>
              <a:t>We Surrender in Prayer</a:t>
            </a:r>
            <a:endParaRPr lang="en-US" sz="7200" dirty="0">
              <a:solidFill>
                <a:srgbClr val="FFFFFF"/>
              </a:solidFill>
              <a:latin typeface="Segoe Print" panose="02000600000000000000" pitchFamily="2" charset="0"/>
            </a:endParaRPr>
          </a:p>
        </p:txBody>
      </p:sp>
    </p:spTree>
    <p:extLst>
      <p:ext uri="{BB962C8B-B14F-4D97-AF65-F5344CB8AC3E}">
        <p14:creationId xmlns:p14="http://schemas.microsoft.com/office/powerpoint/2010/main" val="24237679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905000" y="762001"/>
            <a:ext cx="8382000" cy="6430963"/>
          </a:xfrm>
        </p:spPr>
        <p:txBody>
          <a:bodyPr/>
          <a:lstStyle/>
          <a:p>
            <a:pPr eaLnBrk="1" hangingPunct="1"/>
            <a:r>
              <a:rPr lang="en-US" altLang="en-US" sz="7200" b="1"/>
              <a:t>Hover o’er me, Holy Spirit,</a:t>
            </a:r>
            <a:br>
              <a:rPr lang="en-US" altLang="en-US" sz="7200" b="1"/>
            </a:br>
            <a:r>
              <a:rPr lang="en-US" altLang="en-US" sz="7200" b="1"/>
              <a:t/>
            </a:r>
            <a:br>
              <a:rPr lang="en-US" altLang="en-US" sz="7200" b="1"/>
            </a:br>
            <a:r>
              <a:rPr lang="en-US" altLang="en-US" sz="7200" b="1"/>
              <a:t>Bathe my trembling </a:t>
            </a:r>
            <a:br>
              <a:rPr lang="en-US" altLang="en-US" sz="7200" b="1"/>
            </a:br>
            <a:r>
              <a:rPr lang="en-US" altLang="en-US" sz="7200" b="1"/>
              <a:t>heart and brow;</a:t>
            </a:r>
            <a:br>
              <a:rPr lang="en-US" altLang="en-US" sz="7200" b="1"/>
            </a:br>
            <a:endParaRPr lang="en-US" altLang="en-US" sz="7200" b="1"/>
          </a:p>
        </p:txBody>
      </p:sp>
    </p:spTree>
    <p:extLst>
      <p:ext uri="{BB962C8B-B14F-4D97-AF65-F5344CB8AC3E}">
        <p14:creationId xmlns:p14="http://schemas.microsoft.com/office/powerpoint/2010/main" val="3619216245"/>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Grp="1" noChangeArrowheads="1"/>
          </p:cNvSpPr>
          <p:nvPr>
            <p:ph type="title"/>
          </p:nvPr>
        </p:nvSpPr>
        <p:spPr>
          <a:xfrm>
            <a:off x="1981200" y="274638"/>
            <a:ext cx="8229600" cy="6278562"/>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en-US" sz="7200" b="1"/>
              <a:t>Fill me with Thy </a:t>
            </a:r>
            <a:br>
              <a:rPr lang="en-US" altLang="en-US" sz="7200" b="1"/>
            </a:br>
            <a:r>
              <a:rPr lang="en-US" altLang="en-US" sz="7200" b="1"/>
              <a:t>hallowed presence,</a:t>
            </a:r>
            <a:br>
              <a:rPr lang="en-US" altLang="en-US" sz="7200" b="1"/>
            </a:br>
            <a:r>
              <a:rPr lang="en-US" altLang="en-US" sz="7200" b="1"/>
              <a:t/>
            </a:r>
            <a:br>
              <a:rPr lang="en-US" altLang="en-US" sz="7200" b="1"/>
            </a:br>
            <a:r>
              <a:rPr lang="en-US" altLang="en-US" sz="7200" b="1"/>
              <a:t>Come, O come and fill me now.</a:t>
            </a:r>
          </a:p>
        </p:txBody>
      </p:sp>
    </p:spTree>
    <p:extLst>
      <p:ext uri="{BB962C8B-B14F-4D97-AF65-F5344CB8AC3E}">
        <p14:creationId xmlns:p14="http://schemas.microsoft.com/office/powerpoint/2010/main" val="3512069603"/>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Grp="1" noChangeArrowheads="1"/>
          </p:cNvSpPr>
          <p:nvPr>
            <p:ph type="title"/>
          </p:nvPr>
        </p:nvSpPr>
        <p:spPr>
          <a:xfrm>
            <a:off x="1981200" y="274638"/>
            <a:ext cx="8229600" cy="6354762"/>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en-US" sz="7200" b="1"/>
              <a:t>Fill me now, fill me now,</a:t>
            </a:r>
            <a:br>
              <a:rPr lang="en-US" altLang="en-US" sz="7200" b="1"/>
            </a:br>
            <a:r>
              <a:rPr lang="en-US" altLang="en-US" sz="7200" b="1"/>
              <a:t/>
            </a:r>
            <a:br>
              <a:rPr lang="en-US" altLang="en-US" sz="7200" b="1"/>
            </a:br>
            <a:r>
              <a:rPr lang="en-US" altLang="en-US" sz="7200" b="1"/>
              <a:t>Jesus, come and fill me now.</a:t>
            </a:r>
          </a:p>
        </p:txBody>
      </p:sp>
    </p:spTree>
    <p:extLst>
      <p:ext uri="{BB962C8B-B14F-4D97-AF65-F5344CB8AC3E}">
        <p14:creationId xmlns:p14="http://schemas.microsoft.com/office/powerpoint/2010/main" val="3439473971"/>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981200" y="274638"/>
            <a:ext cx="8229600" cy="6278562"/>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altLang="en-US" sz="7200" b="1"/>
              <a:t>Fill me with Thy </a:t>
            </a:r>
            <a:br>
              <a:rPr lang="en-US" altLang="en-US" sz="7200" b="1"/>
            </a:br>
            <a:r>
              <a:rPr lang="en-US" altLang="en-US" sz="7200" b="1"/>
              <a:t>hallowed presence,</a:t>
            </a:r>
            <a:br>
              <a:rPr lang="en-US" altLang="en-US" sz="7200" b="1"/>
            </a:br>
            <a:r>
              <a:rPr lang="en-US" altLang="en-US" sz="7200" b="1"/>
              <a:t/>
            </a:r>
            <a:br>
              <a:rPr lang="en-US" altLang="en-US" sz="7200" b="1"/>
            </a:br>
            <a:r>
              <a:rPr lang="en-US" altLang="en-US" sz="7200" b="1"/>
              <a:t>Come, O come and fill me now.</a:t>
            </a:r>
          </a:p>
        </p:txBody>
      </p:sp>
    </p:spTree>
    <p:extLst>
      <p:ext uri="{BB962C8B-B14F-4D97-AF65-F5344CB8AC3E}">
        <p14:creationId xmlns:p14="http://schemas.microsoft.com/office/powerpoint/2010/main" val="1098255343"/>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7214"/>
            <a:ext cx="12192000" cy="6932428"/>
          </a:xfrm>
          <a:prstGeom prst="rect">
            <a:avLst/>
          </a:prstGeom>
        </p:spPr>
      </p:pic>
      <p:sp>
        <p:nvSpPr>
          <p:cNvPr id="3" name="Rectangle 2"/>
          <p:cNvSpPr/>
          <p:nvPr/>
        </p:nvSpPr>
        <p:spPr>
          <a:xfrm>
            <a:off x="609645" y="1327161"/>
            <a:ext cx="5019257" cy="3416320"/>
          </a:xfrm>
          <a:prstGeom prst="rect">
            <a:avLst/>
          </a:prstGeom>
        </p:spPr>
        <p:txBody>
          <a:bodyPr wrap="square">
            <a:spAutoFit/>
          </a:bodyPr>
          <a:lstStyle/>
          <a:p>
            <a:pPr algn="ctr"/>
            <a:r>
              <a:rPr lang="en-US" sz="7200" dirty="0" smtClean="0">
                <a:solidFill>
                  <a:srgbClr val="FFFFFF"/>
                </a:solidFill>
                <a:latin typeface="Segoe Print" panose="02000600000000000000" pitchFamily="2" charset="0"/>
              </a:rPr>
              <a:t>We Surrender in Prayer</a:t>
            </a:r>
            <a:endParaRPr lang="en-US" sz="7200" dirty="0">
              <a:solidFill>
                <a:srgbClr val="FFFFFF"/>
              </a:solidFill>
              <a:latin typeface="Segoe Print" panose="02000600000000000000" pitchFamily="2" charset="0"/>
            </a:endParaRPr>
          </a:p>
        </p:txBody>
      </p:sp>
    </p:spTree>
    <p:extLst>
      <p:ext uri="{BB962C8B-B14F-4D97-AF65-F5344CB8AC3E}">
        <p14:creationId xmlns:p14="http://schemas.microsoft.com/office/powerpoint/2010/main" val="25586111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OY7Gu2MzHQ"/>
          <p:cNvPicPr>
            <a:picLocks noRot="1" noChangeAspect="1"/>
          </p:cNvPicPr>
          <p:nvPr>
            <a:videoFile r:link="rId1"/>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36901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524000" y="3124200"/>
            <a:ext cx="9144000" cy="1143000"/>
          </a:xfrm>
        </p:spPr>
        <p:txBody>
          <a:bodyPr/>
          <a:lstStyle/>
          <a:p>
            <a:r>
              <a:rPr lang="en-US" altLang="en-US" sz="7200" i="1" dirty="0"/>
              <a:t>Hear our prayer, O Lord,</a:t>
            </a:r>
          </a:p>
        </p:txBody>
      </p:sp>
      <p:sp>
        <p:nvSpPr>
          <p:cNvPr id="10244" name="Text Box 4"/>
          <p:cNvSpPr txBox="1">
            <a:spLocks noChangeArrowheads="1"/>
          </p:cNvSpPr>
          <p:nvPr/>
        </p:nvSpPr>
        <p:spPr bwMode="auto">
          <a:xfrm>
            <a:off x="10194926" y="641191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a:solidFill>
                  <a:srgbClr val="FFFF00"/>
                </a:solidFill>
                <a:latin typeface="Arial" panose="020B0604020202020204" pitchFamily="34" charset="0"/>
              </a:rPr>
              <a:t>1</a:t>
            </a:r>
          </a:p>
        </p:txBody>
      </p:sp>
    </p:spTree>
    <p:extLst>
      <p:ext uri="{BB962C8B-B14F-4D97-AF65-F5344CB8AC3E}">
        <p14:creationId xmlns:p14="http://schemas.microsoft.com/office/powerpoint/2010/main" val="240941329"/>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a:xfrm>
            <a:off x="1524000" y="2895600"/>
            <a:ext cx="9144000" cy="1143000"/>
          </a:xfrm>
        </p:spPr>
        <p:txBody>
          <a:bodyPr/>
          <a:lstStyle/>
          <a:p>
            <a:r>
              <a:rPr lang="en-US" altLang="en-US" sz="7200" i="1" dirty="0"/>
              <a:t>Hear our prayer, O Lord;</a:t>
            </a:r>
          </a:p>
        </p:txBody>
      </p:sp>
      <p:sp>
        <p:nvSpPr>
          <p:cNvPr id="337923" name="Text Box 3"/>
          <p:cNvSpPr txBox="1">
            <a:spLocks noChangeArrowheads="1"/>
          </p:cNvSpPr>
          <p:nvPr/>
        </p:nvSpPr>
        <p:spPr bwMode="auto">
          <a:xfrm>
            <a:off x="10194926" y="641191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a:solidFill>
                  <a:srgbClr val="FFFF00"/>
                </a:solidFill>
                <a:latin typeface="Arial" panose="020B0604020202020204" pitchFamily="34" charset="0"/>
              </a:rPr>
              <a:t>1</a:t>
            </a:r>
          </a:p>
        </p:txBody>
      </p:sp>
    </p:spTree>
    <p:extLst>
      <p:ext uri="{BB962C8B-B14F-4D97-AF65-F5344CB8AC3E}">
        <p14:creationId xmlns:p14="http://schemas.microsoft.com/office/powerpoint/2010/main" val="2655974436"/>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a:xfrm>
            <a:off x="1524000" y="3048000"/>
            <a:ext cx="9144000" cy="1143000"/>
          </a:xfrm>
        </p:spPr>
        <p:txBody>
          <a:bodyPr/>
          <a:lstStyle/>
          <a:p>
            <a:r>
              <a:rPr lang="en-US" altLang="en-US" sz="7200" i="1" dirty="0"/>
              <a:t>Incline Thine ear to us,</a:t>
            </a:r>
          </a:p>
        </p:txBody>
      </p:sp>
      <p:sp>
        <p:nvSpPr>
          <p:cNvPr id="333827" name="Text Box 3"/>
          <p:cNvSpPr txBox="1">
            <a:spLocks noChangeArrowheads="1"/>
          </p:cNvSpPr>
          <p:nvPr/>
        </p:nvSpPr>
        <p:spPr bwMode="auto">
          <a:xfrm>
            <a:off x="10194926" y="641191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a:solidFill>
                  <a:srgbClr val="FFFF00"/>
                </a:solidFill>
                <a:latin typeface="Arial" panose="020B0604020202020204" pitchFamily="34" charset="0"/>
              </a:rPr>
              <a:t>1</a:t>
            </a:r>
          </a:p>
        </p:txBody>
      </p:sp>
    </p:spTree>
    <p:extLst>
      <p:ext uri="{BB962C8B-B14F-4D97-AF65-F5344CB8AC3E}">
        <p14:creationId xmlns:p14="http://schemas.microsoft.com/office/powerpoint/2010/main" val="4257276227"/>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a:xfrm>
            <a:off x="1511852" y="2895600"/>
            <a:ext cx="9144000" cy="1143000"/>
          </a:xfrm>
        </p:spPr>
        <p:txBody>
          <a:bodyPr/>
          <a:lstStyle/>
          <a:p>
            <a:r>
              <a:rPr lang="en-US" altLang="en-US" sz="7200" i="1" dirty="0"/>
              <a:t>And grant us Thy peace.</a:t>
            </a:r>
          </a:p>
        </p:txBody>
      </p:sp>
      <p:sp>
        <p:nvSpPr>
          <p:cNvPr id="326659" name="Text Box 3"/>
          <p:cNvSpPr txBox="1">
            <a:spLocks noChangeArrowheads="1"/>
          </p:cNvSpPr>
          <p:nvPr/>
        </p:nvSpPr>
        <p:spPr bwMode="auto">
          <a:xfrm>
            <a:off x="10194926" y="641191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a:solidFill>
                  <a:srgbClr val="FFFF00"/>
                </a:solidFill>
                <a:latin typeface="Arial" panose="020B0604020202020204" pitchFamily="34" charset="0"/>
              </a:rPr>
              <a:t>1</a:t>
            </a:r>
          </a:p>
        </p:txBody>
      </p:sp>
    </p:spTree>
    <p:extLst>
      <p:ext uri="{BB962C8B-B14F-4D97-AF65-F5344CB8AC3E}">
        <p14:creationId xmlns:p14="http://schemas.microsoft.com/office/powerpoint/2010/main" val="3578736923"/>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a:xfrm>
            <a:off x="1143000" y="2971800"/>
            <a:ext cx="9601200" cy="1143000"/>
          </a:xfrm>
        </p:spPr>
        <p:txBody>
          <a:bodyPr/>
          <a:lstStyle/>
          <a:p>
            <a:r>
              <a:rPr lang="en-US" altLang="en-US" sz="7200" i="1" dirty="0"/>
              <a:t>Amen.</a:t>
            </a:r>
          </a:p>
        </p:txBody>
      </p:sp>
      <p:sp>
        <p:nvSpPr>
          <p:cNvPr id="335875" name="Text Box 3"/>
          <p:cNvSpPr txBox="1">
            <a:spLocks noChangeArrowheads="1"/>
          </p:cNvSpPr>
          <p:nvPr/>
        </p:nvSpPr>
        <p:spPr bwMode="auto">
          <a:xfrm>
            <a:off x="10194926" y="641191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a:solidFill>
                  <a:srgbClr val="FFFF00"/>
                </a:solidFill>
                <a:latin typeface="Arial" panose="020B0604020202020204" pitchFamily="34" charset="0"/>
              </a:rPr>
              <a:t>1</a:t>
            </a:r>
          </a:p>
        </p:txBody>
      </p:sp>
    </p:spTree>
    <p:extLst>
      <p:ext uri="{BB962C8B-B14F-4D97-AF65-F5344CB8AC3E}">
        <p14:creationId xmlns:p14="http://schemas.microsoft.com/office/powerpoint/2010/main" val="2919714155"/>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11881842"/>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TextBox 2"/>
          <p:cNvSpPr txBox="1"/>
          <p:nvPr/>
        </p:nvSpPr>
        <p:spPr>
          <a:xfrm>
            <a:off x="2279980" y="1296139"/>
            <a:ext cx="7896136" cy="1200329"/>
          </a:xfrm>
          <a:prstGeom prst="rect">
            <a:avLst/>
          </a:prstGeom>
          <a:noFill/>
        </p:spPr>
        <p:txBody>
          <a:bodyPr wrap="none" rtlCol="0">
            <a:spAutoFit/>
          </a:bodyPr>
          <a:lstStyle/>
          <a:p>
            <a:r>
              <a:rPr lang="en-US" sz="7200" b="1" dirty="0" smtClean="0">
                <a:solidFill>
                  <a:srgbClr val="FF7B01"/>
                </a:solidFill>
              </a:rPr>
              <a:t>SONG OF PRAISE</a:t>
            </a:r>
            <a:endParaRPr lang="en-US" sz="7200" b="1" dirty="0">
              <a:solidFill>
                <a:srgbClr val="FF7B01"/>
              </a:solidFill>
            </a:endParaRPr>
          </a:p>
        </p:txBody>
      </p:sp>
    </p:spTree>
    <p:extLst>
      <p:ext uri="{BB962C8B-B14F-4D97-AF65-F5344CB8AC3E}">
        <p14:creationId xmlns:p14="http://schemas.microsoft.com/office/powerpoint/2010/main" val="213027371"/>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246429" cy="6858000"/>
          </a:xfrm>
          <a:prstGeom prst="rect">
            <a:avLst/>
          </a:prstGeom>
        </p:spPr>
      </p:pic>
    </p:spTree>
    <p:extLst>
      <p:ext uri="{BB962C8B-B14F-4D97-AF65-F5344CB8AC3E}">
        <p14:creationId xmlns:p14="http://schemas.microsoft.com/office/powerpoint/2010/main" val="4108719718"/>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932428"/>
          </a:xfrm>
          <a:prstGeom prst="rect">
            <a:avLst/>
          </a:prstGeom>
        </p:spPr>
      </p:pic>
      <p:sp>
        <p:nvSpPr>
          <p:cNvPr id="3" name="Rectangle 2"/>
          <p:cNvSpPr/>
          <p:nvPr/>
        </p:nvSpPr>
        <p:spPr>
          <a:xfrm>
            <a:off x="173438" y="314814"/>
            <a:ext cx="11737513" cy="6186309"/>
          </a:xfrm>
          <a:prstGeom prst="rect">
            <a:avLst/>
          </a:prstGeom>
        </p:spPr>
        <p:txBody>
          <a:bodyPr wrap="square">
            <a:spAutoFit/>
          </a:bodyPr>
          <a:lstStyle/>
          <a:p>
            <a:pPr algn="r"/>
            <a:r>
              <a:rPr lang="en-US" sz="6600" dirty="0">
                <a:solidFill>
                  <a:srgbClr val="FFFFFF"/>
                </a:solidFill>
                <a:latin typeface="Segoe Print" panose="02000600000000000000" pitchFamily="2" charset="0"/>
              </a:rPr>
              <a:t>We Receive Your Word</a:t>
            </a:r>
          </a:p>
          <a:p>
            <a:pPr algn="r"/>
            <a:endParaRPr lang="en-US" sz="6600" dirty="0">
              <a:solidFill>
                <a:srgbClr val="FFFFFF"/>
              </a:solidFill>
              <a:latin typeface="Segoe Print" panose="02000600000000000000" pitchFamily="2" charset="0"/>
            </a:endParaRPr>
          </a:p>
          <a:p>
            <a:pPr algn="r"/>
            <a:r>
              <a:rPr lang="en-US" sz="6600" dirty="0" smtClean="0">
                <a:solidFill>
                  <a:srgbClr val="FFFFFF"/>
                </a:solidFill>
                <a:latin typeface="Segoe Print" panose="02000600000000000000" pitchFamily="2" charset="0"/>
              </a:rPr>
              <a:t>“Restoring God’s People”</a:t>
            </a:r>
            <a:endParaRPr lang="en-US" sz="6600" dirty="0">
              <a:solidFill>
                <a:srgbClr val="FFFFFF"/>
              </a:solidFill>
              <a:latin typeface="Segoe Print" panose="02000600000000000000" pitchFamily="2" charset="0"/>
            </a:endParaRPr>
          </a:p>
          <a:p>
            <a:pPr algn="r"/>
            <a:endParaRPr lang="en-US" sz="6600" dirty="0" smtClean="0">
              <a:solidFill>
                <a:srgbClr val="FFFFFF"/>
              </a:solidFill>
              <a:latin typeface="Segoe Print" panose="02000600000000000000" pitchFamily="2" charset="0"/>
            </a:endParaRPr>
          </a:p>
          <a:p>
            <a:pPr algn="r"/>
            <a:endParaRPr lang="en-US" sz="6600" dirty="0">
              <a:solidFill>
                <a:srgbClr val="FFFFFF"/>
              </a:solidFill>
              <a:latin typeface="Segoe Print" panose="02000600000000000000" pitchFamily="2" charset="0"/>
            </a:endParaRPr>
          </a:p>
          <a:p>
            <a:pPr algn="r"/>
            <a:r>
              <a:rPr lang="en-US" sz="6600" dirty="0" smtClean="0">
                <a:solidFill>
                  <a:srgbClr val="FFFFFF"/>
                </a:solidFill>
                <a:latin typeface="Segoe Print" panose="02000600000000000000" pitchFamily="2" charset="0"/>
              </a:rPr>
              <a:t>Kenneth Joseph</a:t>
            </a:r>
            <a:endParaRPr lang="en-US" sz="6600" dirty="0">
              <a:solidFill>
                <a:srgbClr val="FFFFFF"/>
              </a:solidFill>
              <a:latin typeface="Segoe Print" panose="02000600000000000000" pitchFamily="2" charset="0"/>
            </a:endParaRPr>
          </a:p>
        </p:txBody>
      </p:sp>
    </p:spTree>
    <p:extLst>
      <p:ext uri="{BB962C8B-B14F-4D97-AF65-F5344CB8AC3E}">
        <p14:creationId xmlns:p14="http://schemas.microsoft.com/office/powerpoint/2010/main" val="3354223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932428"/>
          </a:xfrm>
          <a:prstGeom prst="rect">
            <a:avLst/>
          </a:prstGeom>
        </p:spPr>
      </p:pic>
      <p:sp>
        <p:nvSpPr>
          <p:cNvPr id="3" name="Rectangle 2"/>
          <p:cNvSpPr/>
          <p:nvPr/>
        </p:nvSpPr>
        <p:spPr>
          <a:xfrm>
            <a:off x="446571" y="920455"/>
            <a:ext cx="9133375" cy="4524315"/>
          </a:xfrm>
          <a:prstGeom prst="rect">
            <a:avLst/>
          </a:prstGeom>
        </p:spPr>
        <p:txBody>
          <a:bodyPr wrap="square">
            <a:spAutoFit/>
          </a:bodyPr>
          <a:lstStyle/>
          <a:p>
            <a:r>
              <a:rPr lang="en-US" sz="7200" dirty="0">
                <a:solidFill>
                  <a:srgbClr val="FFFFFF"/>
                </a:solidFill>
                <a:latin typeface="Segoe Print" panose="02000600000000000000" pitchFamily="2" charset="0"/>
              </a:rPr>
              <a:t>Scripture </a:t>
            </a:r>
            <a:endParaRPr lang="en-US" sz="7200" dirty="0" smtClean="0">
              <a:solidFill>
                <a:srgbClr val="FFFFFF"/>
              </a:solidFill>
              <a:latin typeface="Segoe Print" panose="02000600000000000000" pitchFamily="2" charset="0"/>
            </a:endParaRPr>
          </a:p>
          <a:p>
            <a:r>
              <a:rPr lang="en-US" sz="7200" dirty="0" smtClean="0">
                <a:solidFill>
                  <a:srgbClr val="FFFFFF"/>
                </a:solidFill>
                <a:latin typeface="Segoe Print" panose="02000600000000000000" pitchFamily="2" charset="0"/>
              </a:rPr>
              <a:t>Reading</a:t>
            </a:r>
            <a:endParaRPr lang="en-US" sz="7200" dirty="0">
              <a:solidFill>
                <a:srgbClr val="FFFFFF"/>
              </a:solidFill>
              <a:latin typeface="Segoe Print" panose="02000600000000000000" pitchFamily="2" charset="0"/>
            </a:endParaRPr>
          </a:p>
          <a:p>
            <a:endParaRPr lang="en-US" sz="7200" dirty="0">
              <a:solidFill>
                <a:srgbClr val="FFFFFF"/>
              </a:solidFill>
              <a:latin typeface="Segoe Print" panose="02000600000000000000" pitchFamily="2" charset="0"/>
            </a:endParaRPr>
          </a:p>
          <a:p>
            <a:r>
              <a:rPr lang="en-US" sz="7200" dirty="0">
                <a:solidFill>
                  <a:srgbClr val="FFFFFF"/>
                </a:solidFill>
                <a:latin typeface="Segoe Print" panose="02000600000000000000" pitchFamily="2" charset="0"/>
              </a:rPr>
              <a:t>Proverbs 22:6</a:t>
            </a:r>
          </a:p>
        </p:txBody>
      </p:sp>
    </p:spTree>
    <p:extLst>
      <p:ext uri="{BB962C8B-B14F-4D97-AF65-F5344CB8AC3E}">
        <p14:creationId xmlns:p14="http://schemas.microsoft.com/office/powerpoint/2010/main" val="14587323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mLuXqSa6nU"/>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9764398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932428"/>
          </a:xfrm>
          <a:prstGeom prst="rect">
            <a:avLst/>
          </a:prstGeom>
        </p:spPr>
      </p:pic>
      <p:sp>
        <p:nvSpPr>
          <p:cNvPr id="3" name="Rectangle 2"/>
          <p:cNvSpPr/>
          <p:nvPr/>
        </p:nvSpPr>
        <p:spPr>
          <a:xfrm>
            <a:off x="173438" y="314814"/>
            <a:ext cx="11737513" cy="6186309"/>
          </a:xfrm>
          <a:prstGeom prst="rect">
            <a:avLst/>
          </a:prstGeom>
        </p:spPr>
        <p:txBody>
          <a:bodyPr wrap="square">
            <a:spAutoFit/>
          </a:bodyPr>
          <a:lstStyle/>
          <a:p>
            <a:pPr algn="r"/>
            <a:r>
              <a:rPr lang="en-US" sz="6600" dirty="0">
                <a:solidFill>
                  <a:srgbClr val="FFFFFF"/>
                </a:solidFill>
                <a:latin typeface="Segoe Print" panose="02000600000000000000" pitchFamily="2" charset="0"/>
              </a:rPr>
              <a:t>We Receive Your Word</a:t>
            </a:r>
          </a:p>
          <a:p>
            <a:pPr algn="r"/>
            <a:endParaRPr lang="en-US" sz="6600" dirty="0">
              <a:solidFill>
                <a:srgbClr val="FFFFFF"/>
              </a:solidFill>
              <a:latin typeface="Segoe Print" panose="02000600000000000000" pitchFamily="2" charset="0"/>
            </a:endParaRPr>
          </a:p>
          <a:p>
            <a:pPr algn="r"/>
            <a:r>
              <a:rPr lang="en-US" sz="6600" dirty="0" smtClean="0">
                <a:solidFill>
                  <a:srgbClr val="FFFFFF"/>
                </a:solidFill>
                <a:latin typeface="Segoe Print" panose="02000600000000000000" pitchFamily="2" charset="0"/>
              </a:rPr>
              <a:t>“Restoring God’s People”</a:t>
            </a:r>
            <a:endParaRPr lang="en-US" sz="6600" dirty="0">
              <a:solidFill>
                <a:srgbClr val="FFFFFF"/>
              </a:solidFill>
              <a:latin typeface="Segoe Print" panose="02000600000000000000" pitchFamily="2" charset="0"/>
            </a:endParaRPr>
          </a:p>
          <a:p>
            <a:pPr algn="r"/>
            <a:endParaRPr lang="en-US" sz="6600" dirty="0" smtClean="0">
              <a:solidFill>
                <a:srgbClr val="FFFFFF"/>
              </a:solidFill>
              <a:latin typeface="Segoe Print" panose="02000600000000000000" pitchFamily="2" charset="0"/>
            </a:endParaRPr>
          </a:p>
          <a:p>
            <a:pPr algn="r"/>
            <a:endParaRPr lang="en-US" sz="6600" dirty="0">
              <a:solidFill>
                <a:srgbClr val="FFFFFF"/>
              </a:solidFill>
              <a:latin typeface="Segoe Print" panose="02000600000000000000" pitchFamily="2" charset="0"/>
            </a:endParaRPr>
          </a:p>
          <a:p>
            <a:pPr algn="r"/>
            <a:r>
              <a:rPr lang="en-US" sz="6600" dirty="0" smtClean="0">
                <a:solidFill>
                  <a:srgbClr val="FFFFFF"/>
                </a:solidFill>
                <a:latin typeface="Segoe Print" panose="02000600000000000000" pitchFamily="2" charset="0"/>
              </a:rPr>
              <a:t>Kenneth Joseph</a:t>
            </a:r>
            <a:endParaRPr lang="en-US" sz="6600" dirty="0">
              <a:solidFill>
                <a:srgbClr val="FFFFFF"/>
              </a:solidFill>
              <a:latin typeface="Segoe Print" panose="02000600000000000000" pitchFamily="2" charset="0"/>
            </a:endParaRPr>
          </a:p>
        </p:txBody>
      </p:sp>
    </p:spTree>
    <p:extLst>
      <p:ext uri="{BB962C8B-B14F-4D97-AF65-F5344CB8AC3E}">
        <p14:creationId xmlns:p14="http://schemas.microsoft.com/office/powerpoint/2010/main" val="26962596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7214"/>
            <a:ext cx="12192000" cy="6932428"/>
          </a:xfrm>
          <a:prstGeom prst="rect">
            <a:avLst/>
          </a:prstGeom>
        </p:spPr>
      </p:pic>
      <p:sp>
        <p:nvSpPr>
          <p:cNvPr id="3" name="Rectangle 2"/>
          <p:cNvSpPr/>
          <p:nvPr/>
        </p:nvSpPr>
        <p:spPr>
          <a:xfrm>
            <a:off x="1286540" y="2051555"/>
            <a:ext cx="3763922" cy="2308324"/>
          </a:xfrm>
          <a:prstGeom prst="rect">
            <a:avLst/>
          </a:prstGeom>
        </p:spPr>
        <p:txBody>
          <a:bodyPr wrap="square">
            <a:spAutoFit/>
          </a:bodyPr>
          <a:lstStyle/>
          <a:p>
            <a:pPr lvl="0" algn="r"/>
            <a:r>
              <a:rPr lang="en-US" sz="7200" dirty="0">
                <a:solidFill>
                  <a:srgbClr val="FFFFFF"/>
                </a:solidFill>
                <a:latin typeface="Segoe Print" panose="02000600000000000000" pitchFamily="2" charset="0"/>
              </a:rPr>
              <a:t>Closing</a:t>
            </a:r>
          </a:p>
          <a:p>
            <a:pPr lvl="0" algn="r"/>
            <a:r>
              <a:rPr lang="en-US" sz="7200" dirty="0">
                <a:solidFill>
                  <a:srgbClr val="FFFFFF"/>
                </a:solidFill>
                <a:latin typeface="Segoe Print" panose="02000600000000000000" pitchFamily="2" charset="0"/>
              </a:rPr>
              <a:t>Hymn</a:t>
            </a:r>
          </a:p>
        </p:txBody>
      </p:sp>
    </p:spTree>
    <p:extLst>
      <p:ext uri="{BB962C8B-B14F-4D97-AF65-F5344CB8AC3E}">
        <p14:creationId xmlns:p14="http://schemas.microsoft.com/office/powerpoint/2010/main" val="9572011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6" descr="Transfiguration-bd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6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 Box 7"/>
          <p:cNvSpPr txBox="1">
            <a:spLocks noChangeArrowheads="1"/>
          </p:cNvSpPr>
          <p:nvPr/>
        </p:nvSpPr>
        <p:spPr bwMode="auto">
          <a:xfrm>
            <a:off x="4953000" y="1371600"/>
            <a:ext cx="42608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6000" b="1" smtClean="0">
                <a:solidFill>
                  <a:prstClr val="black"/>
                </a:solidFill>
                <a:latin typeface="Lucida Handwriting" panose="03010101010101010101" pitchFamily="66" charset="0"/>
              </a:rPr>
              <a:t>We Praise</a:t>
            </a:r>
          </a:p>
        </p:txBody>
      </p:sp>
      <p:sp>
        <p:nvSpPr>
          <p:cNvPr id="2052" name="Text Box 8"/>
          <p:cNvSpPr txBox="1">
            <a:spLocks noChangeArrowheads="1"/>
          </p:cNvSpPr>
          <p:nvPr/>
        </p:nvSpPr>
        <p:spPr bwMode="auto">
          <a:xfrm>
            <a:off x="4648200" y="2667000"/>
            <a:ext cx="5286375"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6000" b="1" smtClean="0">
                <a:solidFill>
                  <a:prstClr val="black"/>
                </a:solidFill>
                <a:latin typeface="Book Antiqua" panose="02040602050305030304" pitchFamily="18" charset="0"/>
              </a:rPr>
              <a:t>Jesus Is</a:t>
            </a:r>
          </a:p>
          <a:p>
            <a:pPr algn="ctr" fontAlgn="base">
              <a:lnSpc>
                <a:spcPct val="100000"/>
              </a:lnSpc>
              <a:spcBef>
                <a:spcPct val="0"/>
              </a:spcBef>
              <a:spcAft>
                <a:spcPct val="0"/>
              </a:spcAft>
              <a:buFontTx/>
              <a:buNone/>
            </a:pPr>
            <a:r>
              <a:rPr lang="en-US" altLang="en-US" sz="6000" b="1" smtClean="0">
                <a:solidFill>
                  <a:prstClr val="black"/>
                </a:solidFill>
                <a:latin typeface="Book Antiqua" panose="02040602050305030304" pitchFamily="18" charset="0"/>
              </a:rPr>
              <a:t>Coming Again</a:t>
            </a:r>
          </a:p>
          <a:p>
            <a:pPr algn="ctr" fontAlgn="base">
              <a:lnSpc>
                <a:spcPct val="100000"/>
              </a:lnSpc>
              <a:spcBef>
                <a:spcPct val="0"/>
              </a:spcBef>
              <a:spcAft>
                <a:spcPct val="0"/>
              </a:spcAft>
              <a:buFontTx/>
              <a:buNone/>
            </a:pPr>
            <a:r>
              <a:rPr lang="en-US" altLang="en-US" sz="6000" b="1" smtClean="0">
                <a:solidFill>
                  <a:prstClr val="black"/>
                </a:solidFill>
                <a:latin typeface="Book Antiqua" panose="02040602050305030304" pitchFamily="18" charset="0"/>
              </a:rPr>
              <a:t>Hymn # 213</a:t>
            </a:r>
          </a:p>
        </p:txBody>
      </p:sp>
    </p:spTree>
    <p:extLst>
      <p:ext uri="{BB962C8B-B14F-4D97-AF65-F5344CB8AC3E}">
        <p14:creationId xmlns:p14="http://schemas.microsoft.com/office/powerpoint/2010/main" val="772754342"/>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ransfiguration-bd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338"/>
            <a:ext cx="1226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3"/>
          <p:cNvSpPr txBox="1">
            <a:spLocks noChangeArrowheads="1"/>
          </p:cNvSpPr>
          <p:nvPr/>
        </p:nvSpPr>
        <p:spPr bwMode="auto">
          <a:xfrm>
            <a:off x="4167188" y="3733800"/>
            <a:ext cx="63246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6000" b="1" smtClean="0">
                <a:solidFill>
                  <a:prstClr val="black"/>
                </a:solidFill>
                <a:latin typeface="Book Antiqua" panose="02040602050305030304" pitchFamily="18" charset="0"/>
              </a:rPr>
              <a:t>Jesus is coming again!</a:t>
            </a:r>
          </a:p>
        </p:txBody>
      </p:sp>
      <p:sp>
        <p:nvSpPr>
          <p:cNvPr id="3076" name="Text Box 4"/>
          <p:cNvSpPr txBox="1">
            <a:spLocks noChangeArrowheads="1"/>
          </p:cNvSpPr>
          <p:nvPr/>
        </p:nvSpPr>
        <p:spPr bwMode="auto">
          <a:xfrm>
            <a:off x="4300538" y="1066800"/>
            <a:ext cx="632460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6000" b="1" smtClean="0">
                <a:solidFill>
                  <a:prstClr val="black"/>
                </a:solidFill>
                <a:latin typeface="Book Antiqua" panose="02040602050305030304" pitchFamily="18" charset="0"/>
              </a:rPr>
              <a:t>Lift up the trumpet, and loud let it ring:</a:t>
            </a:r>
          </a:p>
        </p:txBody>
      </p:sp>
      <p:sp>
        <p:nvSpPr>
          <p:cNvPr id="3077" name="Text Box 5"/>
          <p:cNvSpPr txBox="1">
            <a:spLocks noChangeArrowheads="1"/>
          </p:cNvSpPr>
          <p:nvPr/>
        </p:nvSpPr>
        <p:spPr bwMode="auto">
          <a:xfrm>
            <a:off x="10356850" y="6564313"/>
            <a:ext cx="2682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sz="1200" smtClean="0">
                <a:solidFill>
                  <a:prstClr val="black"/>
                </a:solidFill>
                <a:latin typeface="Arial" panose="020B0604020202020204" pitchFamily="34" charset="0"/>
              </a:rPr>
              <a:t>1</a:t>
            </a:r>
          </a:p>
        </p:txBody>
      </p:sp>
    </p:spTree>
    <p:extLst>
      <p:ext uri="{BB962C8B-B14F-4D97-AF65-F5344CB8AC3E}">
        <p14:creationId xmlns:p14="http://schemas.microsoft.com/office/powerpoint/2010/main" val="1735273587"/>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ransfiguration-bd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4925"/>
            <a:ext cx="1226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3"/>
          <p:cNvSpPr txBox="1">
            <a:spLocks noChangeArrowheads="1"/>
          </p:cNvSpPr>
          <p:nvPr/>
        </p:nvSpPr>
        <p:spPr bwMode="auto">
          <a:xfrm>
            <a:off x="4343400" y="3735388"/>
            <a:ext cx="63246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6000" b="1" smtClean="0">
                <a:solidFill>
                  <a:prstClr val="black"/>
                </a:solidFill>
                <a:latin typeface="Book Antiqua" panose="02040602050305030304" pitchFamily="18" charset="0"/>
              </a:rPr>
              <a:t>Jesus is coming again!</a:t>
            </a:r>
          </a:p>
        </p:txBody>
      </p:sp>
      <p:sp>
        <p:nvSpPr>
          <p:cNvPr id="4100" name="Text Box 4"/>
          <p:cNvSpPr txBox="1">
            <a:spLocks noChangeArrowheads="1"/>
          </p:cNvSpPr>
          <p:nvPr/>
        </p:nvSpPr>
        <p:spPr bwMode="auto">
          <a:xfrm>
            <a:off x="4343400" y="900113"/>
            <a:ext cx="632460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6000" b="1" smtClean="0">
                <a:solidFill>
                  <a:prstClr val="black"/>
                </a:solidFill>
                <a:latin typeface="Book Antiqua" panose="02040602050305030304" pitchFamily="18" charset="0"/>
              </a:rPr>
              <a:t>Cheer up, ye pilgrims, be joyful and sing</a:t>
            </a:r>
          </a:p>
        </p:txBody>
      </p:sp>
      <p:sp>
        <p:nvSpPr>
          <p:cNvPr id="4101" name="Text Box 5"/>
          <p:cNvSpPr txBox="1">
            <a:spLocks noChangeArrowheads="1"/>
          </p:cNvSpPr>
          <p:nvPr/>
        </p:nvSpPr>
        <p:spPr bwMode="auto">
          <a:xfrm>
            <a:off x="10356850" y="6564313"/>
            <a:ext cx="2682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sz="1200" smtClean="0">
                <a:solidFill>
                  <a:prstClr val="black"/>
                </a:solidFill>
                <a:latin typeface="Arial" panose="020B0604020202020204" pitchFamily="34" charset="0"/>
              </a:rPr>
              <a:t>1</a:t>
            </a:r>
          </a:p>
        </p:txBody>
      </p:sp>
    </p:spTree>
    <p:extLst>
      <p:ext uri="{BB962C8B-B14F-4D97-AF65-F5344CB8AC3E}">
        <p14:creationId xmlns:p14="http://schemas.microsoft.com/office/powerpoint/2010/main" val="3606421315"/>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ransfiguration-bd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12420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3"/>
          <p:cNvSpPr txBox="1">
            <a:spLocks noChangeArrowheads="1"/>
          </p:cNvSpPr>
          <p:nvPr/>
        </p:nvSpPr>
        <p:spPr bwMode="auto">
          <a:xfrm>
            <a:off x="4267200" y="3400425"/>
            <a:ext cx="63246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6000" b="1" smtClean="0">
                <a:solidFill>
                  <a:prstClr val="black"/>
                </a:solidFill>
                <a:latin typeface="Book Antiqua" panose="02040602050305030304" pitchFamily="18" charset="0"/>
              </a:rPr>
              <a:t>Jesus is coming again!</a:t>
            </a:r>
          </a:p>
        </p:txBody>
      </p:sp>
      <p:sp>
        <p:nvSpPr>
          <p:cNvPr id="5124" name="Text Box 4"/>
          <p:cNvSpPr txBox="1">
            <a:spLocks noChangeArrowheads="1"/>
          </p:cNvSpPr>
          <p:nvPr/>
        </p:nvSpPr>
        <p:spPr bwMode="auto">
          <a:xfrm>
            <a:off x="4325938" y="1600200"/>
            <a:ext cx="63246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6000" b="1" smtClean="0">
                <a:solidFill>
                  <a:prstClr val="black"/>
                </a:solidFill>
                <a:latin typeface="Book Antiqua" panose="02040602050305030304" pitchFamily="18" charset="0"/>
              </a:rPr>
              <a:t>Coming again, coming again,</a:t>
            </a:r>
          </a:p>
        </p:txBody>
      </p:sp>
      <p:sp>
        <p:nvSpPr>
          <p:cNvPr id="5125" name="Text Box 5"/>
          <p:cNvSpPr txBox="1">
            <a:spLocks noChangeArrowheads="1"/>
          </p:cNvSpPr>
          <p:nvPr/>
        </p:nvSpPr>
        <p:spPr bwMode="auto">
          <a:xfrm>
            <a:off x="10356850" y="6564313"/>
            <a:ext cx="2936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sz="1200" smtClean="0">
                <a:solidFill>
                  <a:prstClr val="black"/>
                </a:solidFill>
                <a:latin typeface="Arial" panose="020B0604020202020204" pitchFamily="34" charset="0"/>
              </a:rPr>
              <a:t>R</a:t>
            </a:r>
          </a:p>
        </p:txBody>
      </p:sp>
    </p:spTree>
    <p:extLst>
      <p:ext uri="{BB962C8B-B14F-4D97-AF65-F5344CB8AC3E}">
        <p14:creationId xmlns:p14="http://schemas.microsoft.com/office/powerpoint/2010/main" val="2079573410"/>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ransfiguration-bd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44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4"/>
          <p:cNvSpPr txBox="1">
            <a:spLocks noChangeArrowheads="1"/>
          </p:cNvSpPr>
          <p:nvPr/>
        </p:nvSpPr>
        <p:spPr bwMode="auto">
          <a:xfrm>
            <a:off x="4300538" y="1066800"/>
            <a:ext cx="632460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6000" b="1" smtClean="0">
                <a:solidFill>
                  <a:prstClr val="black"/>
                </a:solidFill>
                <a:latin typeface="Book Antiqua" panose="02040602050305030304" pitchFamily="18" charset="0"/>
              </a:rPr>
              <a:t>Echo it, hilltops; proclaim it, ye plains:</a:t>
            </a:r>
          </a:p>
        </p:txBody>
      </p:sp>
      <p:sp>
        <p:nvSpPr>
          <p:cNvPr id="6148" name="Text Box 5"/>
          <p:cNvSpPr txBox="1">
            <a:spLocks noChangeArrowheads="1"/>
          </p:cNvSpPr>
          <p:nvPr/>
        </p:nvSpPr>
        <p:spPr bwMode="auto">
          <a:xfrm>
            <a:off x="4281488" y="3733800"/>
            <a:ext cx="63246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6000" b="1" smtClean="0">
                <a:solidFill>
                  <a:prstClr val="black"/>
                </a:solidFill>
                <a:latin typeface="Book Antiqua" panose="02040602050305030304" pitchFamily="18" charset="0"/>
              </a:rPr>
              <a:t>Jesus is coming again!</a:t>
            </a:r>
          </a:p>
        </p:txBody>
      </p:sp>
      <p:sp>
        <p:nvSpPr>
          <p:cNvPr id="6149" name="Text Box 6"/>
          <p:cNvSpPr txBox="1">
            <a:spLocks noChangeArrowheads="1"/>
          </p:cNvSpPr>
          <p:nvPr/>
        </p:nvSpPr>
        <p:spPr bwMode="auto">
          <a:xfrm>
            <a:off x="10356850" y="6564313"/>
            <a:ext cx="2682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sz="1200" smtClean="0">
                <a:solidFill>
                  <a:prstClr val="black"/>
                </a:solidFill>
                <a:latin typeface="Arial" panose="020B0604020202020204" pitchFamily="34" charset="0"/>
              </a:rPr>
              <a:t>2</a:t>
            </a:r>
          </a:p>
        </p:txBody>
      </p:sp>
    </p:spTree>
    <p:extLst>
      <p:ext uri="{BB962C8B-B14F-4D97-AF65-F5344CB8AC3E}">
        <p14:creationId xmlns:p14="http://schemas.microsoft.com/office/powerpoint/2010/main" val="1551128425"/>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ransfiguration-bd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3"/>
          <p:cNvSpPr txBox="1">
            <a:spLocks noChangeArrowheads="1"/>
          </p:cNvSpPr>
          <p:nvPr/>
        </p:nvSpPr>
        <p:spPr bwMode="auto">
          <a:xfrm>
            <a:off x="4300538" y="1295400"/>
            <a:ext cx="632460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6000" b="1" smtClean="0">
                <a:solidFill>
                  <a:prstClr val="black"/>
                </a:solidFill>
                <a:latin typeface="Book Antiqua" panose="02040602050305030304" pitchFamily="18" charset="0"/>
              </a:rPr>
              <a:t>Coming in glory, the Lamb that was slain;</a:t>
            </a:r>
          </a:p>
        </p:txBody>
      </p:sp>
      <p:sp>
        <p:nvSpPr>
          <p:cNvPr id="7172" name="Text Box 4"/>
          <p:cNvSpPr txBox="1">
            <a:spLocks noChangeArrowheads="1"/>
          </p:cNvSpPr>
          <p:nvPr/>
        </p:nvSpPr>
        <p:spPr bwMode="auto">
          <a:xfrm>
            <a:off x="4343400" y="3962400"/>
            <a:ext cx="63246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6000" b="1" smtClean="0">
                <a:solidFill>
                  <a:prstClr val="black"/>
                </a:solidFill>
                <a:latin typeface="Book Antiqua" panose="02040602050305030304" pitchFamily="18" charset="0"/>
              </a:rPr>
              <a:t>Jesus is coming again!</a:t>
            </a:r>
          </a:p>
        </p:txBody>
      </p:sp>
      <p:sp>
        <p:nvSpPr>
          <p:cNvPr id="7173" name="Text Box 5"/>
          <p:cNvSpPr txBox="1">
            <a:spLocks noChangeArrowheads="1"/>
          </p:cNvSpPr>
          <p:nvPr/>
        </p:nvSpPr>
        <p:spPr bwMode="auto">
          <a:xfrm>
            <a:off x="10356850" y="6564313"/>
            <a:ext cx="2682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sz="1200" smtClean="0">
                <a:solidFill>
                  <a:prstClr val="black"/>
                </a:solidFill>
                <a:latin typeface="Arial" panose="020B0604020202020204" pitchFamily="34" charset="0"/>
              </a:rPr>
              <a:t>2</a:t>
            </a:r>
          </a:p>
        </p:txBody>
      </p:sp>
    </p:spTree>
    <p:extLst>
      <p:ext uri="{BB962C8B-B14F-4D97-AF65-F5344CB8AC3E}">
        <p14:creationId xmlns:p14="http://schemas.microsoft.com/office/powerpoint/2010/main" val="2669318166"/>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ransfiguration-bd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6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3"/>
          <p:cNvSpPr txBox="1">
            <a:spLocks noChangeArrowheads="1"/>
          </p:cNvSpPr>
          <p:nvPr/>
        </p:nvSpPr>
        <p:spPr bwMode="auto">
          <a:xfrm>
            <a:off x="4343400" y="3657600"/>
            <a:ext cx="63246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6000" b="1" smtClean="0">
                <a:solidFill>
                  <a:prstClr val="black"/>
                </a:solidFill>
                <a:latin typeface="Book Antiqua" panose="02040602050305030304" pitchFamily="18" charset="0"/>
              </a:rPr>
              <a:t>Jesus is coming again!</a:t>
            </a:r>
          </a:p>
        </p:txBody>
      </p:sp>
      <p:sp>
        <p:nvSpPr>
          <p:cNvPr id="8196" name="Text Box 4"/>
          <p:cNvSpPr txBox="1">
            <a:spLocks noChangeArrowheads="1"/>
          </p:cNvSpPr>
          <p:nvPr/>
        </p:nvSpPr>
        <p:spPr bwMode="auto">
          <a:xfrm>
            <a:off x="4343400" y="304800"/>
            <a:ext cx="63246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6000" b="1" smtClean="0">
                <a:solidFill>
                  <a:prstClr val="black"/>
                </a:solidFill>
                <a:latin typeface="Book Antiqua" panose="02040602050305030304" pitchFamily="18" charset="0"/>
              </a:rPr>
              <a:t>Coming again, coming again,</a:t>
            </a:r>
          </a:p>
        </p:txBody>
      </p:sp>
      <p:sp>
        <p:nvSpPr>
          <p:cNvPr id="8197" name="Text Box 5"/>
          <p:cNvSpPr txBox="1">
            <a:spLocks noChangeArrowheads="1"/>
          </p:cNvSpPr>
          <p:nvPr/>
        </p:nvSpPr>
        <p:spPr bwMode="auto">
          <a:xfrm>
            <a:off x="10356850" y="6564313"/>
            <a:ext cx="2936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sz="1200" smtClean="0">
                <a:solidFill>
                  <a:prstClr val="black"/>
                </a:solidFill>
                <a:latin typeface="Arial" panose="020B0604020202020204" pitchFamily="34" charset="0"/>
              </a:rPr>
              <a:t>R</a:t>
            </a:r>
          </a:p>
        </p:txBody>
      </p:sp>
    </p:spTree>
    <p:extLst>
      <p:ext uri="{BB962C8B-B14F-4D97-AF65-F5344CB8AC3E}">
        <p14:creationId xmlns:p14="http://schemas.microsoft.com/office/powerpoint/2010/main" val="3159317181"/>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ransfiguration-bd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3"/>
          <p:cNvSpPr txBox="1">
            <a:spLocks noChangeArrowheads="1"/>
          </p:cNvSpPr>
          <p:nvPr/>
        </p:nvSpPr>
        <p:spPr bwMode="auto">
          <a:xfrm>
            <a:off x="4343400" y="4327525"/>
            <a:ext cx="63246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6000" b="1" smtClean="0">
                <a:solidFill>
                  <a:prstClr val="black"/>
                </a:solidFill>
                <a:latin typeface="Book Antiqua" panose="02040602050305030304" pitchFamily="18" charset="0"/>
              </a:rPr>
              <a:t>Jesus is coming again!</a:t>
            </a:r>
          </a:p>
        </p:txBody>
      </p:sp>
      <p:sp>
        <p:nvSpPr>
          <p:cNvPr id="9220" name="Text Box 4"/>
          <p:cNvSpPr txBox="1">
            <a:spLocks noChangeArrowheads="1"/>
          </p:cNvSpPr>
          <p:nvPr/>
        </p:nvSpPr>
        <p:spPr bwMode="auto">
          <a:xfrm>
            <a:off x="3886200" y="719138"/>
            <a:ext cx="6781800" cy="286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6000" b="1" smtClean="0">
                <a:solidFill>
                  <a:prstClr val="black"/>
                </a:solidFill>
                <a:latin typeface="Book Antiqua" panose="02040602050305030304" pitchFamily="18" charset="0"/>
              </a:rPr>
              <a:t>Heavings of earth, tell the vast, wondering throng:</a:t>
            </a:r>
          </a:p>
        </p:txBody>
      </p:sp>
      <p:sp>
        <p:nvSpPr>
          <p:cNvPr id="9221" name="Text Box 5"/>
          <p:cNvSpPr txBox="1">
            <a:spLocks noChangeArrowheads="1"/>
          </p:cNvSpPr>
          <p:nvPr/>
        </p:nvSpPr>
        <p:spPr bwMode="auto">
          <a:xfrm>
            <a:off x="10356850" y="6564313"/>
            <a:ext cx="2682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sz="1200" smtClean="0">
                <a:solidFill>
                  <a:prstClr val="black"/>
                </a:solidFill>
                <a:latin typeface="Arial" panose="020B0604020202020204" pitchFamily="34" charset="0"/>
              </a:rPr>
              <a:t>3</a:t>
            </a:r>
          </a:p>
        </p:txBody>
      </p:sp>
    </p:spTree>
    <p:extLst>
      <p:ext uri="{BB962C8B-B14F-4D97-AF65-F5344CB8AC3E}">
        <p14:creationId xmlns:p14="http://schemas.microsoft.com/office/powerpoint/2010/main" val="3132837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92000" cy="5484596"/>
          </a:xfrm>
          <a:prstGeom prst="rect">
            <a:avLst/>
          </a:prstGeom>
        </p:spPr>
      </p:pic>
      <p:sp>
        <p:nvSpPr>
          <p:cNvPr id="3" name="TextBox 2"/>
          <p:cNvSpPr txBox="1"/>
          <p:nvPr/>
        </p:nvSpPr>
        <p:spPr>
          <a:xfrm>
            <a:off x="0" y="5592277"/>
            <a:ext cx="12192000" cy="1200329"/>
          </a:xfrm>
          <a:prstGeom prst="rect">
            <a:avLst/>
          </a:prstGeom>
          <a:noFill/>
        </p:spPr>
        <p:txBody>
          <a:bodyPr wrap="square" rtlCol="0">
            <a:spAutoFit/>
          </a:bodyPr>
          <a:lstStyle/>
          <a:p>
            <a:pPr algn="ctr"/>
            <a:r>
              <a:rPr lang="en-US" sz="7200" b="1" i="1" dirty="0">
                <a:solidFill>
                  <a:srgbClr val="000000"/>
                </a:solidFill>
                <a:latin typeface="Bradley Hand ITC" panose="03070402050302030203" pitchFamily="66" charset="0"/>
              </a:rPr>
              <a:t>We’re glad you joined us!!</a:t>
            </a:r>
          </a:p>
        </p:txBody>
      </p:sp>
    </p:spTree>
    <p:extLst>
      <p:ext uri="{BB962C8B-B14F-4D97-AF65-F5344CB8AC3E}">
        <p14:creationId xmlns:p14="http://schemas.microsoft.com/office/powerpoint/2010/main" val="3996159563"/>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ransfiguration-bd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1229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3"/>
          <p:cNvSpPr txBox="1">
            <a:spLocks noChangeArrowheads="1"/>
          </p:cNvSpPr>
          <p:nvPr/>
        </p:nvSpPr>
        <p:spPr bwMode="auto">
          <a:xfrm>
            <a:off x="4343400" y="3657600"/>
            <a:ext cx="63246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6000" b="1" smtClean="0">
                <a:solidFill>
                  <a:prstClr val="black"/>
                </a:solidFill>
                <a:latin typeface="Book Antiqua" panose="02040602050305030304" pitchFamily="18" charset="0"/>
              </a:rPr>
              <a:t>Jesus is coming again!</a:t>
            </a:r>
          </a:p>
        </p:txBody>
      </p:sp>
      <p:sp>
        <p:nvSpPr>
          <p:cNvPr id="10244" name="Text Box 4"/>
          <p:cNvSpPr txBox="1">
            <a:spLocks noChangeArrowheads="1"/>
          </p:cNvSpPr>
          <p:nvPr/>
        </p:nvSpPr>
        <p:spPr bwMode="auto">
          <a:xfrm>
            <a:off x="4343400" y="960438"/>
            <a:ext cx="632460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6000" b="1" smtClean="0">
                <a:solidFill>
                  <a:prstClr val="black"/>
                </a:solidFill>
                <a:latin typeface="Book Antiqua" panose="02040602050305030304" pitchFamily="18" charset="0"/>
              </a:rPr>
              <a:t>Tempests and whirlwinds, the anthem prolong;</a:t>
            </a:r>
          </a:p>
        </p:txBody>
      </p:sp>
      <p:sp>
        <p:nvSpPr>
          <p:cNvPr id="10245" name="Text Box 5"/>
          <p:cNvSpPr txBox="1">
            <a:spLocks noChangeArrowheads="1"/>
          </p:cNvSpPr>
          <p:nvPr/>
        </p:nvSpPr>
        <p:spPr bwMode="auto">
          <a:xfrm>
            <a:off x="10356850" y="6564313"/>
            <a:ext cx="2682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sz="1200" smtClean="0">
                <a:solidFill>
                  <a:prstClr val="black"/>
                </a:solidFill>
                <a:latin typeface="Arial" panose="020B0604020202020204" pitchFamily="34" charset="0"/>
              </a:rPr>
              <a:t>3</a:t>
            </a:r>
          </a:p>
        </p:txBody>
      </p:sp>
    </p:spTree>
    <p:extLst>
      <p:ext uri="{BB962C8B-B14F-4D97-AF65-F5344CB8AC3E}">
        <p14:creationId xmlns:p14="http://schemas.microsoft.com/office/powerpoint/2010/main" val="2817429943"/>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ransfiguration-bd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19050"/>
            <a:ext cx="12184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3"/>
          <p:cNvSpPr txBox="1">
            <a:spLocks noChangeArrowheads="1"/>
          </p:cNvSpPr>
          <p:nvPr/>
        </p:nvSpPr>
        <p:spPr bwMode="auto">
          <a:xfrm>
            <a:off x="4343400" y="3657600"/>
            <a:ext cx="63246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6000" b="1" smtClean="0">
                <a:solidFill>
                  <a:prstClr val="black"/>
                </a:solidFill>
                <a:latin typeface="Book Antiqua" panose="02040602050305030304" pitchFamily="18" charset="0"/>
              </a:rPr>
              <a:t>Jesus is coming again!</a:t>
            </a:r>
          </a:p>
        </p:txBody>
      </p:sp>
      <p:sp>
        <p:nvSpPr>
          <p:cNvPr id="11268" name="Text Box 4"/>
          <p:cNvSpPr txBox="1">
            <a:spLocks noChangeArrowheads="1"/>
          </p:cNvSpPr>
          <p:nvPr/>
        </p:nvSpPr>
        <p:spPr bwMode="auto">
          <a:xfrm>
            <a:off x="4325938" y="1736725"/>
            <a:ext cx="63246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6000" b="1" smtClean="0">
                <a:solidFill>
                  <a:prstClr val="black"/>
                </a:solidFill>
                <a:latin typeface="Book Antiqua" panose="02040602050305030304" pitchFamily="18" charset="0"/>
              </a:rPr>
              <a:t>Coming again, coming again,</a:t>
            </a:r>
          </a:p>
        </p:txBody>
      </p:sp>
      <p:sp>
        <p:nvSpPr>
          <p:cNvPr id="11269" name="Text Box 5"/>
          <p:cNvSpPr txBox="1">
            <a:spLocks noChangeArrowheads="1"/>
          </p:cNvSpPr>
          <p:nvPr/>
        </p:nvSpPr>
        <p:spPr bwMode="auto">
          <a:xfrm>
            <a:off x="10356850" y="6564313"/>
            <a:ext cx="2936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sz="1200" smtClean="0">
                <a:solidFill>
                  <a:prstClr val="black"/>
                </a:solidFill>
                <a:latin typeface="Arial" panose="020B0604020202020204" pitchFamily="34" charset="0"/>
              </a:rPr>
              <a:t>R</a:t>
            </a:r>
          </a:p>
        </p:txBody>
      </p:sp>
    </p:spTree>
    <p:extLst>
      <p:ext uri="{BB962C8B-B14F-4D97-AF65-F5344CB8AC3E}">
        <p14:creationId xmlns:p14="http://schemas.microsoft.com/office/powerpoint/2010/main" val="1063318280"/>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ransfiguration-bd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6988"/>
            <a:ext cx="121158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3"/>
          <p:cNvSpPr txBox="1">
            <a:spLocks noChangeArrowheads="1"/>
          </p:cNvSpPr>
          <p:nvPr/>
        </p:nvSpPr>
        <p:spPr bwMode="auto">
          <a:xfrm>
            <a:off x="4343400" y="3657600"/>
            <a:ext cx="63246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6000" b="1" smtClean="0">
                <a:solidFill>
                  <a:prstClr val="black"/>
                </a:solidFill>
                <a:latin typeface="Book Antiqua" panose="02040602050305030304" pitchFamily="18" charset="0"/>
              </a:rPr>
              <a:t>Jesus is coming again!</a:t>
            </a:r>
          </a:p>
        </p:txBody>
      </p:sp>
      <p:sp>
        <p:nvSpPr>
          <p:cNvPr id="12292" name="Text Box 4"/>
          <p:cNvSpPr txBox="1">
            <a:spLocks noChangeArrowheads="1"/>
          </p:cNvSpPr>
          <p:nvPr/>
        </p:nvSpPr>
        <p:spPr bwMode="auto">
          <a:xfrm>
            <a:off x="4300538" y="1066800"/>
            <a:ext cx="632460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6000" b="1" smtClean="0">
                <a:solidFill>
                  <a:prstClr val="black"/>
                </a:solidFill>
                <a:latin typeface="Book Antiqua" panose="02040602050305030304" pitchFamily="18" charset="0"/>
              </a:rPr>
              <a:t>Nations are angry-by this we do know</a:t>
            </a:r>
          </a:p>
        </p:txBody>
      </p:sp>
      <p:sp>
        <p:nvSpPr>
          <p:cNvPr id="12293" name="Text Box 5"/>
          <p:cNvSpPr txBox="1">
            <a:spLocks noChangeArrowheads="1"/>
          </p:cNvSpPr>
          <p:nvPr/>
        </p:nvSpPr>
        <p:spPr bwMode="auto">
          <a:xfrm>
            <a:off x="10356850" y="6564313"/>
            <a:ext cx="2682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sz="1200" smtClean="0">
                <a:solidFill>
                  <a:prstClr val="black"/>
                </a:solidFill>
                <a:latin typeface="Arial" panose="020B0604020202020204" pitchFamily="34" charset="0"/>
              </a:rPr>
              <a:t>4</a:t>
            </a:r>
          </a:p>
        </p:txBody>
      </p:sp>
    </p:spTree>
    <p:extLst>
      <p:ext uri="{BB962C8B-B14F-4D97-AF65-F5344CB8AC3E}">
        <p14:creationId xmlns:p14="http://schemas.microsoft.com/office/powerpoint/2010/main" val="3455817573"/>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Transfiguration-bd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3" y="0"/>
            <a:ext cx="122856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3"/>
          <p:cNvSpPr txBox="1">
            <a:spLocks noChangeArrowheads="1"/>
          </p:cNvSpPr>
          <p:nvPr/>
        </p:nvSpPr>
        <p:spPr bwMode="auto">
          <a:xfrm>
            <a:off x="4300538" y="1219200"/>
            <a:ext cx="632460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6000" b="1" smtClean="0">
                <a:solidFill>
                  <a:prstClr val="black"/>
                </a:solidFill>
                <a:latin typeface="Book Antiqua" panose="02040602050305030304" pitchFamily="18" charset="0"/>
              </a:rPr>
              <a:t>Knowledge increases; men run to and fro;</a:t>
            </a:r>
          </a:p>
        </p:txBody>
      </p:sp>
      <p:sp>
        <p:nvSpPr>
          <p:cNvPr id="13316" name="Text Box 4"/>
          <p:cNvSpPr txBox="1">
            <a:spLocks noChangeArrowheads="1"/>
          </p:cNvSpPr>
          <p:nvPr/>
        </p:nvSpPr>
        <p:spPr bwMode="auto">
          <a:xfrm>
            <a:off x="4343400" y="3962400"/>
            <a:ext cx="63246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6000" b="1" smtClean="0">
                <a:solidFill>
                  <a:prstClr val="black"/>
                </a:solidFill>
                <a:latin typeface="Book Antiqua" panose="02040602050305030304" pitchFamily="18" charset="0"/>
              </a:rPr>
              <a:t>Jesus is coming again!</a:t>
            </a:r>
          </a:p>
        </p:txBody>
      </p:sp>
      <p:sp>
        <p:nvSpPr>
          <p:cNvPr id="13317" name="Text Box 5"/>
          <p:cNvSpPr txBox="1">
            <a:spLocks noChangeArrowheads="1"/>
          </p:cNvSpPr>
          <p:nvPr/>
        </p:nvSpPr>
        <p:spPr bwMode="auto">
          <a:xfrm>
            <a:off x="10356850" y="6564313"/>
            <a:ext cx="2682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sz="1200" smtClean="0">
                <a:solidFill>
                  <a:prstClr val="black"/>
                </a:solidFill>
                <a:latin typeface="Arial" panose="020B0604020202020204" pitchFamily="34" charset="0"/>
              </a:rPr>
              <a:t>4</a:t>
            </a:r>
          </a:p>
        </p:txBody>
      </p:sp>
    </p:spTree>
    <p:extLst>
      <p:ext uri="{BB962C8B-B14F-4D97-AF65-F5344CB8AC3E}">
        <p14:creationId xmlns:p14="http://schemas.microsoft.com/office/powerpoint/2010/main" val="3660776912"/>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Transfiguration-bd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3"/>
          <p:cNvSpPr txBox="1">
            <a:spLocks noChangeArrowheads="1"/>
          </p:cNvSpPr>
          <p:nvPr/>
        </p:nvSpPr>
        <p:spPr bwMode="auto">
          <a:xfrm>
            <a:off x="4343400" y="3657600"/>
            <a:ext cx="63246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6000" b="1" smtClean="0">
                <a:solidFill>
                  <a:prstClr val="black"/>
                </a:solidFill>
                <a:latin typeface="Book Antiqua" panose="02040602050305030304" pitchFamily="18" charset="0"/>
              </a:rPr>
              <a:t>Jesus is coming again!</a:t>
            </a:r>
          </a:p>
        </p:txBody>
      </p:sp>
      <p:sp>
        <p:nvSpPr>
          <p:cNvPr id="14340" name="Text Box 4"/>
          <p:cNvSpPr txBox="1">
            <a:spLocks noChangeArrowheads="1"/>
          </p:cNvSpPr>
          <p:nvPr/>
        </p:nvSpPr>
        <p:spPr bwMode="auto">
          <a:xfrm>
            <a:off x="4267200" y="1736725"/>
            <a:ext cx="63246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6000" b="1" smtClean="0">
                <a:solidFill>
                  <a:prstClr val="black"/>
                </a:solidFill>
                <a:latin typeface="Book Antiqua" panose="02040602050305030304" pitchFamily="18" charset="0"/>
              </a:rPr>
              <a:t>Coming again, coming again,</a:t>
            </a:r>
          </a:p>
        </p:txBody>
      </p:sp>
      <p:sp>
        <p:nvSpPr>
          <p:cNvPr id="14341" name="Text Box 5"/>
          <p:cNvSpPr txBox="1">
            <a:spLocks noChangeArrowheads="1"/>
          </p:cNvSpPr>
          <p:nvPr/>
        </p:nvSpPr>
        <p:spPr bwMode="auto">
          <a:xfrm>
            <a:off x="10356850" y="6564313"/>
            <a:ext cx="2936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sz="1200" smtClean="0">
                <a:solidFill>
                  <a:prstClr val="black"/>
                </a:solidFill>
                <a:latin typeface="Arial" panose="020B0604020202020204" pitchFamily="34" charset="0"/>
              </a:rPr>
              <a:t>R</a:t>
            </a:r>
          </a:p>
        </p:txBody>
      </p:sp>
    </p:spTree>
    <p:extLst>
      <p:ext uri="{BB962C8B-B14F-4D97-AF65-F5344CB8AC3E}">
        <p14:creationId xmlns:p14="http://schemas.microsoft.com/office/powerpoint/2010/main" val="4137527173"/>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Transfiguration-bd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5"/>
          <p:cNvSpPr txBox="1">
            <a:spLocks noChangeArrowheads="1"/>
          </p:cNvSpPr>
          <p:nvPr/>
        </p:nvSpPr>
        <p:spPr bwMode="auto">
          <a:xfrm>
            <a:off x="10356850" y="6564313"/>
            <a:ext cx="2936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r>
              <a:rPr lang="en-US" altLang="en-US" sz="1200" smtClean="0">
                <a:solidFill>
                  <a:prstClr val="black"/>
                </a:solidFill>
                <a:latin typeface="Arial" panose="020B0604020202020204" pitchFamily="34" charset="0"/>
              </a:rPr>
              <a:t>R</a:t>
            </a:r>
          </a:p>
        </p:txBody>
      </p:sp>
    </p:spTree>
    <p:extLst>
      <p:ext uri="{BB962C8B-B14F-4D97-AF65-F5344CB8AC3E}">
        <p14:creationId xmlns:p14="http://schemas.microsoft.com/office/powerpoint/2010/main" val="4081457926"/>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7214"/>
            <a:ext cx="12192000" cy="6932428"/>
          </a:xfrm>
          <a:prstGeom prst="rect">
            <a:avLst/>
          </a:prstGeom>
        </p:spPr>
      </p:pic>
      <p:sp>
        <p:nvSpPr>
          <p:cNvPr id="3" name="Rectangle 2"/>
          <p:cNvSpPr/>
          <p:nvPr/>
        </p:nvSpPr>
        <p:spPr>
          <a:xfrm>
            <a:off x="609645" y="1327161"/>
            <a:ext cx="5791155" cy="1200329"/>
          </a:xfrm>
          <a:prstGeom prst="rect">
            <a:avLst/>
          </a:prstGeom>
        </p:spPr>
        <p:txBody>
          <a:bodyPr wrap="square">
            <a:spAutoFit/>
          </a:bodyPr>
          <a:lstStyle/>
          <a:p>
            <a:pPr algn="ctr"/>
            <a:r>
              <a:rPr lang="en-US" sz="7200" dirty="0" smtClean="0">
                <a:solidFill>
                  <a:srgbClr val="FFFFFF"/>
                </a:solidFill>
                <a:latin typeface="Segoe Print" panose="02000600000000000000" pitchFamily="2" charset="0"/>
              </a:rPr>
              <a:t>Benediction</a:t>
            </a:r>
            <a:endParaRPr lang="en-US" sz="7200" dirty="0">
              <a:solidFill>
                <a:srgbClr val="FFFFFF"/>
              </a:solidFill>
              <a:latin typeface="Segoe Print" panose="02000600000000000000" pitchFamily="2" charset="0"/>
            </a:endParaRPr>
          </a:p>
        </p:txBody>
      </p:sp>
    </p:spTree>
    <p:extLst>
      <p:ext uri="{BB962C8B-B14F-4D97-AF65-F5344CB8AC3E}">
        <p14:creationId xmlns:p14="http://schemas.microsoft.com/office/powerpoint/2010/main" val="2724829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7214"/>
            <a:ext cx="12192000" cy="6932428"/>
          </a:xfrm>
          <a:prstGeom prst="rect">
            <a:avLst/>
          </a:prstGeom>
        </p:spPr>
      </p:pic>
      <p:sp>
        <p:nvSpPr>
          <p:cNvPr id="3" name="Rectangle 2"/>
          <p:cNvSpPr/>
          <p:nvPr/>
        </p:nvSpPr>
        <p:spPr>
          <a:xfrm>
            <a:off x="237506" y="154907"/>
            <a:ext cx="11420082" cy="5632311"/>
          </a:xfrm>
          <a:prstGeom prst="rect">
            <a:avLst/>
          </a:prstGeom>
        </p:spPr>
        <p:txBody>
          <a:bodyPr wrap="square">
            <a:spAutoFit/>
          </a:bodyPr>
          <a:lstStyle/>
          <a:p>
            <a:pPr lvl="0" algn="r"/>
            <a:r>
              <a:rPr lang="en-US" sz="7200" dirty="0">
                <a:solidFill>
                  <a:srgbClr val="FFFFFF"/>
                </a:solidFill>
                <a:latin typeface="Segoe Print" panose="02000600000000000000" pitchFamily="2" charset="0"/>
              </a:rPr>
              <a:t>The Lord Be With you….</a:t>
            </a:r>
          </a:p>
          <a:p>
            <a:pPr lvl="0" algn="r"/>
            <a:endParaRPr lang="en-US" sz="7200" dirty="0">
              <a:solidFill>
                <a:srgbClr val="FFFFFF"/>
              </a:solidFill>
              <a:latin typeface="Segoe Print" panose="02000600000000000000" pitchFamily="2" charset="0"/>
            </a:endParaRPr>
          </a:p>
          <a:p>
            <a:pPr lvl="0" algn="r"/>
            <a:endParaRPr lang="en-US" sz="7200" dirty="0" smtClean="0">
              <a:solidFill>
                <a:srgbClr val="FFFFFF"/>
              </a:solidFill>
              <a:latin typeface="Segoe Print" panose="02000600000000000000" pitchFamily="2" charset="0"/>
            </a:endParaRPr>
          </a:p>
          <a:p>
            <a:pPr lvl="0" algn="r"/>
            <a:endParaRPr lang="en-US" sz="7200" dirty="0">
              <a:solidFill>
                <a:srgbClr val="FFFFFF"/>
              </a:solidFill>
              <a:latin typeface="Segoe Print" panose="02000600000000000000" pitchFamily="2" charset="0"/>
            </a:endParaRPr>
          </a:p>
          <a:p>
            <a:pPr lvl="0" algn="r"/>
            <a:r>
              <a:rPr lang="en-US" sz="7200" dirty="0" smtClean="0">
                <a:solidFill>
                  <a:srgbClr val="FFFFFF"/>
                </a:solidFill>
                <a:latin typeface="Segoe Print" panose="02000600000000000000" pitchFamily="2" charset="0"/>
              </a:rPr>
              <a:t>Till </a:t>
            </a:r>
            <a:r>
              <a:rPr lang="en-US" sz="7200" dirty="0">
                <a:solidFill>
                  <a:srgbClr val="FFFFFF"/>
                </a:solidFill>
                <a:latin typeface="Segoe Print" panose="02000600000000000000" pitchFamily="2" charset="0"/>
              </a:rPr>
              <a:t>We </a:t>
            </a:r>
            <a:r>
              <a:rPr lang="en-US" sz="7200" dirty="0" smtClean="0">
                <a:solidFill>
                  <a:srgbClr val="FFFFFF"/>
                </a:solidFill>
                <a:latin typeface="Segoe Print" panose="02000600000000000000" pitchFamily="2" charset="0"/>
              </a:rPr>
              <a:t>Meet Again</a:t>
            </a:r>
            <a:r>
              <a:rPr lang="en-US" sz="7200" dirty="0">
                <a:solidFill>
                  <a:srgbClr val="FFFFFF"/>
                </a:solidFill>
                <a:latin typeface="Segoe Print" panose="02000600000000000000" pitchFamily="2" charset="0"/>
              </a:rPr>
              <a:t>!</a:t>
            </a:r>
          </a:p>
        </p:txBody>
      </p:sp>
    </p:spTree>
    <p:extLst>
      <p:ext uri="{BB962C8B-B14F-4D97-AF65-F5344CB8AC3E}">
        <p14:creationId xmlns:p14="http://schemas.microsoft.com/office/powerpoint/2010/main" val="1171774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2895600" y="3886200"/>
            <a:ext cx="6400800" cy="1752600"/>
          </a:xfrm>
        </p:spPr>
        <p:txBody>
          <a:bodyPr rtlCol="0">
            <a:normAutofit fontScale="92500" lnSpcReduction="20000"/>
          </a:bodyPr>
          <a:lstStyle/>
          <a:p>
            <a:pPr marL="0" indent="0" algn="ctr" fontAlgn="auto">
              <a:spcAft>
                <a:spcPts val="0"/>
              </a:spcAft>
              <a:buNone/>
              <a:defRPr/>
            </a:pPr>
            <a:r>
              <a:rPr lang="en-US" b="1" dirty="0">
                <a:solidFill>
                  <a:schemeClr val="bg1"/>
                </a:solidFill>
                <a:latin typeface="+mn-lt"/>
              </a:rPr>
              <a:t>1995 Word Music, LLC | </a:t>
            </a:r>
            <a:r>
              <a:rPr lang="en-US" b="1" dirty="0" err="1">
                <a:solidFill>
                  <a:schemeClr val="bg1"/>
                </a:solidFill>
                <a:latin typeface="+mn-lt"/>
              </a:rPr>
              <a:t>Maranatha</a:t>
            </a:r>
            <a:r>
              <a:rPr lang="en-US" b="1" dirty="0">
                <a:solidFill>
                  <a:schemeClr val="bg1"/>
                </a:solidFill>
                <a:latin typeface="+mn-lt"/>
              </a:rPr>
              <a:t>! Music (Admin. by Word Music Group, Inc.) | (Admin. by Music Services)</a:t>
            </a:r>
          </a:p>
          <a:p>
            <a:pPr marL="0" indent="0" algn="ctr" fontAlgn="auto">
              <a:spcAft>
                <a:spcPts val="0"/>
              </a:spcAft>
              <a:buNone/>
              <a:defRPr/>
            </a:pPr>
            <a:r>
              <a:rPr lang="en-US" b="1" dirty="0">
                <a:solidFill>
                  <a:schemeClr val="bg1"/>
                </a:solidFill>
                <a:latin typeface="+mn-lt"/>
              </a:rPr>
              <a:t>Geoff Bullock CCLI 1845024</a:t>
            </a:r>
          </a:p>
        </p:txBody>
      </p:sp>
      <p:sp>
        <p:nvSpPr>
          <p:cNvPr id="4" name="TextBox 3"/>
          <p:cNvSpPr txBox="1"/>
          <p:nvPr/>
        </p:nvSpPr>
        <p:spPr>
          <a:xfrm>
            <a:off x="2667001" y="1371601"/>
            <a:ext cx="6926263" cy="1446213"/>
          </a:xfrm>
          <a:prstGeom prst="rect">
            <a:avLst/>
          </a:prstGeom>
          <a:noFill/>
        </p:spPr>
        <p:txBody>
          <a:bodyPr wrap="none">
            <a:spAutoFit/>
          </a:bodyPr>
          <a:lstStyle/>
          <a:p>
            <a:pPr>
              <a:defRPr/>
            </a:pPr>
            <a:r>
              <a:rPr lang="en-US" sz="8800" dirty="0">
                <a:solidFill>
                  <a:srgbClr val="FFFFFF"/>
                </a:solidFill>
                <a:effectLst>
                  <a:outerShdw blurRad="50800" dist="50800" dir="5400000" algn="ctr" rotWithShape="0">
                    <a:srgbClr val="000000"/>
                  </a:outerShdw>
                </a:effectLst>
              </a:rPr>
              <a:t>I Will Never Be</a:t>
            </a:r>
          </a:p>
        </p:txBody>
      </p:sp>
    </p:spTree>
    <p:extLst>
      <p:ext uri="{BB962C8B-B14F-4D97-AF65-F5344CB8AC3E}">
        <p14:creationId xmlns:p14="http://schemas.microsoft.com/office/powerpoint/2010/main" val="54944864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TextBox 2"/>
          <p:cNvSpPr txBox="1">
            <a:spLocks noChangeArrowheads="1"/>
          </p:cNvSpPr>
          <p:nvPr/>
        </p:nvSpPr>
        <p:spPr bwMode="auto">
          <a:xfrm>
            <a:off x="2133600" y="1166814"/>
            <a:ext cx="807720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6000">
                <a:solidFill>
                  <a:srgbClr val="FFFFFF"/>
                </a:solidFill>
                <a:latin typeface="Calibri" panose="020F0502020204030204" pitchFamily="34" charset="0"/>
              </a:rPr>
              <a:t>I will never be</a:t>
            </a:r>
          </a:p>
          <a:p>
            <a:pPr algn="ctr" fontAlgn="base">
              <a:spcBef>
                <a:spcPct val="0"/>
              </a:spcBef>
              <a:spcAft>
                <a:spcPct val="0"/>
              </a:spcAft>
            </a:pPr>
            <a:r>
              <a:rPr lang="en-US" altLang="en-US" sz="6000">
                <a:solidFill>
                  <a:srgbClr val="FFFFFF"/>
                </a:solidFill>
                <a:latin typeface="Calibri" panose="020F0502020204030204" pitchFamily="34" charset="0"/>
              </a:rPr>
              <a:t>the same again</a:t>
            </a:r>
          </a:p>
          <a:p>
            <a:pPr algn="ctr" fontAlgn="base">
              <a:spcBef>
                <a:spcPct val="0"/>
              </a:spcBef>
              <a:spcAft>
                <a:spcPct val="0"/>
              </a:spcAft>
            </a:pPr>
            <a:r>
              <a:rPr lang="en-US" altLang="en-US" sz="6000">
                <a:solidFill>
                  <a:srgbClr val="FFFFFF"/>
                </a:solidFill>
                <a:latin typeface="Calibri" panose="020F0502020204030204" pitchFamily="34" charset="0"/>
              </a:rPr>
              <a:t>I can never return</a:t>
            </a:r>
          </a:p>
          <a:p>
            <a:pPr algn="ctr" fontAlgn="base">
              <a:spcBef>
                <a:spcPct val="0"/>
              </a:spcBef>
              <a:spcAft>
                <a:spcPct val="0"/>
              </a:spcAft>
            </a:pPr>
            <a:r>
              <a:rPr lang="en-US" altLang="en-US" sz="6000">
                <a:solidFill>
                  <a:srgbClr val="FFFFFF"/>
                </a:solidFill>
                <a:latin typeface="Calibri" panose="020F0502020204030204" pitchFamily="34" charset="0"/>
              </a:rPr>
              <a:t>I've closed the door</a:t>
            </a:r>
          </a:p>
        </p:txBody>
      </p:sp>
    </p:spTree>
    <p:extLst>
      <p:ext uri="{BB962C8B-B14F-4D97-AF65-F5344CB8AC3E}">
        <p14:creationId xmlns:p14="http://schemas.microsoft.com/office/powerpoint/2010/main" val="906621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7583"/>
            <a:ext cx="12192000" cy="6858000"/>
          </a:xfrm>
          <a:prstGeom prst="rect">
            <a:avLst/>
          </a:prstGeom>
        </p:spPr>
      </p:pic>
    </p:spTree>
    <p:extLst>
      <p:ext uri="{BB962C8B-B14F-4D97-AF65-F5344CB8AC3E}">
        <p14:creationId xmlns:p14="http://schemas.microsoft.com/office/powerpoint/2010/main" val="3670849170"/>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Box 1"/>
          <p:cNvSpPr txBox="1">
            <a:spLocks noChangeArrowheads="1"/>
          </p:cNvSpPr>
          <p:nvPr/>
        </p:nvSpPr>
        <p:spPr bwMode="auto">
          <a:xfrm>
            <a:off x="2667000" y="1371600"/>
            <a:ext cx="70104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6000">
                <a:solidFill>
                  <a:srgbClr val="FFFFFF"/>
                </a:solidFill>
                <a:latin typeface="Calibri" panose="020F0502020204030204" pitchFamily="34" charset="0"/>
              </a:rPr>
              <a:t>I will walk the path</a:t>
            </a:r>
          </a:p>
          <a:p>
            <a:pPr algn="ctr" fontAlgn="base">
              <a:spcBef>
                <a:spcPct val="0"/>
              </a:spcBef>
              <a:spcAft>
                <a:spcPct val="0"/>
              </a:spcAft>
            </a:pPr>
            <a:r>
              <a:rPr lang="en-US" altLang="en-US" sz="6000">
                <a:solidFill>
                  <a:srgbClr val="FFFFFF"/>
                </a:solidFill>
                <a:latin typeface="Calibri" panose="020F0502020204030204" pitchFamily="34" charset="0"/>
              </a:rPr>
              <a:t>I will run the race</a:t>
            </a:r>
          </a:p>
          <a:p>
            <a:pPr algn="ctr" fontAlgn="base">
              <a:spcBef>
                <a:spcPct val="0"/>
              </a:spcBef>
              <a:spcAft>
                <a:spcPct val="0"/>
              </a:spcAft>
            </a:pPr>
            <a:r>
              <a:rPr lang="en-US" altLang="en-US" sz="6000">
                <a:solidFill>
                  <a:srgbClr val="FFFFFF"/>
                </a:solidFill>
                <a:latin typeface="Calibri" panose="020F0502020204030204" pitchFamily="34" charset="0"/>
              </a:rPr>
              <a:t>And I will never be the same again</a:t>
            </a:r>
          </a:p>
        </p:txBody>
      </p:sp>
    </p:spTree>
    <p:extLst>
      <p:ext uri="{BB962C8B-B14F-4D97-AF65-F5344CB8AC3E}">
        <p14:creationId xmlns:p14="http://schemas.microsoft.com/office/powerpoint/2010/main" val="218152552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TextBox 2"/>
          <p:cNvSpPr txBox="1">
            <a:spLocks noChangeArrowheads="1"/>
          </p:cNvSpPr>
          <p:nvPr/>
        </p:nvSpPr>
        <p:spPr bwMode="auto">
          <a:xfrm>
            <a:off x="2133600" y="1166814"/>
            <a:ext cx="807720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6000">
                <a:solidFill>
                  <a:srgbClr val="FFFFFF"/>
                </a:solidFill>
                <a:latin typeface="Calibri" panose="020F0502020204030204" pitchFamily="34" charset="0"/>
              </a:rPr>
              <a:t>I will never be</a:t>
            </a:r>
          </a:p>
          <a:p>
            <a:pPr algn="ctr" fontAlgn="base">
              <a:spcBef>
                <a:spcPct val="0"/>
              </a:spcBef>
              <a:spcAft>
                <a:spcPct val="0"/>
              </a:spcAft>
            </a:pPr>
            <a:r>
              <a:rPr lang="en-US" altLang="en-US" sz="6000">
                <a:solidFill>
                  <a:srgbClr val="FFFFFF"/>
                </a:solidFill>
                <a:latin typeface="Calibri" panose="020F0502020204030204" pitchFamily="34" charset="0"/>
              </a:rPr>
              <a:t>the same again</a:t>
            </a:r>
          </a:p>
          <a:p>
            <a:pPr algn="ctr" fontAlgn="base">
              <a:spcBef>
                <a:spcPct val="0"/>
              </a:spcBef>
              <a:spcAft>
                <a:spcPct val="0"/>
              </a:spcAft>
            </a:pPr>
            <a:r>
              <a:rPr lang="en-US" altLang="en-US" sz="6000">
                <a:solidFill>
                  <a:srgbClr val="FFFFFF"/>
                </a:solidFill>
                <a:latin typeface="Calibri" panose="020F0502020204030204" pitchFamily="34" charset="0"/>
              </a:rPr>
              <a:t>I can never return</a:t>
            </a:r>
          </a:p>
          <a:p>
            <a:pPr algn="ctr" fontAlgn="base">
              <a:spcBef>
                <a:spcPct val="0"/>
              </a:spcBef>
              <a:spcAft>
                <a:spcPct val="0"/>
              </a:spcAft>
            </a:pPr>
            <a:r>
              <a:rPr lang="en-US" altLang="en-US" sz="6000">
                <a:solidFill>
                  <a:srgbClr val="FFFFFF"/>
                </a:solidFill>
                <a:latin typeface="Calibri" panose="020F0502020204030204" pitchFamily="34" charset="0"/>
              </a:rPr>
              <a:t>I've closed the door</a:t>
            </a:r>
          </a:p>
        </p:txBody>
      </p:sp>
    </p:spTree>
    <p:extLst>
      <p:ext uri="{BB962C8B-B14F-4D97-AF65-F5344CB8AC3E}">
        <p14:creationId xmlns:p14="http://schemas.microsoft.com/office/powerpoint/2010/main" val="368546960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Box 1"/>
          <p:cNvSpPr txBox="1">
            <a:spLocks noChangeArrowheads="1"/>
          </p:cNvSpPr>
          <p:nvPr/>
        </p:nvSpPr>
        <p:spPr bwMode="auto">
          <a:xfrm>
            <a:off x="2667000" y="1371600"/>
            <a:ext cx="70104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6000">
                <a:solidFill>
                  <a:srgbClr val="FFFFFF"/>
                </a:solidFill>
                <a:latin typeface="Calibri" panose="020F0502020204030204" pitchFamily="34" charset="0"/>
              </a:rPr>
              <a:t>I will walk the path</a:t>
            </a:r>
          </a:p>
          <a:p>
            <a:pPr algn="ctr" fontAlgn="base">
              <a:spcBef>
                <a:spcPct val="0"/>
              </a:spcBef>
              <a:spcAft>
                <a:spcPct val="0"/>
              </a:spcAft>
            </a:pPr>
            <a:r>
              <a:rPr lang="en-US" altLang="en-US" sz="6000">
                <a:solidFill>
                  <a:srgbClr val="FFFFFF"/>
                </a:solidFill>
                <a:latin typeface="Calibri" panose="020F0502020204030204" pitchFamily="34" charset="0"/>
              </a:rPr>
              <a:t>I will run the race</a:t>
            </a:r>
          </a:p>
          <a:p>
            <a:pPr algn="ctr" fontAlgn="base">
              <a:spcBef>
                <a:spcPct val="0"/>
              </a:spcBef>
              <a:spcAft>
                <a:spcPct val="0"/>
              </a:spcAft>
            </a:pPr>
            <a:r>
              <a:rPr lang="en-US" altLang="en-US" sz="6000">
                <a:solidFill>
                  <a:srgbClr val="FFFFFF"/>
                </a:solidFill>
                <a:latin typeface="Calibri" panose="020F0502020204030204" pitchFamily="34" charset="0"/>
              </a:rPr>
              <a:t>And I will never be the same again</a:t>
            </a:r>
          </a:p>
        </p:txBody>
      </p:sp>
    </p:spTree>
    <p:extLst>
      <p:ext uri="{BB962C8B-B14F-4D97-AF65-F5344CB8AC3E}">
        <p14:creationId xmlns:p14="http://schemas.microsoft.com/office/powerpoint/2010/main" val="215974427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Box 1"/>
          <p:cNvSpPr txBox="1">
            <a:spLocks noChangeArrowheads="1"/>
          </p:cNvSpPr>
          <p:nvPr/>
        </p:nvSpPr>
        <p:spPr bwMode="auto">
          <a:xfrm>
            <a:off x="2133601" y="1295400"/>
            <a:ext cx="7910513"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6000">
                <a:solidFill>
                  <a:srgbClr val="FFFFFF"/>
                </a:solidFill>
                <a:latin typeface="Calibri" panose="020F0502020204030204" pitchFamily="34" charset="0"/>
              </a:rPr>
              <a:t>Fall like fire</a:t>
            </a:r>
          </a:p>
          <a:p>
            <a:pPr algn="ctr" fontAlgn="base">
              <a:spcBef>
                <a:spcPct val="0"/>
              </a:spcBef>
              <a:spcAft>
                <a:spcPct val="0"/>
              </a:spcAft>
            </a:pPr>
            <a:r>
              <a:rPr lang="en-US" altLang="en-US" sz="6000">
                <a:solidFill>
                  <a:srgbClr val="FFFFFF"/>
                </a:solidFill>
                <a:latin typeface="Calibri" panose="020F0502020204030204" pitchFamily="34" charset="0"/>
              </a:rPr>
              <a:t>soak like rain</a:t>
            </a:r>
          </a:p>
          <a:p>
            <a:pPr algn="ctr" fontAlgn="base">
              <a:spcBef>
                <a:spcPct val="0"/>
              </a:spcBef>
              <a:spcAft>
                <a:spcPct val="0"/>
              </a:spcAft>
            </a:pPr>
            <a:r>
              <a:rPr lang="en-US" altLang="en-US" sz="6000">
                <a:solidFill>
                  <a:srgbClr val="FFFFFF"/>
                </a:solidFill>
                <a:latin typeface="Calibri" panose="020F0502020204030204" pitchFamily="34" charset="0"/>
              </a:rPr>
              <a:t>Flow like mighty waters</a:t>
            </a:r>
          </a:p>
          <a:p>
            <a:pPr algn="ctr" fontAlgn="base">
              <a:spcBef>
                <a:spcPct val="0"/>
              </a:spcBef>
              <a:spcAft>
                <a:spcPct val="0"/>
              </a:spcAft>
            </a:pPr>
            <a:r>
              <a:rPr lang="en-US" altLang="en-US" sz="6000">
                <a:solidFill>
                  <a:srgbClr val="FFFFFF"/>
                </a:solidFill>
                <a:latin typeface="Calibri" panose="020F0502020204030204" pitchFamily="34" charset="0"/>
              </a:rPr>
              <a:t>Again and again</a:t>
            </a:r>
          </a:p>
        </p:txBody>
      </p:sp>
    </p:spTree>
    <p:extLst>
      <p:ext uri="{BB962C8B-B14F-4D97-AF65-F5344CB8AC3E}">
        <p14:creationId xmlns:p14="http://schemas.microsoft.com/office/powerpoint/2010/main" val="307826476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Box 1"/>
          <p:cNvSpPr txBox="1">
            <a:spLocks noChangeArrowheads="1"/>
          </p:cNvSpPr>
          <p:nvPr/>
        </p:nvSpPr>
        <p:spPr bwMode="auto">
          <a:xfrm>
            <a:off x="1905001" y="1295400"/>
            <a:ext cx="8201025"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6000">
                <a:solidFill>
                  <a:srgbClr val="FFFFFF"/>
                </a:solidFill>
                <a:latin typeface="Calibri" panose="020F0502020204030204" pitchFamily="34" charset="0"/>
              </a:rPr>
              <a:t>Sweep away the darkness</a:t>
            </a:r>
          </a:p>
          <a:p>
            <a:pPr algn="ctr" fontAlgn="base">
              <a:spcBef>
                <a:spcPct val="0"/>
              </a:spcBef>
              <a:spcAft>
                <a:spcPct val="0"/>
              </a:spcAft>
            </a:pPr>
            <a:r>
              <a:rPr lang="en-US" altLang="en-US" sz="6000">
                <a:solidFill>
                  <a:srgbClr val="FFFFFF"/>
                </a:solidFill>
                <a:latin typeface="Calibri" panose="020F0502020204030204" pitchFamily="34" charset="0"/>
              </a:rPr>
              <a:t>Burn away the chaff</a:t>
            </a:r>
          </a:p>
          <a:p>
            <a:pPr algn="ctr" fontAlgn="base">
              <a:spcBef>
                <a:spcPct val="0"/>
              </a:spcBef>
              <a:spcAft>
                <a:spcPct val="0"/>
              </a:spcAft>
            </a:pPr>
            <a:r>
              <a:rPr lang="en-US" altLang="en-US" sz="6000">
                <a:solidFill>
                  <a:srgbClr val="FFFFFF"/>
                </a:solidFill>
                <a:latin typeface="Calibri" panose="020F0502020204030204" pitchFamily="34" charset="0"/>
              </a:rPr>
              <a:t>And let a flame burn</a:t>
            </a:r>
          </a:p>
          <a:p>
            <a:pPr algn="ctr" fontAlgn="base">
              <a:spcBef>
                <a:spcPct val="0"/>
              </a:spcBef>
              <a:spcAft>
                <a:spcPct val="0"/>
              </a:spcAft>
            </a:pPr>
            <a:r>
              <a:rPr lang="en-US" altLang="en-US" sz="6000">
                <a:solidFill>
                  <a:srgbClr val="FFFFFF"/>
                </a:solidFill>
                <a:latin typeface="Calibri" panose="020F0502020204030204" pitchFamily="34" charset="0"/>
              </a:rPr>
              <a:t>To glorify Your name</a:t>
            </a:r>
          </a:p>
        </p:txBody>
      </p:sp>
    </p:spTree>
    <p:extLst>
      <p:ext uri="{BB962C8B-B14F-4D97-AF65-F5344CB8AC3E}">
        <p14:creationId xmlns:p14="http://schemas.microsoft.com/office/powerpoint/2010/main" val="352844661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Box 2"/>
          <p:cNvSpPr txBox="1">
            <a:spLocks noChangeArrowheads="1"/>
          </p:cNvSpPr>
          <p:nvPr/>
        </p:nvSpPr>
        <p:spPr bwMode="auto">
          <a:xfrm>
            <a:off x="1752600" y="1243014"/>
            <a:ext cx="838200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6000">
                <a:solidFill>
                  <a:srgbClr val="FFFFFF"/>
                </a:solidFill>
                <a:latin typeface="Calibri" panose="020F0502020204030204" pitchFamily="34" charset="0"/>
              </a:rPr>
              <a:t>There are higher heights</a:t>
            </a:r>
          </a:p>
          <a:p>
            <a:pPr algn="ctr" fontAlgn="base">
              <a:spcBef>
                <a:spcPct val="0"/>
              </a:spcBef>
              <a:spcAft>
                <a:spcPct val="0"/>
              </a:spcAft>
            </a:pPr>
            <a:r>
              <a:rPr lang="en-US" altLang="en-US" sz="6000">
                <a:solidFill>
                  <a:srgbClr val="FFFFFF"/>
                </a:solidFill>
                <a:latin typeface="Calibri" panose="020F0502020204030204" pitchFamily="34" charset="0"/>
              </a:rPr>
              <a:t>There are deeper seas</a:t>
            </a:r>
          </a:p>
          <a:p>
            <a:pPr algn="ctr" fontAlgn="base">
              <a:spcBef>
                <a:spcPct val="0"/>
              </a:spcBef>
              <a:spcAft>
                <a:spcPct val="0"/>
              </a:spcAft>
            </a:pPr>
            <a:r>
              <a:rPr lang="en-US" altLang="en-US" sz="6000">
                <a:solidFill>
                  <a:srgbClr val="FFFFFF"/>
                </a:solidFill>
                <a:latin typeface="Calibri" panose="020F0502020204030204" pitchFamily="34" charset="0"/>
              </a:rPr>
              <a:t>Whatever You need to do</a:t>
            </a:r>
          </a:p>
          <a:p>
            <a:pPr algn="ctr" fontAlgn="base">
              <a:spcBef>
                <a:spcPct val="0"/>
              </a:spcBef>
              <a:spcAft>
                <a:spcPct val="0"/>
              </a:spcAft>
            </a:pPr>
            <a:r>
              <a:rPr lang="en-US" altLang="en-US" sz="6000">
                <a:solidFill>
                  <a:srgbClr val="FFFFFF"/>
                </a:solidFill>
                <a:latin typeface="Calibri" panose="020F0502020204030204" pitchFamily="34" charset="0"/>
              </a:rPr>
              <a:t>Lord do it in me</a:t>
            </a:r>
          </a:p>
        </p:txBody>
      </p:sp>
    </p:spTree>
    <p:extLst>
      <p:ext uri="{BB962C8B-B14F-4D97-AF65-F5344CB8AC3E}">
        <p14:creationId xmlns:p14="http://schemas.microsoft.com/office/powerpoint/2010/main" val="362269802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Box 1"/>
          <p:cNvSpPr txBox="1">
            <a:spLocks noChangeArrowheads="1"/>
          </p:cNvSpPr>
          <p:nvPr/>
        </p:nvSpPr>
        <p:spPr bwMode="auto">
          <a:xfrm>
            <a:off x="2667000" y="1243014"/>
            <a:ext cx="701040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6000">
                <a:solidFill>
                  <a:srgbClr val="FFFFFF"/>
                </a:solidFill>
                <a:latin typeface="Calibri" panose="020F0502020204030204" pitchFamily="34" charset="0"/>
              </a:rPr>
              <a:t>The glory of God fills my life</a:t>
            </a:r>
          </a:p>
          <a:p>
            <a:pPr algn="ctr" fontAlgn="base">
              <a:spcBef>
                <a:spcPct val="0"/>
              </a:spcBef>
              <a:spcAft>
                <a:spcPct val="0"/>
              </a:spcAft>
            </a:pPr>
            <a:r>
              <a:rPr lang="en-US" altLang="en-US" sz="6000">
                <a:solidFill>
                  <a:srgbClr val="FFFFFF"/>
                </a:solidFill>
                <a:latin typeface="Calibri" panose="020F0502020204030204" pitchFamily="34" charset="0"/>
              </a:rPr>
              <a:t>And I will never be the same again</a:t>
            </a:r>
          </a:p>
        </p:txBody>
      </p:sp>
    </p:spTree>
    <p:extLst>
      <p:ext uri="{BB962C8B-B14F-4D97-AF65-F5344CB8AC3E}">
        <p14:creationId xmlns:p14="http://schemas.microsoft.com/office/powerpoint/2010/main" val="359745876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Box 1"/>
          <p:cNvSpPr txBox="1">
            <a:spLocks noChangeArrowheads="1"/>
          </p:cNvSpPr>
          <p:nvPr/>
        </p:nvSpPr>
        <p:spPr bwMode="auto">
          <a:xfrm>
            <a:off x="2133601" y="1295400"/>
            <a:ext cx="7910513"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6000">
                <a:solidFill>
                  <a:srgbClr val="FFFFFF"/>
                </a:solidFill>
                <a:latin typeface="Calibri" panose="020F0502020204030204" pitchFamily="34" charset="0"/>
              </a:rPr>
              <a:t>Fall like fire</a:t>
            </a:r>
          </a:p>
          <a:p>
            <a:pPr algn="ctr" fontAlgn="base">
              <a:spcBef>
                <a:spcPct val="0"/>
              </a:spcBef>
              <a:spcAft>
                <a:spcPct val="0"/>
              </a:spcAft>
            </a:pPr>
            <a:r>
              <a:rPr lang="en-US" altLang="en-US" sz="6000">
                <a:solidFill>
                  <a:srgbClr val="FFFFFF"/>
                </a:solidFill>
                <a:latin typeface="Calibri" panose="020F0502020204030204" pitchFamily="34" charset="0"/>
              </a:rPr>
              <a:t>soak like rain</a:t>
            </a:r>
          </a:p>
          <a:p>
            <a:pPr algn="ctr" fontAlgn="base">
              <a:spcBef>
                <a:spcPct val="0"/>
              </a:spcBef>
              <a:spcAft>
                <a:spcPct val="0"/>
              </a:spcAft>
            </a:pPr>
            <a:r>
              <a:rPr lang="en-US" altLang="en-US" sz="6000">
                <a:solidFill>
                  <a:srgbClr val="FFFFFF"/>
                </a:solidFill>
                <a:latin typeface="Calibri" panose="020F0502020204030204" pitchFamily="34" charset="0"/>
              </a:rPr>
              <a:t>Flow like mighty waters</a:t>
            </a:r>
          </a:p>
          <a:p>
            <a:pPr algn="ctr" fontAlgn="base">
              <a:spcBef>
                <a:spcPct val="0"/>
              </a:spcBef>
              <a:spcAft>
                <a:spcPct val="0"/>
              </a:spcAft>
            </a:pPr>
            <a:r>
              <a:rPr lang="en-US" altLang="en-US" sz="6000">
                <a:solidFill>
                  <a:srgbClr val="FFFFFF"/>
                </a:solidFill>
                <a:latin typeface="Calibri" panose="020F0502020204030204" pitchFamily="34" charset="0"/>
              </a:rPr>
              <a:t>Again and again</a:t>
            </a:r>
          </a:p>
        </p:txBody>
      </p:sp>
    </p:spTree>
    <p:extLst>
      <p:ext uri="{BB962C8B-B14F-4D97-AF65-F5344CB8AC3E}">
        <p14:creationId xmlns:p14="http://schemas.microsoft.com/office/powerpoint/2010/main" val="71464831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Box 1"/>
          <p:cNvSpPr txBox="1">
            <a:spLocks noChangeArrowheads="1"/>
          </p:cNvSpPr>
          <p:nvPr/>
        </p:nvSpPr>
        <p:spPr bwMode="auto">
          <a:xfrm>
            <a:off x="1905001" y="1295400"/>
            <a:ext cx="8201025"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6000">
                <a:solidFill>
                  <a:srgbClr val="FFFFFF"/>
                </a:solidFill>
                <a:latin typeface="Calibri" panose="020F0502020204030204" pitchFamily="34" charset="0"/>
              </a:rPr>
              <a:t>Sweep away the darkness</a:t>
            </a:r>
          </a:p>
          <a:p>
            <a:pPr algn="ctr" fontAlgn="base">
              <a:spcBef>
                <a:spcPct val="0"/>
              </a:spcBef>
              <a:spcAft>
                <a:spcPct val="0"/>
              </a:spcAft>
            </a:pPr>
            <a:r>
              <a:rPr lang="en-US" altLang="en-US" sz="6000">
                <a:solidFill>
                  <a:srgbClr val="FFFFFF"/>
                </a:solidFill>
                <a:latin typeface="Calibri" panose="020F0502020204030204" pitchFamily="34" charset="0"/>
              </a:rPr>
              <a:t>Burn away the chaff</a:t>
            </a:r>
          </a:p>
          <a:p>
            <a:pPr algn="ctr" fontAlgn="base">
              <a:spcBef>
                <a:spcPct val="0"/>
              </a:spcBef>
              <a:spcAft>
                <a:spcPct val="0"/>
              </a:spcAft>
            </a:pPr>
            <a:r>
              <a:rPr lang="en-US" altLang="en-US" sz="6000">
                <a:solidFill>
                  <a:srgbClr val="FFFFFF"/>
                </a:solidFill>
                <a:latin typeface="Calibri" panose="020F0502020204030204" pitchFamily="34" charset="0"/>
              </a:rPr>
              <a:t>And let a flame burn</a:t>
            </a:r>
          </a:p>
          <a:p>
            <a:pPr algn="ctr" fontAlgn="base">
              <a:spcBef>
                <a:spcPct val="0"/>
              </a:spcBef>
              <a:spcAft>
                <a:spcPct val="0"/>
              </a:spcAft>
            </a:pPr>
            <a:r>
              <a:rPr lang="en-US" altLang="en-US" sz="6000">
                <a:solidFill>
                  <a:srgbClr val="FFFFFF"/>
                </a:solidFill>
                <a:latin typeface="Calibri" panose="020F0502020204030204" pitchFamily="34" charset="0"/>
              </a:rPr>
              <a:t>To glorify Your name</a:t>
            </a:r>
          </a:p>
        </p:txBody>
      </p:sp>
    </p:spTree>
    <p:extLst>
      <p:ext uri="{BB962C8B-B14F-4D97-AF65-F5344CB8AC3E}">
        <p14:creationId xmlns:p14="http://schemas.microsoft.com/office/powerpoint/2010/main" val="241929843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Box 1"/>
          <p:cNvSpPr txBox="1">
            <a:spLocks noChangeArrowheads="1"/>
          </p:cNvSpPr>
          <p:nvPr/>
        </p:nvSpPr>
        <p:spPr bwMode="auto">
          <a:xfrm>
            <a:off x="2133601" y="1295400"/>
            <a:ext cx="7910513"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6000">
                <a:solidFill>
                  <a:srgbClr val="FFFFFF"/>
                </a:solidFill>
                <a:latin typeface="Calibri" panose="020F0502020204030204" pitchFamily="34" charset="0"/>
              </a:rPr>
              <a:t>Fall like fire</a:t>
            </a:r>
          </a:p>
          <a:p>
            <a:pPr algn="ctr" fontAlgn="base">
              <a:spcBef>
                <a:spcPct val="0"/>
              </a:spcBef>
              <a:spcAft>
                <a:spcPct val="0"/>
              </a:spcAft>
            </a:pPr>
            <a:r>
              <a:rPr lang="en-US" altLang="en-US" sz="6000">
                <a:solidFill>
                  <a:srgbClr val="FFFFFF"/>
                </a:solidFill>
                <a:latin typeface="Calibri" panose="020F0502020204030204" pitchFamily="34" charset="0"/>
              </a:rPr>
              <a:t>soak like rain</a:t>
            </a:r>
          </a:p>
          <a:p>
            <a:pPr algn="ctr" fontAlgn="base">
              <a:spcBef>
                <a:spcPct val="0"/>
              </a:spcBef>
              <a:spcAft>
                <a:spcPct val="0"/>
              </a:spcAft>
            </a:pPr>
            <a:r>
              <a:rPr lang="en-US" altLang="en-US" sz="6000">
                <a:solidFill>
                  <a:srgbClr val="FFFFFF"/>
                </a:solidFill>
                <a:latin typeface="Calibri" panose="020F0502020204030204" pitchFamily="34" charset="0"/>
              </a:rPr>
              <a:t>Flow like mighty waters</a:t>
            </a:r>
          </a:p>
          <a:p>
            <a:pPr algn="ctr" fontAlgn="base">
              <a:spcBef>
                <a:spcPct val="0"/>
              </a:spcBef>
              <a:spcAft>
                <a:spcPct val="0"/>
              </a:spcAft>
            </a:pPr>
            <a:r>
              <a:rPr lang="en-US" altLang="en-US" sz="6000">
                <a:solidFill>
                  <a:srgbClr val="FFFFFF"/>
                </a:solidFill>
                <a:latin typeface="Calibri" panose="020F0502020204030204" pitchFamily="34" charset="0"/>
              </a:rPr>
              <a:t>Again and again</a:t>
            </a:r>
          </a:p>
        </p:txBody>
      </p:sp>
    </p:spTree>
    <p:extLst>
      <p:ext uri="{BB962C8B-B14F-4D97-AF65-F5344CB8AC3E}">
        <p14:creationId xmlns:p14="http://schemas.microsoft.com/office/powerpoint/2010/main" val="1414984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92000" cy="5484596"/>
          </a:xfrm>
          <a:prstGeom prst="rect">
            <a:avLst/>
          </a:prstGeom>
        </p:spPr>
      </p:pic>
      <p:sp>
        <p:nvSpPr>
          <p:cNvPr id="3" name="TextBox 2"/>
          <p:cNvSpPr txBox="1"/>
          <p:nvPr/>
        </p:nvSpPr>
        <p:spPr>
          <a:xfrm>
            <a:off x="0" y="5592277"/>
            <a:ext cx="12192000" cy="1200329"/>
          </a:xfrm>
          <a:prstGeom prst="rect">
            <a:avLst/>
          </a:prstGeom>
          <a:noFill/>
        </p:spPr>
        <p:txBody>
          <a:bodyPr wrap="square" rtlCol="0">
            <a:spAutoFit/>
          </a:bodyPr>
          <a:lstStyle/>
          <a:p>
            <a:pPr algn="ctr"/>
            <a:r>
              <a:rPr lang="en-US" sz="7200" b="1" i="1" dirty="0">
                <a:solidFill>
                  <a:srgbClr val="000000"/>
                </a:solidFill>
                <a:latin typeface="Bradley Hand ITC" panose="03070402050302030203" pitchFamily="66" charset="0"/>
              </a:rPr>
              <a:t>We’re glad you joined us!!</a:t>
            </a:r>
          </a:p>
        </p:txBody>
      </p:sp>
    </p:spTree>
    <p:extLst>
      <p:ext uri="{BB962C8B-B14F-4D97-AF65-F5344CB8AC3E}">
        <p14:creationId xmlns:p14="http://schemas.microsoft.com/office/powerpoint/2010/main" val="42283012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http://static1.squarespace.com/static/52e147c1e4b040775131b649/52e16a35e4b06d0d022f1576/52e16a89e4b033c01189657e/1390504596171/new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96" y="-7200"/>
            <a:ext cx="12172304"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47635" y="135696"/>
            <a:ext cx="13868400" cy="6555641"/>
          </a:xfrm>
          <a:prstGeom prst="rect">
            <a:avLst/>
          </a:prstGeom>
          <a:noFill/>
        </p:spPr>
        <p:txBody>
          <a:bodyPr wrap="square" rtlCol="0">
            <a:spAutoFit/>
          </a:bodyPr>
          <a:lstStyle/>
          <a:p>
            <a:pPr lvl="0" algn="ctr"/>
            <a:r>
              <a:rPr lang="en-US" sz="6000" b="1" i="1" dirty="0">
                <a:solidFill>
                  <a:srgbClr val="002060"/>
                </a:solidFill>
                <a:latin typeface="Arial Black" panose="020B0A04020102020204" pitchFamily="34" charset="0"/>
              </a:rPr>
              <a:t>Bible Study </a:t>
            </a:r>
          </a:p>
          <a:p>
            <a:pPr lvl="0" algn="ctr"/>
            <a:r>
              <a:rPr lang="en-US" sz="6000" b="1" i="1" dirty="0">
                <a:solidFill>
                  <a:srgbClr val="002060"/>
                </a:solidFill>
                <a:latin typeface="Arial Black" panose="020B0A04020102020204" pitchFamily="34" charset="0"/>
              </a:rPr>
              <a:t>Richard McKenzie</a:t>
            </a:r>
          </a:p>
          <a:p>
            <a:pPr lvl="0" algn="ctr"/>
            <a:endParaRPr lang="en-US" sz="6000" b="1" i="1" dirty="0">
              <a:solidFill>
                <a:srgbClr val="002060"/>
              </a:solidFill>
              <a:latin typeface="Arial Black" panose="020B0A04020102020204" pitchFamily="34" charset="0"/>
            </a:endParaRPr>
          </a:p>
          <a:p>
            <a:pPr lvl="0" algn="ctr"/>
            <a:r>
              <a:rPr lang="en-US" sz="6000" b="1" i="1" dirty="0" smtClean="0">
                <a:solidFill>
                  <a:srgbClr val="002060"/>
                </a:solidFill>
                <a:latin typeface="Arial Black" panose="020B0A04020102020204" pitchFamily="34" charset="0"/>
              </a:rPr>
              <a:t>Living On The Brink</a:t>
            </a:r>
          </a:p>
          <a:p>
            <a:pPr lvl="0" algn="ctr"/>
            <a:r>
              <a:rPr lang="en-US" sz="6000" b="1" i="1" dirty="0" smtClean="0">
                <a:solidFill>
                  <a:srgbClr val="002060"/>
                </a:solidFill>
                <a:latin typeface="Arial Black" panose="020B0A04020102020204" pitchFamily="34" charset="0"/>
              </a:rPr>
              <a:t>Of Eternity</a:t>
            </a:r>
            <a:endParaRPr lang="en-US" sz="6000" b="1" i="1" dirty="0">
              <a:solidFill>
                <a:srgbClr val="002060"/>
              </a:solidFill>
              <a:latin typeface="Arial Black" panose="020B0A04020102020204" pitchFamily="34" charset="0"/>
            </a:endParaRPr>
          </a:p>
          <a:p>
            <a:pPr lvl="0" algn="ctr"/>
            <a:endParaRPr lang="en-US" sz="6000" b="1" i="1" dirty="0">
              <a:solidFill>
                <a:srgbClr val="002060"/>
              </a:solidFill>
              <a:latin typeface="Arial Black" panose="020B0A04020102020204" pitchFamily="34" charset="0"/>
            </a:endParaRPr>
          </a:p>
          <a:p>
            <a:pPr lvl="0" algn="ctr"/>
            <a:r>
              <a:rPr lang="en-US" sz="6000" b="1" i="1" dirty="0">
                <a:solidFill>
                  <a:srgbClr val="002060"/>
                </a:solidFill>
                <a:latin typeface="Arial Black" panose="020B0A04020102020204" pitchFamily="34" charset="0"/>
              </a:rPr>
              <a:t>5 PM</a:t>
            </a:r>
          </a:p>
        </p:txBody>
      </p:sp>
    </p:spTree>
    <p:extLst>
      <p:ext uri="{BB962C8B-B14F-4D97-AF65-F5344CB8AC3E}">
        <p14:creationId xmlns:p14="http://schemas.microsoft.com/office/powerpoint/2010/main" val="3685021989"/>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Box 1"/>
          <p:cNvSpPr txBox="1">
            <a:spLocks noChangeArrowheads="1"/>
          </p:cNvSpPr>
          <p:nvPr/>
        </p:nvSpPr>
        <p:spPr bwMode="auto">
          <a:xfrm>
            <a:off x="1905001" y="1295400"/>
            <a:ext cx="8201025"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6000">
                <a:solidFill>
                  <a:srgbClr val="FFFFFF"/>
                </a:solidFill>
                <a:latin typeface="Calibri" panose="020F0502020204030204" pitchFamily="34" charset="0"/>
              </a:rPr>
              <a:t>Sweep away the darkness</a:t>
            </a:r>
          </a:p>
          <a:p>
            <a:pPr algn="ctr" fontAlgn="base">
              <a:spcBef>
                <a:spcPct val="0"/>
              </a:spcBef>
              <a:spcAft>
                <a:spcPct val="0"/>
              </a:spcAft>
            </a:pPr>
            <a:r>
              <a:rPr lang="en-US" altLang="en-US" sz="6000">
                <a:solidFill>
                  <a:srgbClr val="FFFFFF"/>
                </a:solidFill>
                <a:latin typeface="Calibri" panose="020F0502020204030204" pitchFamily="34" charset="0"/>
              </a:rPr>
              <a:t>Burn away the chaff</a:t>
            </a:r>
          </a:p>
          <a:p>
            <a:pPr algn="ctr" fontAlgn="base">
              <a:spcBef>
                <a:spcPct val="0"/>
              </a:spcBef>
              <a:spcAft>
                <a:spcPct val="0"/>
              </a:spcAft>
            </a:pPr>
            <a:r>
              <a:rPr lang="en-US" altLang="en-US" sz="6000">
                <a:solidFill>
                  <a:srgbClr val="FFFFFF"/>
                </a:solidFill>
                <a:latin typeface="Calibri" panose="020F0502020204030204" pitchFamily="34" charset="0"/>
              </a:rPr>
              <a:t>And let a flame burn</a:t>
            </a:r>
          </a:p>
          <a:p>
            <a:pPr algn="ctr" fontAlgn="base">
              <a:spcBef>
                <a:spcPct val="0"/>
              </a:spcBef>
              <a:spcAft>
                <a:spcPct val="0"/>
              </a:spcAft>
            </a:pPr>
            <a:r>
              <a:rPr lang="en-US" altLang="en-US" sz="6000">
                <a:solidFill>
                  <a:srgbClr val="FFFFFF"/>
                </a:solidFill>
                <a:latin typeface="Calibri" panose="020F0502020204030204" pitchFamily="34" charset="0"/>
              </a:rPr>
              <a:t>To glorify Your name</a:t>
            </a:r>
          </a:p>
        </p:txBody>
      </p:sp>
    </p:spTree>
    <p:extLst>
      <p:ext uri="{BB962C8B-B14F-4D97-AF65-F5344CB8AC3E}">
        <p14:creationId xmlns:p14="http://schemas.microsoft.com/office/powerpoint/2010/main" val="236326174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Box 1"/>
          <p:cNvSpPr txBox="1">
            <a:spLocks noChangeArrowheads="1"/>
          </p:cNvSpPr>
          <p:nvPr/>
        </p:nvSpPr>
        <p:spPr bwMode="auto">
          <a:xfrm>
            <a:off x="2133601" y="1295400"/>
            <a:ext cx="7910513"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6000">
                <a:solidFill>
                  <a:srgbClr val="FFFFFF"/>
                </a:solidFill>
                <a:latin typeface="Calibri" panose="020F0502020204030204" pitchFamily="34" charset="0"/>
              </a:rPr>
              <a:t>Fall like fire</a:t>
            </a:r>
          </a:p>
          <a:p>
            <a:pPr algn="ctr" fontAlgn="base">
              <a:spcBef>
                <a:spcPct val="0"/>
              </a:spcBef>
              <a:spcAft>
                <a:spcPct val="0"/>
              </a:spcAft>
            </a:pPr>
            <a:r>
              <a:rPr lang="en-US" altLang="en-US" sz="6000">
                <a:solidFill>
                  <a:srgbClr val="FFFFFF"/>
                </a:solidFill>
                <a:latin typeface="Calibri" panose="020F0502020204030204" pitchFamily="34" charset="0"/>
              </a:rPr>
              <a:t>soak like rain</a:t>
            </a:r>
          </a:p>
          <a:p>
            <a:pPr algn="ctr" fontAlgn="base">
              <a:spcBef>
                <a:spcPct val="0"/>
              </a:spcBef>
              <a:spcAft>
                <a:spcPct val="0"/>
              </a:spcAft>
            </a:pPr>
            <a:r>
              <a:rPr lang="en-US" altLang="en-US" sz="6000">
                <a:solidFill>
                  <a:srgbClr val="FFFFFF"/>
                </a:solidFill>
                <a:latin typeface="Calibri" panose="020F0502020204030204" pitchFamily="34" charset="0"/>
              </a:rPr>
              <a:t>Flow like mighty waters</a:t>
            </a:r>
          </a:p>
          <a:p>
            <a:pPr algn="ctr" fontAlgn="base">
              <a:spcBef>
                <a:spcPct val="0"/>
              </a:spcBef>
              <a:spcAft>
                <a:spcPct val="0"/>
              </a:spcAft>
            </a:pPr>
            <a:r>
              <a:rPr lang="en-US" altLang="en-US" sz="6000">
                <a:solidFill>
                  <a:srgbClr val="FFFFFF"/>
                </a:solidFill>
                <a:latin typeface="Calibri" panose="020F0502020204030204" pitchFamily="34" charset="0"/>
              </a:rPr>
              <a:t>Again and again</a:t>
            </a:r>
          </a:p>
        </p:txBody>
      </p:sp>
    </p:spTree>
    <p:extLst>
      <p:ext uri="{BB962C8B-B14F-4D97-AF65-F5344CB8AC3E}">
        <p14:creationId xmlns:p14="http://schemas.microsoft.com/office/powerpoint/2010/main" val="169644782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Box 1"/>
          <p:cNvSpPr txBox="1">
            <a:spLocks noChangeArrowheads="1"/>
          </p:cNvSpPr>
          <p:nvPr/>
        </p:nvSpPr>
        <p:spPr bwMode="auto">
          <a:xfrm>
            <a:off x="1905001" y="1295400"/>
            <a:ext cx="8201025"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6000">
                <a:solidFill>
                  <a:srgbClr val="FFFFFF"/>
                </a:solidFill>
                <a:latin typeface="Calibri" panose="020F0502020204030204" pitchFamily="34" charset="0"/>
              </a:rPr>
              <a:t>Sweep away the darkness</a:t>
            </a:r>
          </a:p>
          <a:p>
            <a:pPr algn="ctr" fontAlgn="base">
              <a:spcBef>
                <a:spcPct val="0"/>
              </a:spcBef>
              <a:spcAft>
                <a:spcPct val="0"/>
              </a:spcAft>
            </a:pPr>
            <a:r>
              <a:rPr lang="en-US" altLang="en-US" sz="6000">
                <a:solidFill>
                  <a:srgbClr val="FFFFFF"/>
                </a:solidFill>
                <a:latin typeface="Calibri" panose="020F0502020204030204" pitchFamily="34" charset="0"/>
              </a:rPr>
              <a:t>Burn away the chaff</a:t>
            </a:r>
          </a:p>
          <a:p>
            <a:pPr algn="ctr" fontAlgn="base">
              <a:spcBef>
                <a:spcPct val="0"/>
              </a:spcBef>
              <a:spcAft>
                <a:spcPct val="0"/>
              </a:spcAft>
            </a:pPr>
            <a:r>
              <a:rPr lang="en-US" altLang="en-US" sz="6000">
                <a:solidFill>
                  <a:srgbClr val="FFFFFF"/>
                </a:solidFill>
                <a:latin typeface="Calibri" panose="020F0502020204030204" pitchFamily="34" charset="0"/>
              </a:rPr>
              <a:t>And let a flame burn</a:t>
            </a:r>
          </a:p>
          <a:p>
            <a:pPr algn="ctr" fontAlgn="base">
              <a:spcBef>
                <a:spcPct val="0"/>
              </a:spcBef>
              <a:spcAft>
                <a:spcPct val="0"/>
              </a:spcAft>
            </a:pPr>
            <a:r>
              <a:rPr lang="en-US" altLang="en-US" sz="6000">
                <a:solidFill>
                  <a:srgbClr val="FFFFFF"/>
                </a:solidFill>
                <a:latin typeface="Calibri" panose="020F0502020204030204" pitchFamily="34" charset="0"/>
              </a:rPr>
              <a:t>To glorify Your name</a:t>
            </a:r>
          </a:p>
        </p:txBody>
      </p:sp>
    </p:spTree>
    <p:extLst>
      <p:ext uri="{BB962C8B-B14F-4D97-AF65-F5344CB8AC3E}">
        <p14:creationId xmlns:p14="http://schemas.microsoft.com/office/powerpoint/2010/main" val="324992467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TextBox 2"/>
          <p:cNvSpPr txBox="1">
            <a:spLocks noChangeArrowheads="1"/>
          </p:cNvSpPr>
          <p:nvPr/>
        </p:nvSpPr>
        <p:spPr bwMode="auto">
          <a:xfrm>
            <a:off x="2133600" y="1166814"/>
            <a:ext cx="807720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6000">
                <a:solidFill>
                  <a:srgbClr val="FFFFFF"/>
                </a:solidFill>
                <a:latin typeface="Calibri" panose="020F0502020204030204" pitchFamily="34" charset="0"/>
              </a:rPr>
              <a:t>I will never be</a:t>
            </a:r>
          </a:p>
          <a:p>
            <a:pPr algn="ctr" fontAlgn="base">
              <a:spcBef>
                <a:spcPct val="0"/>
              </a:spcBef>
              <a:spcAft>
                <a:spcPct val="0"/>
              </a:spcAft>
            </a:pPr>
            <a:r>
              <a:rPr lang="en-US" altLang="en-US" sz="6000">
                <a:solidFill>
                  <a:srgbClr val="FFFFFF"/>
                </a:solidFill>
                <a:latin typeface="Calibri" panose="020F0502020204030204" pitchFamily="34" charset="0"/>
              </a:rPr>
              <a:t>the same again</a:t>
            </a:r>
          </a:p>
          <a:p>
            <a:pPr algn="ctr" fontAlgn="base">
              <a:spcBef>
                <a:spcPct val="0"/>
              </a:spcBef>
              <a:spcAft>
                <a:spcPct val="0"/>
              </a:spcAft>
            </a:pPr>
            <a:r>
              <a:rPr lang="en-US" altLang="en-US" sz="6000">
                <a:solidFill>
                  <a:srgbClr val="FFFFFF"/>
                </a:solidFill>
                <a:latin typeface="Calibri" panose="020F0502020204030204" pitchFamily="34" charset="0"/>
              </a:rPr>
              <a:t>I can never return</a:t>
            </a:r>
          </a:p>
          <a:p>
            <a:pPr algn="ctr" fontAlgn="base">
              <a:spcBef>
                <a:spcPct val="0"/>
              </a:spcBef>
              <a:spcAft>
                <a:spcPct val="0"/>
              </a:spcAft>
            </a:pPr>
            <a:r>
              <a:rPr lang="en-US" altLang="en-US" sz="6000">
                <a:solidFill>
                  <a:srgbClr val="FFFFFF"/>
                </a:solidFill>
                <a:latin typeface="Calibri" panose="020F0502020204030204" pitchFamily="34" charset="0"/>
              </a:rPr>
              <a:t>I've closed the door</a:t>
            </a:r>
          </a:p>
        </p:txBody>
      </p:sp>
    </p:spTree>
    <p:extLst>
      <p:ext uri="{BB962C8B-B14F-4D97-AF65-F5344CB8AC3E}">
        <p14:creationId xmlns:p14="http://schemas.microsoft.com/office/powerpoint/2010/main" val="53697534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Box 1"/>
          <p:cNvSpPr txBox="1">
            <a:spLocks noChangeArrowheads="1"/>
          </p:cNvSpPr>
          <p:nvPr/>
        </p:nvSpPr>
        <p:spPr bwMode="auto">
          <a:xfrm>
            <a:off x="2667000" y="1371600"/>
            <a:ext cx="70104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6000">
                <a:solidFill>
                  <a:srgbClr val="FFFFFF"/>
                </a:solidFill>
                <a:latin typeface="Calibri" panose="020F0502020204030204" pitchFamily="34" charset="0"/>
              </a:rPr>
              <a:t>I will walk the path</a:t>
            </a:r>
          </a:p>
          <a:p>
            <a:pPr algn="ctr" fontAlgn="base">
              <a:spcBef>
                <a:spcPct val="0"/>
              </a:spcBef>
              <a:spcAft>
                <a:spcPct val="0"/>
              </a:spcAft>
            </a:pPr>
            <a:r>
              <a:rPr lang="en-US" altLang="en-US" sz="6000">
                <a:solidFill>
                  <a:srgbClr val="FFFFFF"/>
                </a:solidFill>
                <a:latin typeface="Calibri" panose="020F0502020204030204" pitchFamily="34" charset="0"/>
              </a:rPr>
              <a:t>I will run the race</a:t>
            </a:r>
          </a:p>
          <a:p>
            <a:pPr algn="ctr" fontAlgn="base">
              <a:spcBef>
                <a:spcPct val="0"/>
              </a:spcBef>
              <a:spcAft>
                <a:spcPct val="0"/>
              </a:spcAft>
            </a:pPr>
            <a:r>
              <a:rPr lang="en-US" altLang="en-US" sz="6000">
                <a:solidFill>
                  <a:srgbClr val="FFFFFF"/>
                </a:solidFill>
                <a:latin typeface="Calibri" panose="020F0502020204030204" pitchFamily="34" charset="0"/>
              </a:rPr>
              <a:t>And I will never be the same again</a:t>
            </a:r>
          </a:p>
        </p:txBody>
      </p:sp>
    </p:spTree>
    <p:extLst>
      <p:ext uri="{BB962C8B-B14F-4D97-AF65-F5344CB8AC3E}">
        <p14:creationId xmlns:p14="http://schemas.microsoft.com/office/powerpoint/2010/main" val="147326034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Box 1"/>
          <p:cNvSpPr txBox="1">
            <a:spLocks noChangeArrowheads="1"/>
          </p:cNvSpPr>
          <p:nvPr/>
        </p:nvSpPr>
        <p:spPr bwMode="auto">
          <a:xfrm>
            <a:off x="2743200" y="1905000"/>
            <a:ext cx="67056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6000">
                <a:solidFill>
                  <a:srgbClr val="FFFFFF"/>
                </a:solidFill>
                <a:latin typeface="Calibri" panose="020F0502020204030204" pitchFamily="34" charset="0"/>
              </a:rPr>
              <a:t>And I will never be the same again</a:t>
            </a:r>
          </a:p>
        </p:txBody>
      </p:sp>
    </p:spTree>
    <p:extLst>
      <p:ext uri="{BB962C8B-B14F-4D97-AF65-F5344CB8AC3E}">
        <p14:creationId xmlns:p14="http://schemas.microsoft.com/office/powerpoint/2010/main" val="223003711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Box 1"/>
          <p:cNvSpPr txBox="1">
            <a:spLocks noChangeArrowheads="1"/>
          </p:cNvSpPr>
          <p:nvPr/>
        </p:nvSpPr>
        <p:spPr bwMode="auto">
          <a:xfrm>
            <a:off x="2743200" y="1905000"/>
            <a:ext cx="67056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6000">
                <a:solidFill>
                  <a:srgbClr val="FFFFFF"/>
                </a:solidFill>
                <a:latin typeface="Calibri" panose="020F0502020204030204" pitchFamily="34" charset="0"/>
              </a:rPr>
              <a:t>And I will never be the same again</a:t>
            </a:r>
          </a:p>
        </p:txBody>
      </p:sp>
    </p:spTree>
    <p:extLst>
      <p:ext uri="{BB962C8B-B14F-4D97-AF65-F5344CB8AC3E}">
        <p14:creationId xmlns:p14="http://schemas.microsoft.com/office/powerpoint/2010/main" val="343210989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Box 1"/>
          <p:cNvSpPr txBox="1">
            <a:spLocks noChangeArrowheads="1"/>
          </p:cNvSpPr>
          <p:nvPr/>
        </p:nvSpPr>
        <p:spPr bwMode="auto">
          <a:xfrm>
            <a:off x="2743200" y="1905000"/>
            <a:ext cx="67056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6000">
                <a:solidFill>
                  <a:srgbClr val="FFFFFF"/>
                </a:solidFill>
                <a:latin typeface="Calibri" panose="020F0502020204030204" pitchFamily="34" charset="0"/>
              </a:rPr>
              <a:t>And I will never be the same again</a:t>
            </a:r>
          </a:p>
        </p:txBody>
      </p:sp>
    </p:spTree>
    <p:extLst>
      <p:ext uri="{BB962C8B-B14F-4D97-AF65-F5344CB8AC3E}">
        <p14:creationId xmlns:p14="http://schemas.microsoft.com/office/powerpoint/2010/main" val="348757433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9609463"/>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7214"/>
            <a:ext cx="12192000" cy="6932428"/>
          </a:xfrm>
          <a:prstGeom prst="rect">
            <a:avLst/>
          </a:prstGeom>
        </p:spPr>
      </p:pic>
      <p:sp>
        <p:nvSpPr>
          <p:cNvPr id="3" name="Rectangle 2"/>
          <p:cNvSpPr/>
          <p:nvPr/>
        </p:nvSpPr>
        <p:spPr>
          <a:xfrm>
            <a:off x="178130" y="154907"/>
            <a:ext cx="11479458" cy="5632311"/>
          </a:xfrm>
          <a:prstGeom prst="rect">
            <a:avLst/>
          </a:prstGeom>
        </p:spPr>
        <p:txBody>
          <a:bodyPr wrap="square">
            <a:spAutoFit/>
          </a:bodyPr>
          <a:lstStyle/>
          <a:p>
            <a:pPr lvl="0" algn="r"/>
            <a:r>
              <a:rPr lang="en-US" sz="7200" dirty="0">
                <a:solidFill>
                  <a:srgbClr val="FFFFFF"/>
                </a:solidFill>
                <a:latin typeface="Segoe Print" panose="02000600000000000000" pitchFamily="2" charset="0"/>
              </a:rPr>
              <a:t>The Lord Be With you….</a:t>
            </a:r>
          </a:p>
          <a:p>
            <a:pPr lvl="0" algn="r"/>
            <a:endParaRPr lang="en-US" sz="7200" dirty="0">
              <a:solidFill>
                <a:srgbClr val="FFFFFF"/>
              </a:solidFill>
              <a:latin typeface="Segoe Print" panose="02000600000000000000" pitchFamily="2" charset="0"/>
            </a:endParaRPr>
          </a:p>
          <a:p>
            <a:pPr lvl="0" algn="r"/>
            <a:endParaRPr lang="en-US" sz="7200" dirty="0" smtClean="0">
              <a:solidFill>
                <a:srgbClr val="FFFFFF"/>
              </a:solidFill>
              <a:latin typeface="Segoe Print" panose="02000600000000000000" pitchFamily="2" charset="0"/>
            </a:endParaRPr>
          </a:p>
          <a:p>
            <a:pPr lvl="0" algn="r"/>
            <a:endParaRPr lang="en-US" sz="7200" dirty="0">
              <a:solidFill>
                <a:srgbClr val="FFFFFF"/>
              </a:solidFill>
              <a:latin typeface="Segoe Print" panose="02000600000000000000" pitchFamily="2" charset="0"/>
            </a:endParaRPr>
          </a:p>
          <a:p>
            <a:pPr lvl="0" algn="r"/>
            <a:r>
              <a:rPr lang="en-US" sz="7200" dirty="0" smtClean="0">
                <a:solidFill>
                  <a:srgbClr val="FFFFFF"/>
                </a:solidFill>
                <a:latin typeface="Segoe Print" panose="02000600000000000000" pitchFamily="2" charset="0"/>
              </a:rPr>
              <a:t>Till </a:t>
            </a:r>
            <a:r>
              <a:rPr lang="en-US" sz="7200" dirty="0">
                <a:solidFill>
                  <a:srgbClr val="FFFFFF"/>
                </a:solidFill>
                <a:latin typeface="Segoe Print" panose="02000600000000000000" pitchFamily="2" charset="0"/>
              </a:rPr>
              <a:t>We </a:t>
            </a:r>
            <a:r>
              <a:rPr lang="en-US" sz="7200" dirty="0" smtClean="0">
                <a:solidFill>
                  <a:srgbClr val="FFFFFF"/>
                </a:solidFill>
                <a:latin typeface="Segoe Print" panose="02000600000000000000" pitchFamily="2" charset="0"/>
              </a:rPr>
              <a:t>Meet Again</a:t>
            </a:r>
            <a:r>
              <a:rPr lang="en-US" sz="7200" dirty="0">
                <a:solidFill>
                  <a:srgbClr val="FFFFFF"/>
                </a:solidFill>
                <a:latin typeface="Segoe Print" panose="02000600000000000000" pitchFamily="2" charset="0"/>
              </a:rPr>
              <a:t>!</a:t>
            </a:r>
          </a:p>
        </p:txBody>
      </p:sp>
    </p:spTree>
    <p:extLst>
      <p:ext uri="{BB962C8B-B14F-4D97-AF65-F5344CB8AC3E}">
        <p14:creationId xmlns:p14="http://schemas.microsoft.com/office/powerpoint/2010/main" val="23246610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650" y="-1"/>
            <a:ext cx="12225315" cy="3042745"/>
          </a:xfrm>
          <a:prstGeom prst="rect">
            <a:avLst/>
          </a:prstGeom>
        </p:spPr>
      </p:pic>
      <p:sp>
        <p:nvSpPr>
          <p:cNvPr id="3" name="TextBox 2"/>
          <p:cNvSpPr txBox="1"/>
          <p:nvPr/>
        </p:nvSpPr>
        <p:spPr>
          <a:xfrm>
            <a:off x="-33315" y="3042747"/>
            <a:ext cx="12225315" cy="3785652"/>
          </a:xfrm>
          <a:prstGeom prst="rect">
            <a:avLst/>
          </a:prstGeom>
          <a:solidFill>
            <a:srgbClr val="575F3D"/>
          </a:solidFill>
        </p:spPr>
        <p:txBody>
          <a:bodyPr wrap="square" rtlCol="0">
            <a:spAutoFit/>
          </a:bodyPr>
          <a:lstStyle/>
          <a:p>
            <a:pPr algn="ctr"/>
            <a:r>
              <a:rPr lang="en-US" sz="4000" dirty="0" smtClean="0">
                <a:solidFill>
                  <a:srgbClr val="FFFFFF"/>
                </a:solidFill>
              </a:rPr>
              <a:t>PLEASE HELP OUR</a:t>
            </a:r>
          </a:p>
          <a:p>
            <a:pPr algn="ctr"/>
            <a:r>
              <a:rPr lang="en-US" sz="4000" dirty="0" smtClean="0">
                <a:solidFill>
                  <a:srgbClr val="FF0000"/>
                </a:solidFill>
              </a:rPr>
              <a:t>PATHFINDERS</a:t>
            </a:r>
          </a:p>
          <a:p>
            <a:pPr algn="ctr"/>
            <a:r>
              <a:rPr lang="en-US" sz="4000" dirty="0" smtClean="0">
                <a:solidFill>
                  <a:srgbClr val="FFFFFF"/>
                </a:solidFill>
              </a:rPr>
              <a:t>GET TO </a:t>
            </a:r>
          </a:p>
          <a:p>
            <a:pPr algn="ctr"/>
            <a:r>
              <a:rPr lang="en-US" sz="4000" dirty="0" smtClean="0">
                <a:solidFill>
                  <a:srgbClr val="FF0000"/>
                </a:solidFill>
              </a:rPr>
              <a:t>GILETTE, WYOMING</a:t>
            </a:r>
          </a:p>
          <a:p>
            <a:pPr algn="ctr"/>
            <a:r>
              <a:rPr lang="en-US" sz="4000" dirty="0" smtClean="0">
                <a:solidFill>
                  <a:srgbClr val="FFFFFF"/>
                </a:solidFill>
              </a:rPr>
              <a:t>MARK YOUR DONATION </a:t>
            </a:r>
          </a:p>
          <a:p>
            <a:pPr algn="ctr"/>
            <a:r>
              <a:rPr lang="en-US" sz="4000" dirty="0" smtClean="0">
                <a:solidFill>
                  <a:srgbClr val="FF0000"/>
                </a:solidFill>
              </a:rPr>
              <a:t>“GILETTE”</a:t>
            </a:r>
            <a:endParaRPr lang="en-US" sz="4000" dirty="0">
              <a:solidFill>
                <a:srgbClr val="FF0000"/>
              </a:solidFill>
            </a:endParaRPr>
          </a:p>
        </p:txBody>
      </p:sp>
    </p:spTree>
    <p:extLst>
      <p:ext uri="{BB962C8B-B14F-4D97-AF65-F5344CB8AC3E}">
        <p14:creationId xmlns:p14="http://schemas.microsoft.com/office/powerpoint/2010/main" val="4172410744"/>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
            <a:ext cx="12192000" cy="6858000"/>
          </a:xfrm>
          <a:prstGeom prst="rect">
            <a:avLst/>
          </a:prstGeom>
        </p:spPr>
      </p:pic>
    </p:spTree>
    <p:extLst>
      <p:ext uri="{BB962C8B-B14F-4D97-AF65-F5344CB8AC3E}">
        <p14:creationId xmlns:p14="http://schemas.microsoft.com/office/powerpoint/2010/main" val="68659437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http://static1.squarespace.com/static/52e147c1e4b040775131b649/52e16a35e4b06d0d022f1576/52e16a89e4b033c01189657e/1390504596171/new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96" y="-7200"/>
            <a:ext cx="12172304"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28352" y="172272"/>
            <a:ext cx="13868400" cy="6555641"/>
          </a:xfrm>
          <a:prstGeom prst="rect">
            <a:avLst/>
          </a:prstGeom>
          <a:noFill/>
        </p:spPr>
        <p:txBody>
          <a:bodyPr wrap="square" rtlCol="0">
            <a:spAutoFit/>
          </a:bodyPr>
          <a:lstStyle/>
          <a:p>
            <a:pPr lvl="0" algn="ctr"/>
            <a:r>
              <a:rPr lang="en-US" sz="6000" b="1" i="1" dirty="0">
                <a:solidFill>
                  <a:srgbClr val="002060"/>
                </a:solidFill>
                <a:latin typeface="Arial Black" panose="020B0A04020102020204" pitchFamily="34" charset="0"/>
              </a:rPr>
              <a:t>Bible Study </a:t>
            </a:r>
          </a:p>
          <a:p>
            <a:pPr lvl="0" algn="ctr"/>
            <a:r>
              <a:rPr lang="en-US" sz="6000" b="1" i="1" dirty="0">
                <a:solidFill>
                  <a:srgbClr val="002060"/>
                </a:solidFill>
                <a:latin typeface="Arial Black" panose="020B0A04020102020204" pitchFamily="34" charset="0"/>
              </a:rPr>
              <a:t>Richard McKenzie</a:t>
            </a:r>
          </a:p>
          <a:p>
            <a:pPr lvl="0" algn="ctr"/>
            <a:endParaRPr lang="en-US" sz="6000" b="1" i="1" dirty="0">
              <a:solidFill>
                <a:srgbClr val="002060"/>
              </a:solidFill>
              <a:latin typeface="Arial Black" panose="020B0A04020102020204" pitchFamily="34" charset="0"/>
            </a:endParaRPr>
          </a:p>
          <a:p>
            <a:pPr lvl="0" algn="ctr"/>
            <a:r>
              <a:rPr lang="en-US" sz="6000" b="1" i="1" dirty="0">
                <a:solidFill>
                  <a:srgbClr val="002060"/>
                </a:solidFill>
                <a:latin typeface="Arial Black" panose="020B0A04020102020204" pitchFamily="34" charset="0"/>
              </a:rPr>
              <a:t>Living On The Brink</a:t>
            </a:r>
          </a:p>
          <a:p>
            <a:pPr lvl="0" algn="ctr"/>
            <a:r>
              <a:rPr lang="en-US" sz="6000" b="1" i="1" dirty="0">
                <a:solidFill>
                  <a:srgbClr val="002060"/>
                </a:solidFill>
                <a:latin typeface="Arial Black" panose="020B0A04020102020204" pitchFamily="34" charset="0"/>
              </a:rPr>
              <a:t>Of Eternity</a:t>
            </a:r>
          </a:p>
          <a:p>
            <a:pPr lvl="0" algn="ctr"/>
            <a:endParaRPr lang="en-US" sz="6000" b="1" i="1" dirty="0">
              <a:solidFill>
                <a:srgbClr val="002060"/>
              </a:solidFill>
              <a:latin typeface="Arial Black" panose="020B0A04020102020204" pitchFamily="34" charset="0"/>
            </a:endParaRPr>
          </a:p>
          <a:p>
            <a:pPr lvl="0" algn="ctr"/>
            <a:r>
              <a:rPr lang="en-US" sz="6000" b="1" i="1" dirty="0">
                <a:solidFill>
                  <a:srgbClr val="002060"/>
                </a:solidFill>
                <a:latin typeface="Arial Black" panose="020B0A04020102020204" pitchFamily="34" charset="0"/>
              </a:rPr>
              <a:t>5 PM</a:t>
            </a:r>
            <a:endParaRPr lang="en-US" sz="6000" b="1" i="1"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192849912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650" y="-1"/>
            <a:ext cx="12225315" cy="3042745"/>
          </a:xfrm>
          <a:prstGeom prst="rect">
            <a:avLst/>
          </a:prstGeom>
        </p:spPr>
      </p:pic>
      <p:sp>
        <p:nvSpPr>
          <p:cNvPr id="3" name="TextBox 2"/>
          <p:cNvSpPr txBox="1"/>
          <p:nvPr/>
        </p:nvSpPr>
        <p:spPr>
          <a:xfrm>
            <a:off x="-33315" y="3042747"/>
            <a:ext cx="12225315" cy="3785652"/>
          </a:xfrm>
          <a:prstGeom prst="rect">
            <a:avLst/>
          </a:prstGeom>
          <a:solidFill>
            <a:srgbClr val="575F3D"/>
          </a:solidFill>
        </p:spPr>
        <p:txBody>
          <a:bodyPr wrap="square" rtlCol="0">
            <a:spAutoFit/>
          </a:bodyPr>
          <a:lstStyle/>
          <a:p>
            <a:pPr algn="ctr"/>
            <a:r>
              <a:rPr lang="en-US" sz="4000" dirty="0" smtClean="0">
                <a:solidFill>
                  <a:srgbClr val="FFFFFF"/>
                </a:solidFill>
              </a:rPr>
              <a:t>PLEASE HELP OUR</a:t>
            </a:r>
          </a:p>
          <a:p>
            <a:pPr algn="ctr"/>
            <a:r>
              <a:rPr lang="en-US" sz="4000" dirty="0" smtClean="0">
                <a:solidFill>
                  <a:srgbClr val="FF0000"/>
                </a:solidFill>
              </a:rPr>
              <a:t>PATHFINDERS</a:t>
            </a:r>
          </a:p>
          <a:p>
            <a:pPr algn="ctr"/>
            <a:r>
              <a:rPr lang="en-US" sz="4000" dirty="0" smtClean="0">
                <a:solidFill>
                  <a:srgbClr val="FFFFFF"/>
                </a:solidFill>
              </a:rPr>
              <a:t>GET TO </a:t>
            </a:r>
          </a:p>
          <a:p>
            <a:pPr algn="ctr"/>
            <a:r>
              <a:rPr lang="en-US" sz="4000" dirty="0" smtClean="0">
                <a:solidFill>
                  <a:srgbClr val="FF0000"/>
                </a:solidFill>
              </a:rPr>
              <a:t>GILETTE, WYOMING</a:t>
            </a:r>
          </a:p>
          <a:p>
            <a:pPr algn="ctr"/>
            <a:r>
              <a:rPr lang="en-US" sz="4000" dirty="0" smtClean="0">
                <a:solidFill>
                  <a:srgbClr val="FFFFFF"/>
                </a:solidFill>
              </a:rPr>
              <a:t>MARK YOUR DONATION </a:t>
            </a:r>
          </a:p>
          <a:p>
            <a:pPr algn="ctr"/>
            <a:r>
              <a:rPr lang="en-US" sz="4000" dirty="0" smtClean="0">
                <a:solidFill>
                  <a:srgbClr val="FF0000"/>
                </a:solidFill>
              </a:rPr>
              <a:t>“GILETTE”</a:t>
            </a:r>
            <a:endParaRPr lang="en-US" sz="4000" dirty="0">
              <a:solidFill>
                <a:srgbClr val="FF0000"/>
              </a:solidFill>
            </a:endParaRPr>
          </a:p>
        </p:txBody>
      </p:sp>
    </p:spTree>
    <p:extLst>
      <p:ext uri="{BB962C8B-B14F-4D97-AF65-F5344CB8AC3E}">
        <p14:creationId xmlns:p14="http://schemas.microsoft.com/office/powerpoint/2010/main" val="96492017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0006143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403141959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476250"/>
            <a:ext cx="10058400" cy="5648739"/>
          </a:xfrm>
          <a:prstGeom prst="rect">
            <a:avLst/>
          </a:prstGeom>
        </p:spPr>
      </p:pic>
    </p:spTree>
    <p:extLst>
      <p:ext uri="{BB962C8B-B14F-4D97-AF65-F5344CB8AC3E}">
        <p14:creationId xmlns:p14="http://schemas.microsoft.com/office/powerpoint/2010/main" val="35176021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5269"/>
            <a:ext cx="18954427" cy="11664263"/>
          </a:xfrm>
          <a:prstGeom prst="rect">
            <a:avLst/>
          </a:prstGeom>
        </p:spPr>
      </p:pic>
    </p:spTree>
    <p:extLst>
      <p:ext uri="{BB962C8B-B14F-4D97-AF65-F5344CB8AC3E}">
        <p14:creationId xmlns:p14="http://schemas.microsoft.com/office/powerpoint/2010/main" val="37773178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321308" cy="6930736"/>
          </a:xfrm>
          <a:prstGeom prst="rect">
            <a:avLst/>
          </a:prstGeom>
        </p:spPr>
      </p:pic>
      <p:sp>
        <p:nvSpPr>
          <p:cNvPr id="3" name="TextBox 2"/>
          <p:cNvSpPr txBox="1"/>
          <p:nvPr/>
        </p:nvSpPr>
        <p:spPr>
          <a:xfrm>
            <a:off x="0" y="2712027"/>
            <a:ext cx="12321308" cy="1754326"/>
          </a:xfrm>
          <a:prstGeom prst="rect">
            <a:avLst/>
          </a:prstGeom>
          <a:solidFill>
            <a:srgbClr val="FCE2A8"/>
          </a:solidFill>
        </p:spPr>
        <p:txBody>
          <a:bodyPr wrap="square" rtlCol="0">
            <a:spAutoFit/>
          </a:bodyPr>
          <a:lstStyle/>
          <a:p>
            <a:pPr algn="ctr"/>
            <a:r>
              <a:rPr lang="en-US" sz="5400" b="1" dirty="0" smtClean="0">
                <a:solidFill>
                  <a:srgbClr val="000000"/>
                </a:solidFill>
                <a:latin typeface="Bauhaus 93" panose="04030905020B02020C02" pitchFamily="82" charset="0"/>
              </a:rPr>
              <a:t>HAND WASHING IS A GOOD WAY TO CUT</a:t>
            </a:r>
          </a:p>
          <a:p>
            <a:pPr algn="ctr"/>
            <a:r>
              <a:rPr lang="en-US" sz="5400" b="1" dirty="0" smtClean="0">
                <a:solidFill>
                  <a:srgbClr val="000000"/>
                </a:solidFill>
                <a:latin typeface="Bauhaus 93" panose="04030905020B02020C02" pitchFamily="82" charset="0"/>
              </a:rPr>
              <a:t> DOWN ON VIRUS TRANSFER </a:t>
            </a:r>
            <a:endParaRPr lang="en-US" sz="5400" b="1" dirty="0">
              <a:solidFill>
                <a:srgbClr val="000000"/>
              </a:solidFill>
              <a:latin typeface="Bauhaus 93" panose="04030905020B02020C02" pitchFamily="82" charset="0"/>
            </a:endParaRPr>
          </a:p>
        </p:txBody>
      </p:sp>
    </p:spTree>
    <p:extLst>
      <p:ext uri="{BB962C8B-B14F-4D97-AF65-F5344CB8AC3E}">
        <p14:creationId xmlns:p14="http://schemas.microsoft.com/office/powerpoint/2010/main" val="255856624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1610148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829300" cy="2952750"/>
          </a:xfrm>
          <a:prstGeom prst="rect">
            <a:avLst/>
          </a:prstGeom>
        </p:spPr>
      </p:pic>
      <p:sp>
        <p:nvSpPr>
          <p:cNvPr id="3" name="Rectangle 2"/>
          <p:cNvSpPr/>
          <p:nvPr/>
        </p:nvSpPr>
        <p:spPr>
          <a:xfrm>
            <a:off x="184365" y="3047315"/>
            <a:ext cx="5460570" cy="3847207"/>
          </a:xfrm>
          <a:prstGeom prst="rect">
            <a:avLst/>
          </a:prstGeom>
        </p:spPr>
        <p:txBody>
          <a:bodyPr wrap="square">
            <a:spAutoFit/>
          </a:bodyPr>
          <a:lstStyle/>
          <a:p>
            <a:r>
              <a:rPr lang="en-US" sz="2800" dirty="0">
                <a:solidFill>
                  <a:srgbClr val="000000"/>
                </a:solidFill>
              </a:rPr>
              <a:t>Au</a:t>
            </a:r>
            <a:r>
              <a:rPr lang="en-US" sz="2400" dirty="0">
                <a:solidFill>
                  <a:srgbClr val="000000"/>
                </a:solidFill>
              </a:rPr>
              <a:t>gust Channel </a:t>
            </a:r>
            <a:r>
              <a:rPr lang="en-US" sz="2400" dirty="0" err="1">
                <a:solidFill>
                  <a:srgbClr val="000000"/>
                </a:solidFill>
              </a:rPr>
              <a:t>Hurlston</a:t>
            </a:r>
            <a:r>
              <a:rPr lang="en-US" sz="2400" dirty="0">
                <a:solidFill>
                  <a:srgbClr val="000000"/>
                </a:solidFill>
              </a:rPr>
              <a:t> 1 </a:t>
            </a:r>
          </a:p>
          <a:p>
            <a:r>
              <a:rPr lang="en-US" sz="2400" dirty="0">
                <a:solidFill>
                  <a:srgbClr val="000000"/>
                </a:solidFill>
              </a:rPr>
              <a:t>Elisabeth </a:t>
            </a:r>
            <a:r>
              <a:rPr lang="en-US" sz="2400" dirty="0" err="1">
                <a:solidFill>
                  <a:srgbClr val="000000"/>
                </a:solidFill>
              </a:rPr>
              <a:t>Momplaisir</a:t>
            </a:r>
            <a:r>
              <a:rPr lang="en-US" sz="2400" dirty="0">
                <a:solidFill>
                  <a:srgbClr val="000000"/>
                </a:solidFill>
              </a:rPr>
              <a:t> 1 </a:t>
            </a:r>
          </a:p>
          <a:p>
            <a:r>
              <a:rPr lang="en-US" sz="2400" dirty="0">
                <a:solidFill>
                  <a:srgbClr val="000000"/>
                </a:solidFill>
              </a:rPr>
              <a:t>Christopher Paul 2 </a:t>
            </a:r>
          </a:p>
          <a:p>
            <a:r>
              <a:rPr lang="en-US" sz="2400" dirty="0">
                <a:solidFill>
                  <a:srgbClr val="000000"/>
                </a:solidFill>
              </a:rPr>
              <a:t>Raina Simon 3 </a:t>
            </a:r>
          </a:p>
          <a:p>
            <a:r>
              <a:rPr lang="en-US" sz="2400" dirty="0">
                <a:solidFill>
                  <a:srgbClr val="000000"/>
                </a:solidFill>
              </a:rPr>
              <a:t>Jean </a:t>
            </a:r>
            <a:r>
              <a:rPr lang="en-US" sz="2400" dirty="0" err="1">
                <a:solidFill>
                  <a:srgbClr val="000000"/>
                </a:solidFill>
              </a:rPr>
              <a:t>Lubin</a:t>
            </a:r>
            <a:r>
              <a:rPr lang="en-US" sz="2400" dirty="0">
                <a:solidFill>
                  <a:srgbClr val="000000"/>
                </a:solidFill>
              </a:rPr>
              <a:t> 6 </a:t>
            </a:r>
          </a:p>
          <a:p>
            <a:r>
              <a:rPr lang="en-US" sz="2400" dirty="0">
                <a:solidFill>
                  <a:srgbClr val="000000"/>
                </a:solidFill>
              </a:rPr>
              <a:t>Nathaniel Best 10 </a:t>
            </a:r>
          </a:p>
          <a:p>
            <a:r>
              <a:rPr lang="en-US" sz="2400" dirty="0">
                <a:solidFill>
                  <a:srgbClr val="000000"/>
                </a:solidFill>
              </a:rPr>
              <a:t>Yvonne Chung 10 </a:t>
            </a:r>
          </a:p>
          <a:p>
            <a:r>
              <a:rPr lang="en-US" sz="2400" dirty="0">
                <a:solidFill>
                  <a:srgbClr val="000000"/>
                </a:solidFill>
              </a:rPr>
              <a:t>Ryan Simon 11 </a:t>
            </a:r>
            <a:endParaRPr lang="en-US" sz="2400" dirty="0" smtClean="0">
              <a:solidFill>
                <a:srgbClr val="000000"/>
              </a:solidFill>
            </a:endParaRPr>
          </a:p>
          <a:p>
            <a:r>
              <a:rPr lang="en-US" sz="2400" dirty="0">
                <a:solidFill>
                  <a:srgbClr val="000000"/>
                </a:solidFill>
              </a:rPr>
              <a:t>Beata Quintana 13 </a:t>
            </a:r>
          </a:p>
          <a:p>
            <a:r>
              <a:rPr lang="en-US" sz="2400" dirty="0">
                <a:solidFill>
                  <a:srgbClr val="000000"/>
                </a:solidFill>
              </a:rPr>
              <a:t>Brandon Clemons 14 </a:t>
            </a:r>
          </a:p>
        </p:txBody>
      </p:sp>
      <p:sp>
        <p:nvSpPr>
          <p:cNvPr id="4" name="Rectangle 3"/>
          <p:cNvSpPr/>
          <p:nvPr/>
        </p:nvSpPr>
        <p:spPr>
          <a:xfrm>
            <a:off x="5644935" y="363041"/>
            <a:ext cx="6422428" cy="6370975"/>
          </a:xfrm>
          <a:prstGeom prst="rect">
            <a:avLst/>
          </a:prstGeom>
        </p:spPr>
        <p:txBody>
          <a:bodyPr wrap="square">
            <a:spAutoFit/>
          </a:bodyPr>
          <a:lstStyle/>
          <a:p>
            <a:r>
              <a:rPr lang="en-US" sz="2400" dirty="0" smtClean="0">
                <a:solidFill>
                  <a:srgbClr val="000000"/>
                </a:solidFill>
              </a:rPr>
              <a:t>Joan </a:t>
            </a:r>
            <a:r>
              <a:rPr lang="en-US" sz="2400" dirty="0">
                <a:solidFill>
                  <a:srgbClr val="000000"/>
                </a:solidFill>
              </a:rPr>
              <a:t>Rose Morales 14 </a:t>
            </a:r>
          </a:p>
          <a:p>
            <a:r>
              <a:rPr lang="en-US" sz="2400" dirty="0">
                <a:solidFill>
                  <a:srgbClr val="000000"/>
                </a:solidFill>
              </a:rPr>
              <a:t>Myron Walters 14 </a:t>
            </a:r>
          </a:p>
          <a:p>
            <a:r>
              <a:rPr lang="en-US" sz="2400" dirty="0">
                <a:solidFill>
                  <a:srgbClr val="000000"/>
                </a:solidFill>
              </a:rPr>
              <a:t>Vanessa </a:t>
            </a:r>
            <a:r>
              <a:rPr lang="en-US" sz="2400" dirty="0" err="1">
                <a:solidFill>
                  <a:srgbClr val="000000"/>
                </a:solidFill>
              </a:rPr>
              <a:t>Hamzat</a:t>
            </a:r>
            <a:r>
              <a:rPr lang="en-US" sz="2400" dirty="0">
                <a:solidFill>
                  <a:srgbClr val="000000"/>
                </a:solidFill>
              </a:rPr>
              <a:t> 16 </a:t>
            </a:r>
          </a:p>
          <a:p>
            <a:r>
              <a:rPr lang="en-US" sz="2400" dirty="0">
                <a:solidFill>
                  <a:srgbClr val="000000"/>
                </a:solidFill>
              </a:rPr>
              <a:t>David Perry 16 </a:t>
            </a:r>
          </a:p>
          <a:p>
            <a:r>
              <a:rPr lang="en-US" sz="2400" dirty="0">
                <a:solidFill>
                  <a:srgbClr val="000000"/>
                </a:solidFill>
              </a:rPr>
              <a:t>Jackson </a:t>
            </a:r>
            <a:r>
              <a:rPr lang="en-US" sz="2400" dirty="0" err="1">
                <a:solidFill>
                  <a:srgbClr val="000000"/>
                </a:solidFill>
              </a:rPr>
              <a:t>Saintagne</a:t>
            </a:r>
            <a:r>
              <a:rPr lang="en-US" sz="2400" dirty="0">
                <a:solidFill>
                  <a:srgbClr val="000000"/>
                </a:solidFill>
              </a:rPr>
              <a:t> 16 </a:t>
            </a:r>
          </a:p>
          <a:p>
            <a:r>
              <a:rPr lang="en-US" sz="2400" dirty="0">
                <a:solidFill>
                  <a:srgbClr val="000000"/>
                </a:solidFill>
              </a:rPr>
              <a:t>Victor Dike 17 </a:t>
            </a:r>
          </a:p>
          <a:p>
            <a:r>
              <a:rPr lang="en-US" sz="2400" dirty="0">
                <a:solidFill>
                  <a:srgbClr val="000000"/>
                </a:solidFill>
              </a:rPr>
              <a:t>Barbara Stewart 17 </a:t>
            </a:r>
          </a:p>
          <a:p>
            <a:r>
              <a:rPr lang="en-US" sz="2400" dirty="0" err="1">
                <a:solidFill>
                  <a:srgbClr val="000000"/>
                </a:solidFill>
              </a:rPr>
              <a:t>Keneta</a:t>
            </a:r>
            <a:r>
              <a:rPr lang="en-US" sz="2400" dirty="0">
                <a:solidFill>
                  <a:srgbClr val="000000"/>
                </a:solidFill>
              </a:rPr>
              <a:t> </a:t>
            </a:r>
            <a:r>
              <a:rPr lang="en-US" sz="2400" dirty="0" err="1">
                <a:solidFill>
                  <a:srgbClr val="000000"/>
                </a:solidFill>
              </a:rPr>
              <a:t>McCalla</a:t>
            </a:r>
            <a:r>
              <a:rPr lang="en-US" sz="2400" dirty="0">
                <a:solidFill>
                  <a:srgbClr val="000000"/>
                </a:solidFill>
              </a:rPr>
              <a:t> 18 </a:t>
            </a:r>
          </a:p>
          <a:p>
            <a:r>
              <a:rPr lang="en-US" sz="2400" dirty="0">
                <a:solidFill>
                  <a:srgbClr val="000000"/>
                </a:solidFill>
              </a:rPr>
              <a:t>Beverly Stone Morgan </a:t>
            </a:r>
            <a:r>
              <a:rPr lang="en-US" sz="2400" dirty="0" smtClean="0">
                <a:solidFill>
                  <a:srgbClr val="000000"/>
                </a:solidFill>
              </a:rPr>
              <a:t>19</a:t>
            </a:r>
          </a:p>
          <a:p>
            <a:r>
              <a:rPr lang="en-US" sz="2400" dirty="0" err="1" smtClean="0">
                <a:solidFill>
                  <a:srgbClr val="000000"/>
                </a:solidFill>
              </a:rPr>
              <a:t>Zendya</a:t>
            </a:r>
            <a:r>
              <a:rPr lang="en-US" sz="2400" dirty="0" smtClean="0">
                <a:solidFill>
                  <a:srgbClr val="000000"/>
                </a:solidFill>
              </a:rPr>
              <a:t> Douglas 19 </a:t>
            </a:r>
            <a:endParaRPr lang="en-US" sz="2400" dirty="0">
              <a:solidFill>
                <a:srgbClr val="000000"/>
              </a:solidFill>
            </a:endParaRPr>
          </a:p>
          <a:p>
            <a:r>
              <a:rPr lang="en-US" sz="2400" dirty="0">
                <a:solidFill>
                  <a:srgbClr val="000000"/>
                </a:solidFill>
              </a:rPr>
              <a:t>Maria </a:t>
            </a:r>
            <a:r>
              <a:rPr lang="en-US" sz="2400" dirty="0" err="1">
                <a:solidFill>
                  <a:srgbClr val="000000"/>
                </a:solidFill>
              </a:rPr>
              <a:t>Parente</a:t>
            </a:r>
            <a:r>
              <a:rPr lang="en-US" sz="2400" dirty="0">
                <a:solidFill>
                  <a:srgbClr val="000000"/>
                </a:solidFill>
              </a:rPr>
              <a:t> 19 </a:t>
            </a:r>
          </a:p>
          <a:p>
            <a:r>
              <a:rPr lang="en-US" sz="2400" dirty="0" err="1">
                <a:solidFill>
                  <a:srgbClr val="000000"/>
                </a:solidFill>
              </a:rPr>
              <a:t>Philomene</a:t>
            </a:r>
            <a:r>
              <a:rPr lang="en-US" sz="2400" dirty="0">
                <a:solidFill>
                  <a:srgbClr val="000000"/>
                </a:solidFill>
              </a:rPr>
              <a:t> Robinson 25 </a:t>
            </a:r>
          </a:p>
          <a:p>
            <a:r>
              <a:rPr lang="en-US" sz="2400" dirty="0" err="1">
                <a:solidFill>
                  <a:srgbClr val="000000"/>
                </a:solidFill>
              </a:rPr>
              <a:t>karleah</a:t>
            </a:r>
            <a:r>
              <a:rPr lang="en-US" sz="2400" dirty="0">
                <a:solidFill>
                  <a:srgbClr val="000000"/>
                </a:solidFill>
              </a:rPr>
              <a:t> Scarlett 26 </a:t>
            </a:r>
          </a:p>
          <a:p>
            <a:r>
              <a:rPr lang="en-US" sz="2400" dirty="0">
                <a:solidFill>
                  <a:srgbClr val="000000"/>
                </a:solidFill>
              </a:rPr>
              <a:t>Marco Valenca 29 </a:t>
            </a:r>
          </a:p>
          <a:p>
            <a:r>
              <a:rPr lang="en-US" sz="2400" dirty="0">
                <a:solidFill>
                  <a:srgbClr val="000000"/>
                </a:solidFill>
              </a:rPr>
              <a:t>Estella </a:t>
            </a:r>
            <a:r>
              <a:rPr lang="en-US" sz="2400" dirty="0" err="1">
                <a:solidFill>
                  <a:srgbClr val="000000"/>
                </a:solidFill>
              </a:rPr>
              <a:t>Bajoo</a:t>
            </a:r>
            <a:r>
              <a:rPr lang="en-US" sz="2400" dirty="0">
                <a:solidFill>
                  <a:srgbClr val="000000"/>
                </a:solidFill>
              </a:rPr>
              <a:t> 30 </a:t>
            </a:r>
          </a:p>
          <a:p>
            <a:r>
              <a:rPr lang="en-US" sz="2400" dirty="0">
                <a:solidFill>
                  <a:srgbClr val="000000"/>
                </a:solidFill>
              </a:rPr>
              <a:t>Deserien Hines 30 </a:t>
            </a:r>
          </a:p>
          <a:p>
            <a:r>
              <a:rPr lang="en-US" sz="2400" dirty="0">
                <a:solidFill>
                  <a:srgbClr val="000000"/>
                </a:solidFill>
              </a:rPr>
              <a:t>Derrick Colas 31 </a:t>
            </a:r>
          </a:p>
        </p:txBody>
      </p:sp>
    </p:spTree>
    <p:extLst>
      <p:ext uri="{BB962C8B-B14F-4D97-AF65-F5344CB8AC3E}">
        <p14:creationId xmlns:p14="http://schemas.microsoft.com/office/powerpoint/2010/main" val="43088537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6279189"/>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2795" y="499632"/>
            <a:ext cx="7427464" cy="2896711"/>
          </a:xfrm>
          <a:prstGeom prst="rect">
            <a:avLst/>
          </a:prstGeom>
        </p:spPr>
      </p:pic>
      <p:sp>
        <p:nvSpPr>
          <p:cNvPr id="3" name="TextBox 2"/>
          <p:cNvSpPr txBox="1"/>
          <p:nvPr/>
        </p:nvSpPr>
        <p:spPr>
          <a:xfrm>
            <a:off x="0" y="3410411"/>
            <a:ext cx="12192000" cy="3170099"/>
          </a:xfrm>
          <a:prstGeom prst="rect">
            <a:avLst/>
          </a:prstGeom>
          <a:noFill/>
        </p:spPr>
        <p:txBody>
          <a:bodyPr wrap="square" rtlCol="0">
            <a:spAutoFit/>
          </a:bodyPr>
          <a:lstStyle/>
          <a:p>
            <a:pPr algn="ctr"/>
            <a:r>
              <a:rPr lang="en-US" sz="4000" b="1" dirty="0" smtClean="0">
                <a:solidFill>
                  <a:srgbClr val="000000"/>
                </a:solidFill>
                <a:latin typeface="Arial Black" panose="020B0A04020102020204" pitchFamily="34" charset="0"/>
              </a:rPr>
              <a:t>You are invited to join our Seniors </a:t>
            </a:r>
          </a:p>
          <a:p>
            <a:pPr algn="ctr"/>
            <a:r>
              <a:rPr lang="en-US" sz="4000" b="1" dirty="0" smtClean="0">
                <a:solidFill>
                  <a:srgbClr val="000000"/>
                </a:solidFill>
                <a:latin typeface="Arial Black" panose="020B0A04020102020204" pitchFamily="34" charset="0"/>
              </a:rPr>
              <a:t>as they fellowship and pray</a:t>
            </a:r>
          </a:p>
          <a:p>
            <a:pPr algn="ctr"/>
            <a:r>
              <a:rPr lang="en-US" sz="4000" b="1" dirty="0" smtClean="0">
                <a:solidFill>
                  <a:srgbClr val="000000"/>
                </a:solidFill>
                <a:latin typeface="Arial Black" panose="020B0A04020102020204" pitchFamily="34" charset="0"/>
              </a:rPr>
              <a:t>11am every Wednesday on the prayer line</a:t>
            </a:r>
          </a:p>
          <a:p>
            <a:pPr algn="ctr"/>
            <a:r>
              <a:rPr lang="en-US" sz="4000" b="1" smtClean="0">
                <a:solidFill>
                  <a:srgbClr val="000000"/>
                </a:solidFill>
                <a:latin typeface="Arial Black" panose="020B0A04020102020204" pitchFamily="34" charset="0"/>
              </a:rPr>
              <a:t>848.220.3100</a:t>
            </a:r>
            <a:endParaRPr lang="en-US" sz="4000" b="1" dirty="0" smtClean="0">
              <a:solidFill>
                <a:srgbClr val="000000"/>
              </a:solidFill>
              <a:latin typeface="Arial Black" panose="020B0A04020102020204" pitchFamily="34" charset="0"/>
            </a:endParaRPr>
          </a:p>
          <a:p>
            <a:pPr algn="ctr"/>
            <a:r>
              <a:rPr lang="en-US" sz="4000" b="1" dirty="0" smtClean="0">
                <a:solidFill>
                  <a:srgbClr val="000000"/>
                </a:solidFill>
                <a:latin typeface="Arial Black" panose="020B0A04020102020204" pitchFamily="34" charset="0"/>
              </a:rPr>
              <a:t>PW</a:t>
            </a:r>
            <a:r>
              <a:rPr lang="en-US" sz="4000" b="1" smtClean="0">
                <a:solidFill>
                  <a:srgbClr val="000000"/>
                </a:solidFill>
                <a:latin typeface="Arial Black" panose="020B0A04020102020204" pitchFamily="34" charset="0"/>
              </a:rPr>
              <a:t>: 6500202# </a:t>
            </a:r>
            <a:endParaRPr lang="en-US" sz="4000" b="1" dirty="0">
              <a:solidFill>
                <a:srgbClr val="000000"/>
              </a:solidFill>
              <a:latin typeface="Arial Black" panose="020B0A04020102020204" pitchFamily="34" charset="0"/>
            </a:endParaRPr>
          </a:p>
        </p:txBody>
      </p:sp>
    </p:spTree>
    <p:extLst>
      <p:ext uri="{BB962C8B-B14F-4D97-AF65-F5344CB8AC3E}">
        <p14:creationId xmlns:p14="http://schemas.microsoft.com/office/powerpoint/2010/main" val="2547583161"/>
      </p:ext>
    </p:extLst>
  </p:cSld>
  <p:clrMapOvr>
    <a:masterClrMapping/>
  </p:clrMapOvr>
  <p:transition spd="slow" advClick="0" advTm="10000">
    <p:push dir="u"/>
  </p:transition>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862" y="1"/>
            <a:ext cx="12240861" cy="4041508"/>
          </a:xfrm>
          <a:prstGeom prst="rect">
            <a:avLst/>
          </a:prstGeom>
        </p:spPr>
      </p:pic>
      <p:sp>
        <p:nvSpPr>
          <p:cNvPr id="3" name="TextBox 2"/>
          <p:cNvSpPr txBox="1"/>
          <p:nvPr/>
        </p:nvSpPr>
        <p:spPr>
          <a:xfrm>
            <a:off x="-83762" y="4174135"/>
            <a:ext cx="12312990" cy="2554545"/>
          </a:xfrm>
          <a:prstGeom prst="rect">
            <a:avLst/>
          </a:prstGeom>
          <a:noFill/>
        </p:spPr>
        <p:txBody>
          <a:bodyPr wrap="square" rtlCol="0">
            <a:spAutoFit/>
          </a:bodyPr>
          <a:lstStyle/>
          <a:p>
            <a:pPr algn="ctr"/>
            <a:r>
              <a:rPr lang="en-US" sz="3200" b="1" dirty="0" smtClean="0">
                <a:solidFill>
                  <a:srgbClr val="000000"/>
                </a:solidFill>
              </a:rPr>
              <a:t>Grab your hymnal, find your favorite song and join us each Sabbath afternoon at 3:30pm – 4:30pm as we sing and praise the Lord together.</a:t>
            </a:r>
          </a:p>
          <a:p>
            <a:pPr algn="ctr"/>
            <a:r>
              <a:rPr lang="en-US" sz="3200" b="1">
                <a:solidFill>
                  <a:srgbClr val="000000"/>
                </a:solidFill>
              </a:rPr>
              <a:t>848.220.3100</a:t>
            </a:r>
          </a:p>
          <a:p>
            <a:pPr algn="ctr"/>
            <a:r>
              <a:rPr lang="en-US" sz="3200" b="1">
                <a:solidFill>
                  <a:srgbClr val="000000"/>
                </a:solidFill>
              </a:rPr>
              <a:t>PW: 6500202# </a:t>
            </a:r>
            <a:endParaRPr lang="en-US" sz="3200" b="1" dirty="0">
              <a:solidFill>
                <a:srgbClr val="000000"/>
              </a:solidFill>
            </a:endParaRPr>
          </a:p>
        </p:txBody>
      </p:sp>
    </p:spTree>
    <p:extLst>
      <p:ext uri="{BB962C8B-B14F-4D97-AF65-F5344CB8AC3E}">
        <p14:creationId xmlns:p14="http://schemas.microsoft.com/office/powerpoint/2010/main" val="935434861"/>
      </p:ext>
    </p:extLst>
  </p:cSld>
  <p:clrMapOvr>
    <a:masterClrMapping/>
  </p:clrMapOvr>
  <p:transition spd="slow" advClick="0" advTm="10000">
    <p:push dir="u"/>
  </p:transition>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43513"/>
            <a:ext cx="12192000" cy="4818528"/>
          </a:xfrm>
          <a:prstGeom prst="rect">
            <a:avLst/>
          </a:prstGeom>
        </p:spPr>
      </p:pic>
      <p:sp>
        <p:nvSpPr>
          <p:cNvPr id="3" name="TextBox 2"/>
          <p:cNvSpPr txBox="1"/>
          <p:nvPr/>
        </p:nvSpPr>
        <p:spPr>
          <a:xfrm>
            <a:off x="0" y="4279847"/>
            <a:ext cx="12192000" cy="3077766"/>
          </a:xfrm>
          <a:prstGeom prst="rect">
            <a:avLst/>
          </a:prstGeom>
          <a:noFill/>
        </p:spPr>
        <p:txBody>
          <a:bodyPr wrap="square" rtlCol="0">
            <a:spAutoFit/>
          </a:bodyPr>
          <a:lstStyle/>
          <a:p>
            <a:pPr algn="ctr"/>
            <a:r>
              <a:rPr lang="en-US" sz="3600" b="1" dirty="0">
                <a:solidFill>
                  <a:srgbClr val="484326"/>
                </a:solidFill>
              </a:rPr>
              <a:t>Mon–Fri weekly prayer: 6:00am &amp; 6:00pm </a:t>
            </a:r>
          </a:p>
          <a:p>
            <a:pPr algn="ctr"/>
            <a:r>
              <a:rPr lang="en-US" sz="3600" b="1" dirty="0">
                <a:solidFill>
                  <a:srgbClr val="484326"/>
                </a:solidFill>
              </a:rPr>
              <a:t>Wednesday Evening: 7:30pm – </a:t>
            </a:r>
            <a:r>
              <a:rPr lang="en-US" sz="3600" b="1" dirty="0" smtClean="0">
                <a:solidFill>
                  <a:srgbClr val="484326"/>
                </a:solidFill>
              </a:rPr>
              <a:t>8:30pm  -  </a:t>
            </a:r>
            <a:r>
              <a:rPr lang="en-US" sz="3600" b="1" dirty="0" smtClean="0">
                <a:solidFill>
                  <a:srgbClr val="FF0000"/>
                </a:solidFill>
              </a:rPr>
              <a:t>Zoom</a:t>
            </a:r>
            <a:endParaRPr lang="en-US" sz="3600" b="1" dirty="0">
              <a:solidFill>
                <a:srgbClr val="FF0000"/>
              </a:solidFill>
            </a:endParaRPr>
          </a:p>
          <a:p>
            <a:pPr algn="ctr"/>
            <a:r>
              <a:rPr lang="en-US" sz="3600" b="1" dirty="0" smtClean="0">
                <a:solidFill>
                  <a:srgbClr val="484326"/>
                </a:solidFill>
              </a:rPr>
              <a:t>Sabbath Mornings: 9am </a:t>
            </a:r>
            <a:r>
              <a:rPr lang="en-US" sz="3600" b="1" dirty="0">
                <a:solidFill>
                  <a:srgbClr val="484326"/>
                </a:solidFill>
              </a:rPr>
              <a:t>– </a:t>
            </a:r>
            <a:r>
              <a:rPr lang="en-US" sz="3600" b="1" dirty="0" smtClean="0">
                <a:solidFill>
                  <a:srgbClr val="484326"/>
                </a:solidFill>
              </a:rPr>
              <a:t>10am</a:t>
            </a:r>
            <a:endParaRPr lang="en-US" sz="3600" b="1" dirty="0">
              <a:solidFill>
                <a:srgbClr val="484326"/>
              </a:solidFill>
            </a:endParaRPr>
          </a:p>
          <a:p>
            <a:endParaRPr lang="en-US" sz="1400" b="1" dirty="0">
              <a:solidFill>
                <a:srgbClr val="484326"/>
              </a:solidFill>
            </a:endParaRPr>
          </a:p>
          <a:p>
            <a:pPr algn="ctr"/>
            <a:r>
              <a:rPr lang="en-US" sz="3600" b="1" dirty="0">
                <a:solidFill>
                  <a:srgbClr val="484326"/>
                </a:solidFill>
              </a:rPr>
              <a:t>Prayer </a:t>
            </a:r>
            <a:r>
              <a:rPr lang="en-US" sz="3600" b="1" dirty="0" smtClean="0">
                <a:solidFill>
                  <a:srgbClr val="484326"/>
                </a:solidFill>
              </a:rPr>
              <a:t>Line: </a:t>
            </a:r>
            <a:r>
              <a:rPr lang="en-US" sz="3600" b="1" dirty="0" smtClean="0">
                <a:solidFill>
                  <a:srgbClr val="FF0000"/>
                </a:solidFill>
              </a:rPr>
              <a:t>848.220.3100</a:t>
            </a:r>
            <a:r>
              <a:rPr lang="en-US" sz="3600" b="1" dirty="0" smtClean="0">
                <a:solidFill>
                  <a:srgbClr val="484326"/>
                </a:solidFill>
              </a:rPr>
              <a:t>   </a:t>
            </a:r>
            <a:r>
              <a:rPr lang="en-US" sz="3600" b="1" dirty="0">
                <a:solidFill>
                  <a:srgbClr val="484326"/>
                </a:solidFill>
              </a:rPr>
              <a:t>Conference </a:t>
            </a:r>
            <a:r>
              <a:rPr lang="en-US" sz="3600" b="1" dirty="0" smtClean="0">
                <a:solidFill>
                  <a:srgbClr val="484326"/>
                </a:solidFill>
              </a:rPr>
              <a:t>ID: </a:t>
            </a:r>
            <a:r>
              <a:rPr lang="en-US" sz="3600" b="1" dirty="0" smtClean="0">
                <a:solidFill>
                  <a:srgbClr val="FF0000"/>
                </a:solidFill>
              </a:rPr>
              <a:t>6500202#</a:t>
            </a:r>
            <a:endParaRPr lang="en-US" sz="3600" b="1" dirty="0">
              <a:solidFill>
                <a:srgbClr val="FF0000"/>
              </a:solidFill>
            </a:endParaRPr>
          </a:p>
          <a:p>
            <a:pPr algn="ctr"/>
            <a:endParaRPr lang="en-US" sz="3600" b="1" dirty="0">
              <a:solidFill>
                <a:srgbClr val="484326"/>
              </a:solidFill>
            </a:endParaRPr>
          </a:p>
        </p:txBody>
      </p:sp>
    </p:spTree>
    <p:extLst>
      <p:ext uri="{BB962C8B-B14F-4D97-AF65-F5344CB8AC3E}">
        <p14:creationId xmlns:p14="http://schemas.microsoft.com/office/powerpoint/2010/main" val="450766443"/>
      </p:ext>
    </p:extLst>
  </p:cSld>
  <p:clrMapOvr>
    <a:masterClrMapping/>
  </p:clrMapOvr>
  <p:transition spd="slow" advClick="0" advTm="10000">
    <p:push dir="u"/>
  </p:transition>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89894" cy="5523345"/>
          </a:xfrm>
          <a:prstGeom prst="rect">
            <a:avLst/>
          </a:prstGeom>
        </p:spPr>
      </p:pic>
      <p:sp>
        <p:nvSpPr>
          <p:cNvPr id="3" name="TextBox 2"/>
          <p:cNvSpPr txBox="1"/>
          <p:nvPr/>
        </p:nvSpPr>
        <p:spPr>
          <a:xfrm>
            <a:off x="0" y="5403274"/>
            <a:ext cx="12189894" cy="1446550"/>
          </a:xfrm>
          <a:prstGeom prst="rect">
            <a:avLst/>
          </a:prstGeom>
          <a:noFill/>
        </p:spPr>
        <p:txBody>
          <a:bodyPr wrap="square" rtlCol="0">
            <a:spAutoFit/>
          </a:bodyPr>
          <a:lstStyle/>
          <a:p>
            <a:pPr algn="ctr"/>
            <a:r>
              <a:rPr lang="en-US" sz="4400" dirty="0" smtClean="0">
                <a:latin typeface="Bauhaus 93" panose="04030905020B02020C02" pitchFamily="82" charset="0"/>
              </a:rPr>
              <a:t>Join us on </a:t>
            </a:r>
            <a:r>
              <a:rPr lang="en-US" sz="4400" dirty="0" smtClean="0">
                <a:solidFill>
                  <a:srgbClr val="00B0F0"/>
                </a:solidFill>
                <a:latin typeface="Bauhaus 93" panose="04030905020B02020C02" pitchFamily="82" charset="0"/>
              </a:rPr>
              <a:t>Zoom</a:t>
            </a:r>
            <a:r>
              <a:rPr lang="en-US" sz="4400" dirty="0" smtClean="0">
                <a:latin typeface="Bauhaus 93" panose="04030905020B02020C02" pitchFamily="82" charset="0"/>
              </a:rPr>
              <a:t> every Wednesday evening at 730pm – Meeting ID: </a:t>
            </a:r>
            <a:r>
              <a:rPr lang="en-US" sz="4400" dirty="0" smtClean="0">
                <a:solidFill>
                  <a:srgbClr val="C00000"/>
                </a:solidFill>
                <a:latin typeface="Bauhaus 93" panose="04030905020B02020C02" pitchFamily="82" charset="0"/>
              </a:rPr>
              <a:t>307 954 563</a:t>
            </a:r>
            <a:endParaRPr lang="en-US" sz="4400" dirty="0">
              <a:solidFill>
                <a:srgbClr val="C00000"/>
              </a:solidFill>
              <a:latin typeface="Bauhaus 93" panose="04030905020B02020C02" pitchFamily="82" charset="0"/>
            </a:endParaRPr>
          </a:p>
        </p:txBody>
      </p:sp>
    </p:spTree>
    <p:extLst>
      <p:ext uri="{BB962C8B-B14F-4D97-AF65-F5344CB8AC3E}">
        <p14:creationId xmlns:p14="http://schemas.microsoft.com/office/powerpoint/2010/main" val="1873408814"/>
      </p:ext>
    </p:extLst>
  </p:cSld>
  <p:clrMapOvr>
    <a:masterClrMapping/>
  </p:clrMapOvr>
  <p:transition spd="slow" advClick="0" advTm="10000">
    <p:push dir="u"/>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377" y="1730442"/>
            <a:ext cx="12192000" cy="5127558"/>
          </a:xfrm>
          <a:prstGeom prst="rect">
            <a:avLst/>
          </a:prstGeom>
        </p:spPr>
        <p:txBody>
          <a:bodyPr wrap="square">
            <a:spAutoFit/>
          </a:bodyPr>
          <a:lstStyle/>
          <a:p>
            <a:pPr algn="ctr">
              <a:lnSpc>
                <a:spcPct val="115000"/>
              </a:lnSpc>
              <a:spcBef>
                <a:spcPts val="650"/>
              </a:spcBef>
            </a:pPr>
            <a:r>
              <a:rPr lang="en-US" sz="3600" b="1" dirty="0">
                <a:solidFill>
                  <a:srgbClr val="006666"/>
                </a:solidFill>
                <a:latin typeface="Calibri" panose="020F0502020204030204" pitchFamily="34" charset="0"/>
                <a:ea typeface="Times New Roman" panose="02020603050405020304" pitchFamily="18" charset="0"/>
                <a:cs typeface="Times New Roman" panose="02020603050405020304" pitchFamily="18" charset="0"/>
              </a:rPr>
              <a:t>PRAYER MINISTRY IS AN EVERYDAY MINISTRY</a:t>
            </a:r>
            <a:endPar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650"/>
              </a:spcBef>
            </a:pPr>
            <a:r>
              <a:rPr lang="en-US" sz="3200" dirty="0">
                <a:solidFill>
                  <a:srgbClr val="006666"/>
                </a:solidFill>
                <a:latin typeface="Calibri" panose="020F0502020204030204" pitchFamily="34" charset="0"/>
                <a:ea typeface="Times New Roman" panose="02020603050405020304" pitchFamily="18" charset="0"/>
                <a:cs typeface="Times New Roman" panose="02020603050405020304" pitchFamily="18" charset="0"/>
              </a:rPr>
              <a:t>As a need arises, visit our church website</a:t>
            </a:r>
            <a:endPar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650"/>
              </a:spcBef>
            </a:pPr>
            <a:r>
              <a:rPr lang="en-US" sz="3600" dirty="0">
                <a:solidFill>
                  <a:srgbClr val="006666"/>
                </a:solidFill>
                <a:latin typeface="Calibri" panose="020F0502020204030204" pitchFamily="34" charset="0"/>
                <a:ea typeface="Times New Roman" panose="02020603050405020304" pitchFamily="18" charset="0"/>
                <a:cs typeface="Times New Roman" panose="02020603050405020304" pitchFamily="18" charset="0"/>
              </a:rPr>
              <a:t> </a:t>
            </a:r>
            <a:r>
              <a:rPr lang="en-US" sz="3600" dirty="0">
                <a:solidFill>
                  <a:srgbClr val="0000FF"/>
                </a:solidFill>
                <a:latin typeface="Calibri" panose="020F0502020204030204" pitchFamily="34" charset="0"/>
                <a:ea typeface="Times New Roman" panose="02020603050405020304" pitchFamily="18" charset="0"/>
                <a:cs typeface="Times New Roman" panose="02020603050405020304" pitchFamily="18" charset="0"/>
              </a:rPr>
              <a:t>@</a:t>
            </a:r>
            <a:r>
              <a:rPr lang="en-US" sz="3600" u="sng" dirty="0">
                <a:solidFill>
                  <a:srgbClr val="8989FF"/>
                </a:solidFill>
                <a:latin typeface="Calibri" panose="020F0502020204030204" pitchFamily="34" charset="0"/>
                <a:ea typeface="Times New Roman" panose="02020603050405020304" pitchFamily="18" charset="0"/>
                <a:cs typeface="Times New Roman" panose="02020603050405020304" pitchFamily="18" charset="0"/>
                <a:hlinkClick r:id="rId3"/>
              </a:rPr>
              <a:t>nwdsda.org</a:t>
            </a:r>
            <a:endPar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650"/>
              </a:spcBef>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ctr">
              <a:buFont typeface="Arial" panose="020B0604020202020204" pitchFamily="34" charset="0"/>
              <a:buChar char="•"/>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On the main menu, click the </a:t>
            </a:r>
            <a:r>
              <a:rPr lang="en-US" sz="3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r>
              <a:rPr lang="en-US" sz="32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Prayer Request</a:t>
            </a:r>
            <a:r>
              <a:rPr lang="en-US" sz="3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tab</a:t>
            </a:r>
            <a:endPar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ctr">
              <a:buFont typeface="Arial" panose="020B0604020202020204" pitchFamily="34" charset="0"/>
              <a:buChar char="•"/>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Complete the Prayer Request Form </a:t>
            </a:r>
            <a:endPar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ctr">
              <a:buFont typeface="Arial" panose="020B0604020202020204" pitchFamily="34" charset="0"/>
              <a:buChar char="•"/>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Click Submit and you</a:t>
            </a:r>
            <a:r>
              <a:rPr lang="en-US" sz="3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re done</a:t>
            </a:r>
            <a:endPar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1828800" algn="ctr"/>
            <a:r>
              <a:rPr lang="en-US" sz="3200" dirty="0">
                <a:solidFill>
                  <a:srgbClr val="000000"/>
                </a:solidFill>
                <a:latin typeface="Times New Roman" panose="02020603050405020304" pitchFamily="18" charset="0"/>
                <a:ea typeface="Times New Roman" panose="02020603050405020304" pitchFamily="18" charset="0"/>
              </a:rPr>
              <a:t> </a:t>
            </a:r>
            <a:endParaRPr lang="en-US" sz="2800" dirty="0">
              <a:solidFill>
                <a:srgbClr val="000000"/>
              </a:solidFill>
            </a:endParaRPr>
          </a:p>
          <a:p>
            <a:pPr algn="ctr">
              <a:lnSpc>
                <a:spcPct val="115000"/>
              </a:lnSpc>
              <a:spcAft>
                <a:spcPts val="1000"/>
              </a:spcAft>
            </a:pPr>
            <a:r>
              <a:rPr lang="en-US" sz="3200" dirty="0">
                <a:solidFill>
                  <a:srgbClr val="006666"/>
                </a:solidFill>
                <a:latin typeface="Calibri" panose="020F0502020204030204" pitchFamily="34" charset="0"/>
                <a:ea typeface="Times New Roman" panose="02020603050405020304" pitchFamily="18" charset="0"/>
                <a:cs typeface="Times New Roman" panose="02020603050405020304" pitchFamily="18" charset="0"/>
              </a:rPr>
              <a:t>We are available to pray for you 24 hours – 7 days a week</a:t>
            </a:r>
            <a:endPar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1727199" y="-88899"/>
            <a:ext cx="8445501" cy="1819342"/>
          </a:xfrm>
          <a:prstGeom prst="rect">
            <a:avLst/>
          </a:prstGeom>
        </p:spPr>
      </p:pic>
    </p:spTree>
    <p:extLst>
      <p:ext uri="{BB962C8B-B14F-4D97-AF65-F5344CB8AC3E}">
        <p14:creationId xmlns:p14="http://schemas.microsoft.com/office/powerpoint/2010/main" val="2018486522"/>
      </p:ext>
    </p:extLst>
  </p:cSld>
  <p:clrMapOvr>
    <a:masterClrMapping/>
  </p:clrMapOvr>
  <p:transition spd="slow" advClick="0" advTm="10000">
    <p:push dir="u"/>
  </p:transition>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13258" y="-740224"/>
            <a:ext cx="13514867" cy="13514867"/>
          </a:xfrm>
          <a:prstGeom prst="rect">
            <a:avLst/>
          </a:prstGeom>
        </p:spPr>
      </p:pic>
      <p:sp>
        <p:nvSpPr>
          <p:cNvPr id="3" name="TextBox 2"/>
          <p:cNvSpPr txBox="1"/>
          <p:nvPr/>
        </p:nvSpPr>
        <p:spPr>
          <a:xfrm>
            <a:off x="-152401" y="5349895"/>
            <a:ext cx="12954010" cy="1477328"/>
          </a:xfrm>
          <a:prstGeom prst="rect">
            <a:avLst/>
          </a:prstGeom>
          <a:solidFill>
            <a:srgbClr val="89ADB0"/>
          </a:solidFill>
        </p:spPr>
        <p:txBody>
          <a:bodyPr wrap="square" rtlCol="0">
            <a:spAutoFit/>
          </a:bodyPr>
          <a:lstStyle/>
          <a:p>
            <a:pPr algn="ctr"/>
            <a:r>
              <a:rPr lang="en-US" sz="3000" b="1" dirty="0">
                <a:solidFill>
                  <a:srgbClr val="000000"/>
                </a:solidFill>
              </a:rPr>
              <a:t>JOIN MOMS IN PRAYER</a:t>
            </a:r>
          </a:p>
          <a:p>
            <a:pPr algn="ctr"/>
            <a:r>
              <a:rPr lang="en-US" sz="3000" b="1" dirty="0">
                <a:solidFill>
                  <a:srgbClr val="000000"/>
                </a:solidFill>
              </a:rPr>
              <a:t>SUNDAY </a:t>
            </a:r>
            <a:r>
              <a:rPr lang="en-US" sz="3000" b="1" dirty="0" smtClean="0">
                <a:solidFill>
                  <a:srgbClr val="000000"/>
                </a:solidFill>
              </a:rPr>
              <a:t> </a:t>
            </a:r>
            <a:r>
              <a:rPr lang="en-US" sz="3000" b="1" dirty="0" smtClean="0">
                <a:solidFill>
                  <a:srgbClr val="C00000"/>
                </a:solidFill>
              </a:rPr>
              <a:t>September 3</a:t>
            </a:r>
            <a:r>
              <a:rPr lang="en-US" sz="3000" b="1" baseline="30000" dirty="0" smtClean="0">
                <a:solidFill>
                  <a:srgbClr val="C00000"/>
                </a:solidFill>
              </a:rPr>
              <a:t>rd</a:t>
            </a:r>
            <a:r>
              <a:rPr lang="en-US" sz="3000" b="1" dirty="0" smtClean="0">
                <a:solidFill>
                  <a:srgbClr val="C00000"/>
                </a:solidFill>
              </a:rPr>
              <a:t> </a:t>
            </a:r>
            <a:r>
              <a:rPr lang="en-US" sz="3000" b="1" dirty="0" smtClean="0">
                <a:solidFill>
                  <a:srgbClr val="000000"/>
                </a:solidFill>
              </a:rPr>
              <a:t>@ </a:t>
            </a:r>
            <a:r>
              <a:rPr lang="en-US" sz="3000" b="1" dirty="0">
                <a:solidFill>
                  <a:srgbClr val="000000"/>
                </a:solidFill>
              </a:rPr>
              <a:t>9AM VIA ZOOM</a:t>
            </a:r>
          </a:p>
          <a:p>
            <a:pPr algn="ctr"/>
            <a:r>
              <a:rPr lang="en-US" sz="3000" b="1" dirty="0">
                <a:solidFill>
                  <a:srgbClr val="000000"/>
                </a:solidFill>
              </a:rPr>
              <a:t>EVERY CHILD NEEDS A PRAYING </a:t>
            </a:r>
            <a:r>
              <a:rPr lang="en-US" sz="3000" b="1" dirty="0" smtClean="0">
                <a:solidFill>
                  <a:srgbClr val="000000"/>
                </a:solidFill>
              </a:rPr>
              <a:t>MOM</a:t>
            </a:r>
            <a:endParaRPr lang="en-US" sz="3000" b="1" dirty="0">
              <a:solidFill>
                <a:srgbClr val="000000"/>
              </a:solidFill>
            </a:endParaRPr>
          </a:p>
        </p:txBody>
      </p:sp>
    </p:spTree>
    <p:extLst>
      <p:ext uri="{BB962C8B-B14F-4D97-AF65-F5344CB8AC3E}">
        <p14:creationId xmlns:p14="http://schemas.microsoft.com/office/powerpoint/2010/main" val="178743201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37759" y="0"/>
            <a:ext cx="24384001" cy="9956800"/>
          </a:xfrm>
          <a:prstGeom prst="rect">
            <a:avLst/>
          </a:prstGeom>
        </p:spPr>
      </p:pic>
      <p:sp>
        <p:nvSpPr>
          <p:cNvPr id="3" name="TextBox 2"/>
          <p:cNvSpPr txBox="1"/>
          <p:nvPr/>
        </p:nvSpPr>
        <p:spPr>
          <a:xfrm>
            <a:off x="8551333" y="1794937"/>
            <a:ext cx="982135" cy="321733"/>
          </a:xfrm>
          <a:prstGeom prst="rect">
            <a:avLst/>
          </a:prstGeom>
          <a:noFill/>
          <a:ln w="76200">
            <a:solidFill>
              <a:schemeClr val="tx1"/>
            </a:solidFill>
          </a:ln>
        </p:spPr>
        <p:txBody>
          <a:bodyPr wrap="square" rtlCol="0">
            <a:spAutoFit/>
          </a:bodyPr>
          <a:lstStyle/>
          <a:p>
            <a:endParaRPr lang="en-US" dirty="0">
              <a:solidFill>
                <a:srgbClr val="000000"/>
              </a:solidFill>
            </a:endParaRPr>
          </a:p>
        </p:txBody>
      </p:sp>
      <p:sp>
        <p:nvSpPr>
          <p:cNvPr id="4" name="Rectangle 3"/>
          <p:cNvSpPr/>
          <p:nvPr/>
        </p:nvSpPr>
        <p:spPr>
          <a:xfrm>
            <a:off x="361950" y="4913086"/>
            <a:ext cx="11283042" cy="1754326"/>
          </a:xfrm>
          <a:prstGeom prst="rect">
            <a:avLst/>
          </a:prstGeom>
          <a:solidFill>
            <a:srgbClr val="84C7C0"/>
          </a:solidFill>
        </p:spPr>
        <p:txBody>
          <a:bodyPr wrap="square">
            <a:spAutoFit/>
          </a:bodyPr>
          <a:lstStyle/>
          <a:p>
            <a:r>
              <a:rPr lang="en-US" sz="5400" b="1" dirty="0">
                <a:solidFill>
                  <a:srgbClr val="000000"/>
                </a:solidFill>
              </a:rPr>
              <a:t>Log into nwdsda.org</a:t>
            </a:r>
          </a:p>
          <a:p>
            <a:r>
              <a:rPr lang="en-US" sz="5400" b="1" dirty="0">
                <a:solidFill>
                  <a:srgbClr val="000000"/>
                </a:solidFill>
              </a:rPr>
              <a:t>Click on “Online </a:t>
            </a:r>
            <a:r>
              <a:rPr lang="en-US" sz="5400" b="1" dirty="0" smtClean="0">
                <a:solidFill>
                  <a:srgbClr val="000000"/>
                </a:solidFill>
              </a:rPr>
              <a:t>Giving”</a:t>
            </a:r>
            <a:endParaRPr lang="en-US" sz="5400" b="1" dirty="0">
              <a:solidFill>
                <a:srgbClr val="000000"/>
              </a:solidFill>
            </a:endParaRPr>
          </a:p>
        </p:txBody>
      </p:sp>
    </p:spTree>
    <p:extLst>
      <p:ext uri="{BB962C8B-B14F-4D97-AF65-F5344CB8AC3E}">
        <p14:creationId xmlns:p14="http://schemas.microsoft.com/office/powerpoint/2010/main" val="500141661"/>
      </p:ext>
    </p:extLst>
  </p:cSld>
  <p:clrMapOvr>
    <a:masterClrMapping/>
  </p:clrMapOvr>
  <p:transition spd="slow" advClick="0" advTm="10000">
    <p:push dir="u"/>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192000" y="8164"/>
            <a:ext cx="24384000" cy="6858000"/>
          </a:xfrm>
          <a:prstGeom prst="rect">
            <a:avLst/>
          </a:prstGeom>
        </p:spPr>
      </p:pic>
      <p:sp>
        <p:nvSpPr>
          <p:cNvPr id="3" name="TextBox 2"/>
          <p:cNvSpPr txBox="1"/>
          <p:nvPr/>
        </p:nvSpPr>
        <p:spPr>
          <a:xfrm>
            <a:off x="11565465" y="897467"/>
            <a:ext cx="472599" cy="287866"/>
          </a:xfrm>
          <a:prstGeom prst="rect">
            <a:avLst/>
          </a:prstGeom>
          <a:noFill/>
          <a:ln w="76200">
            <a:solidFill>
              <a:schemeClr val="tx1"/>
            </a:solidFill>
          </a:ln>
        </p:spPr>
        <p:txBody>
          <a:bodyPr wrap="square" rtlCol="0">
            <a:spAutoFit/>
          </a:bodyPr>
          <a:lstStyle/>
          <a:p>
            <a:endParaRPr lang="en-US" dirty="0">
              <a:solidFill>
                <a:srgbClr val="000000"/>
              </a:solidFill>
            </a:endParaRPr>
          </a:p>
        </p:txBody>
      </p:sp>
      <p:sp>
        <p:nvSpPr>
          <p:cNvPr id="4" name="TextBox 3"/>
          <p:cNvSpPr txBox="1"/>
          <p:nvPr/>
        </p:nvSpPr>
        <p:spPr>
          <a:xfrm>
            <a:off x="930729" y="3892176"/>
            <a:ext cx="10871035" cy="1446550"/>
          </a:xfrm>
          <a:prstGeom prst="rect">
            <a:avLst/>
          </a:prstGeom>
          <a:solidFill>
            <a:srgbClr val="84C7C0"/>
          </a:solidFill>
        </p:spPr>
        <p:txBody>
          <a:bodyPr wrap="square" rtlCol="0">
            <a:spAutoFit/>
          </a:bodyPr>
          <a:lstStyle/>
          <a:p>
            <a:r>
              <a:rPr lang="en-US" sz="4400" b="1" dirty="0" smtClean="0">
                <a:solidFill>
                  <a:srgbClr val="000000"/>
                </a:solidFill>
              </a:rPr>
              <a:t>Log in if you have set up an account</a:t>
            </a:r>
          </a:p>
          <a:p>
            <a:r>
              <a:rPr lang="en-US" sz="4400" b="1" dirty="0" smtClean="0">
                <a:solidFill>
                  <a:srgbClr val="000000"/>
                </a:solidFill>
              </a:rPr>
              <a:t>If it’s your first time / set up an account</a:t>
            </a:r>
            <a:endParaRPr lang="en-US" sz="4400" b="1" dirty="0">
              <a:solidFill>
                <a:srgbClr val="000000"/>
              </a:solidFill>
            </a:endParaRPr>
          </a:p>
        </p:txBody>
      </p:sp>
    </p:spTree>
    <p:extLst>
      <p:ext uri="{BB962C8B-B14F-4D97-AF65-F5344CB8AC3E}">
        <p14:creationId xmlns:p14="http://schemas.microsoft.com/office/powerpoint/2010/main" val="4238762206"/>
      </p:ext>
    </p:extLst>
  </p:cSld>
  <p:clrMapOvr>
    <a:masterClrMapping/>
  </p:clrMapOvr>
  <p:transition spd="slow" advClick="0" advTm="10000">
    <p:push dir="u"/>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33866" y="0"/>
            <a:ext cx="24925866" cy="7010400"/>
          </a:xfrm>
          <a:prstGeom prst="rect">
            <a:avLst/>
          </a:prstGeom>
        </p:spPr>
      </p:pic>
      <p:sp>
        <p:nvSpPr>
          <p:cNvPr id="4" name="TextBox 3"/>
          <p:cNvSpPr txBox="1"/>
          <p:nvPr/>
        </p:nvSpPr>
        <p:spPr>
          <a:xfrm>
            <a:off x="5875864" y="3217336"/>
            <a:ext cx="1557867" cy="372531"/>
          </a:xfrm>
          <a:prstGeom prst="rect">
            <a:avLst/>
          </a:prstGeom>
          <a:noFill/>
          <a:ln w="76200">
            <a:solidFill>
              <a:schemeClr val="tx1"/>
            </a:solidFill>
          </a:ln>
        </p:spPr>
        <p:txBody>
          <a:bodyPr wrap="square" rtlCol="0">
            <a:spAutoFit/>
          </a:bodyPr>
          <a:lstStyle/>
          <a:p>
            <a:endParaRPr lang="en-US" b="1" dirty="0">
              <a:solidFill>
                <a:srgbClr val="000000"/>
              </a:solidFill>
            </a:endParaRPr>
          </a:p>
        </p:txBody>
      </p:sp>
      <p:sp>
        <p:nvSpPr>
          <p:cNvPr id="3" name="Rectangle 2"/>
          <p:cNvSpPr/>
          <p:nvPr/>
        </p:nvSpPr>
        <p:spPr>
          <a:xfrm>
            <a:off x="1992085" y="4022861"/>
            <a:ext cx="8275333" cy="2554545"/>
          </a:xfrm>
          <a:prstGeom prst="rect">
            <a:avLst/>
          </a:prstGeom>
          <a:solidFill>
            <a:srgbClr val="84C7C0"/>
          </a:solidFill>
        </p:spPr>
        <p:txBody>
          <a:bodyPr wrap="square">
            <a:spAutoFit/>
          </a:bodyPr>
          <a:lstStyle/>
          <a:p>
            <a:r>
              <a:rPr lang="en-US" sz="4000" b="1" dirty="0" smtClean="0">
                <a:solidFill>
                  <a:srgbClr val="000000"/>
                </a:solidFill>
              </a:rPr>
              <a:t>Once logged in</a:t>
            </a:r>
          </a:p>
          <a:p>
            <a:r>
              <a:rPr lang="en-US" sz="4000" b="1" dirty="0" smtClean="0">
                <a:solidFill>
                  <a:srgbClr val="000000"/>
                </a:solidFill>
              </a:rPr>
              <a:t>Follow prompts to fill in your information to donate your tithes &amp; offerings</a:t>
            </a:r>
            <a:endParaRPr lang="en-US" sz="4000" b="1" dirty="0">
              <a:solidFill>
                <a:srgbClr val="000000"/>
              </a:solidFill>
            </a:endParaRPr>
          </a:p>
        </p:txBody>
      </p:sp>
    </p:spTree>
    <p:extLst>
      <p:ext uri="{BB962C8B-B14F-4D97-AF65-F5344CB8AC3E}">
        <p14:creationId xmlns:p14="http://schemas.microsoft.com/office/powerpoint/2010/main" val="2075701878"/>
      </p:ext>
    </p:extLst>
  </p:cSld>
  <p:clrMapOvr>
    <a:masterClrMapping/>
  </p:clrMapOvr>
  <p:transition spd="slow" advClick="0" advTm="10000">
    <p:push dir="u"/>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282985" cy="6858000"/>
          </a:xfrm>
          <a:prstGeom prst="rect">
            <a:avLst/>
          </a:prstGeom>
        </p:spPr>
      </p:pic>
      <p:sp>
        <p:nvSpPr>
          <p:cNvPr id="3" name="TextBox 2"/>
          <p:cNvSpPr txBox="1"/>
          <p:nvPr/>
        </p:nvSpPr>
        <p:spPr>
          <a:xfrm>
            <a:off x="5727396" y="4196316"/>
            <a:ext cx="6544677" cy="2308324"/>
          </a:xfrm>
          <a:prstGeom prst="rect">
            <a:avLst/>
          </a:prstGeom>
          <a:noFill/>
        </p:spPr>
        <p:txBody>
          <a:bodyPr wrap="none" rtlCol="0">
            <a:spAutoFit/>
          </a:bodyPr>
          <a:lstStyle/>
          <a:p>
            <a:r>
              <a:rPr lang="en-US" sz="4800" dirty="0" smtClean="0">
                <a:solidFill>
                  <a:schemeClr val="bg1"/>
                </a:solidFill>
                <a:latin typeface="Arial Black" panose="020B0A04020102020204" pitchFamily="34" charset="0"/>
              </a:rPr>
              <a:t>NWD SDA CHURCH</a:t>
            </a:r>
          </a:p>
          <a:p>
            <a:r>
              <a:rPr lang="en-US" sz="4800" dirty="0" smtClean="0">
                <a:solidFill>
                  <a:schemeClr val="bg1"/>
                </a:solidFill>
                <a:latin typeface="Arial Black" panose="020B0A04020102020204" pitchFamily="34" charset="0"/>
              </a:rPr>
              <a:t>6500 NW 202 ST</a:t>
            </a:r>
          </a:p>
          <a:p>
            <a:r>
              <a:rPr lang="en-US" sz="4800" dirty="0" smtClean="0">
                <a:solidFill>
                  <a:schemeClr val="bg1"/>
                </a:solidFill>
                <a:latin typeface="Arial Black" panose="020B0A04020102020204" pitchFamily="34" charset="0"/>
              </a:rPr>
              <a:t>MIAMI, FL. 33015</a:t>
            </a:r>
            <a:endParaRPr lang="en-US" sz="48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489684387"/>
      </p:ext>
    </p:extLst>
  </p:cSld>
  <p:clrMapOvr>
    <a:masterClrMapping/>
  </p:clrMapOvr>
  <p:transition spd="slow" advClick="0" advTm="10000">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174763871"/>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85095388"/>
      </p:ext>
    </p:extLst>
  </p:cSld>
  <p:clrMapOvr>
    <a:masterClrMapping/>
  </p:clrMapOvr>
  <p:transition spd="slow" advClick="0" advTm="10000">
    <p:push dir="u"/>
  </p:transition>
</p:sld>
</file>

<file path=ppt/slides/slide231.xml><?xml version="1.0" encoding="utf-8"?>
<p:sld xmlns:a="http://schemas.openxmlformats.org/drawingml/2006/main" xmlns:r="http://schemas.openxmlformats.org/officeDocument/2006/relationships" xmlns:p="http://schemas.openxmlformats.org/presentationml/2006/main">
  <p:cSld>
    <p:bg>
      <p:bgPr>
        <a:solidFill>
          <a:srgbClr val="B6A98C"/>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27978" y="-2673209"/>
            <a:ext cx="6251862" cy="11164039"/>
          </a:xfrm>
          <a:prstGeom prst="rect">
            <a:avLst/>
          </a:prstGeom>
        </p:spPr>
      </p:pic>
      <p:sp>
        <p:nvSpPr>
          <p:cNvPr id="3" name="TextBox 2"/>
          <p:cNvSpPr txBox="1"/>
          <p:nvPr/>
        </p:nvSpPr>
        <p:spPr>
          <a:xfrm>
            <a:off x="9301021" y="304801"/>
            <a:ext cx="2780143" cy="6186309"/>
          </a:xfrm>
          <a:prstGeom prst="rect">
            <a:avLst/>
          </a:prstGeom>
          <a:noFill/>
        </p:spPr>
        <p:txBody>
          <a:bodyPr wrap="square" rtlCol="0">
            <a:spAutoFit/>
          </a:bodyPr>
          <a:lstStyle/>
          <a:p>
            <a:r>
              <a:rPr lang="en-US" sz="4400" dirty="0" smtClean="0">
                <a:solidFill>
                  <a:srgbClr val="000000"/>
                </a:solidFill>
                <a:latin typeface="Arial Black" panose="020B0A04020102020204" pitchFamily="34" charset="0"/>
              </a:rPr>
              <a:t>Drop your tithes</a:t>
            </a:r>
          </a:p>
          <a:p>
            <a:r>
              <a:rPr lang="en-US" sz="4400" dirty="0">
                <a:solidFill>
                  <a:srgbClr val="000000"/>
                </a:solidFill>
                <a:latin typeface="Arial Black" panose="020B0A04020102020204" pitchFamily="34" charset="0"/>
              </a:rPr>
              <a:t>o</a:t>
            </a:r>
            <a:r>
              <a:rPr lang="en-US" sz="4400" dirty="0" smtClean="0">
                <a:solidFill>
                  <a:srgbClr val="000000"/>
                </a:solidFill>
                <a:latin typeface="Arial Black" panose="020B0A04020102020204" pitchFamily="34" charset="0"/>
              </a:rPr>
              <a:t>n Sabbath while</a:t>
            </a:r>
          </a:p>
          <a:p>
            <a:r>
              <a:rPr lang="en-US" sz="4400" dirty="0">
                <a:solidFill>
                  <a:srgbClr val="000000"/>
                </a:solidFill>
                <a:latin typeface="Arial Black" panose="020B0A04020102020204" pitchFamily="34" charset="0"/>
              </a:rPr>
              <a:t>w</a:t>
            </a:r>
            <a:r>
              <a:rPr lang="en-US" sz="4400" dirty="0" smtClean="0">
                <a:solidFill>
                  <a:srgbClr val="000000"/>
                </a:solidFill>
                <a:latin typeface="Arial Black" panose="020B0A04020102020204" pitchFamily="34" charset="0"/>
              </a:rPr>
              <a:t>e are in the building</a:t>
            </a:r>
            <a:endParaRPr lang="en-US" sz="4400" dirty="0">
              <a:solidFill>
                <a:srgbClr val="000000"/>
              </a:solidFill>
              <a:latin typeface="Arial Black" panose="020B0A04020102020204" pitchFamily="34" charset="0"/>
            </a:endParaRPr>
          </a:p>
        </p:txBody>
      </p:sp>
    </p:spTree>
    <p:extLst>
      <p:ext uri="{BB962C8B-B14F-4D97-AF65-F5344CB8AC3E}">
        <p14:creationId xmlns:p14="http://schemas.microsoft.com/office/powerpoint/2010/main" val="195323074"/>
      </p:ext>
    </p:extLst>
  </p:cSld>
  <p:clrMapOvr>
    <a:masterClrMapping/>
  </p:clrMapOvr>
  <p:transition spd="slow" advClick="0" advTm="10000">
    <p:push dir="u"/>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Are You Ready? Be Ready. Stay Ready!</a:t>
            </a:r>
            <a:endParaRPr lang="en-US" dirty="0"/>
          </a:p>
        </p:txBody>
      </p:sp>
      <p:pic>
        <p:nvPicPr>
          <p:cNvPr id="7" name="Content Placeholder 6"/>
          <p:cNvPicPr>
            <a:picLocks noGrp="1" noChangeAspect="1"/>
          </p:cNvPicPr>
          <p:nvPr>
            <p:ph sz="half" idx="1"/>
          </p:nvPr>
        </p:nvPicPr>
        <p:blipFill>
          <a:blip r:embed="rId2"/>
          <a:stretch>
            <a:fillRect/>
          </a:stretch>
        </p:blipFill>
        <p:spPr>
          <a:xfrm>
            <a:off x="1253331" y="1825625"/>
            <a:ext cx="4351338" cy="4351338"/>
          </a:xfrm>
          <a:prstGeom prst="rect">
            <a:avLst/>
          </a:prstGeom>
        </p:spPr>
      </p:pic>
      <p:sp>
        <p:nvSpPr>
          <p:cNvPr id="6" name="Content Placeholder 5"/>
          <p:cNvSpPr>
            <a:spLocks noGrp="1"/>
          </p:cNvSpPr>
          <p:nvPr>
            <p:ph sz="half" idx="2"/>
          </p:nvPr>
        </p:nvSpPr>
        <p:spPr/>
        <p:txBody>
          <a:bodyPr/>
          <a:lstStyle/>
          <a:p>
            <a:r>
              <a:rPr lang="en-US" dirty="0" smtClean="0"/>
              <a:t>Its never to early to start preparing Hurricane Season starts June 1</a:t>
            </a:r>
            <a:r>
              <a:rPr lang="en-US" baseline="30000" dirty="0" smtClean="0"/>
              <a:t>st</a:t>
            </a:r>
            <a:r>
              <a:rPr lang="en-US" dirty="0" smtClean="0"/>
              <a:t>-November 30th</a:t>
            </a:r>
          </a:p>
          <a:p>
            <a:r>
              <a:rPr lang="en-US" dirty="0" smtClean="0"/>
              <a:t>It doesn’t take a Hurricane to have a disaster</a:t>
            </a:r>
          </a:p>
          <a:p>
            <a:r>
              <a:rPr lang="en-US" dirty="0" smtClean="0"/>
              <a:t>Make sure you have a family plan that includes your pets</a:t>
            </a:r>
          </a:p>
          <a:p>
            <a:r>
              <a:rPr lang="en-US" dirty="0" smtClean="0"/>
              <a:t>Visit </a:t>
            </a:r>
            <a:r>
              <a:rPr lang="en-US" u="sng" dirty="0" smtClean="0"/>
              <a:t>Fema.gov</a:t>
            </a:r>
            <a:r>
              <a:rPr lang="en-US" dirty="0" smtClean="0"/>
              <a:t> for more information on how to prepare</a:t>
            </a:r>
          </a:p>
        </p:txBody>
      </p:sp>
    </p:spTree>
    <p:extLst>
      <p:ext uri="{BB962C8B-B14F-4D97-AF65-F5344CB8AC3E}">
        <p14:creationId xmlns:p14="http://schemas.microsoft.com/office/powerpoint/2010/main" val="336715315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200" y="500062"/>
            <a:ext cx="10515600" cy="1325563"/>
          </a:xfrm>
        </p:spPr>
        <p:txBody>
          <a:bodyPr/>
          <a:lstStyle/>
          <a:p>
            <a:r>
              <a:rPr lang="en-US" dirty="0" smtClean="0"/>
              <a:t>Be Ready…Stay Ready…</a:t>
            </a:r>
            <a:endParaRPr lang="en-US" dirty="0"/>
          </a:p>
        </p:txBody>
      </p:sp>
      <p:sp>
        <p:nvSpPr>
          <p:cNvPr id="10" name="Content Placeholder 9"/>
          <p:cNvSpPr>
            <a:spLocks noGrp="1"/>
          </p:cNvSpPr>
          <p:nvPr>
            <p:ph sz="half" idx="1"/>
          </p:nvPr>
        </p:nvSpPr>
        <p:spPr/>
        <p:txBody>
          <a:bodyPr>
            <a:normAutofit fontScale="92500"/>
          </a:bodyPr>
          <a:lstStyle/>
          <a:p>
            <a:r>
              <a:rPr lang="en-US" dirty="0" smtClean="0"/>
              <a:t>Interested in serving your community in the time of a disaster?</a:t>
            </a:r>
          </a:p>
          <a:p>
            <a:r>
              <a:rPr lang="en-US" dirty="0" smtClean="0"/>
              <a:t>Ministry opportunities and training available.</a:t>
            </a:r>
          </a:p>
          <a:p>
            <a:r>
              <a:rPr lang="en-US" dirty="0" smtClean="0"/>
              <a:t>Contact-Leslie </a:t>
            </a:r>
            <a:r>
              <a:rPr lang="en-US" dirty="0" err="1" smtClean="0"/>
              <a:t>Lobel</a:t>
            </a:r>
            <a:r>
              <a:rPr lang="en-US" dirty="0" smtClean="0"/>
              <a:t>-DR Coordinator @ 305.586.7118 or</a:t>
            </a:r>
          </a:p>
          <a:p>
            <a:r>
              <a:rPr lang="en-US" dirty="0" smtClean="0"/>
              <a:t>Elder Joel Newman @ 954.822.2231 or Sonia </a:t>
            </a:r>
            <a:r>
              <a:rPr lang="en-US" dirty="0" err="1" smtClean="0"/>
              <a:t>Gollab</a:t>
            </a:r>
            <a:r>
              <a:rPr lang="en-US" dirty="0" smtClean="0"/>
              <a:t> Newman @ 954.513.9310</a:t>
            </a:r>
          </a:p>
        </p:txBody>
      </p:sp>
      <p:sp>
        <p:nvSpPr>
          <p:cNvPr id="11" name="Content Placeholder 10"/>
          <p:cNvSpPr>
            <a:spLocks noGrp="1"/>
          </p:cNvSpPr>
          <p:nvPr>
            <p:ph sz="half" idx="2"/>
          </p:nvPr>
        </p:nvSpPr>
        <p:spPr/>
        <p:txBody>
          <a:bodyPr>
            <a:normAutofit fontScale="92500"/>
          </a:bodyPr>
          <a:lstStyle/>
          <a:p>
            <a:endParaRPr lang="en-US" dirty="0" smtClean="0"/>
          </a:p>
          <a:p>
            <a:r>
              <a:rPr lang="en-US" dirty="0" smtClean="0"/>
              <a:t>Interested in providing financial support?</a:t>
            </a:r>
          </a:p>
          <a:p>
            <a:r>
              <a:rPr lang="en-US" dirty="0" smtClean="0"/>
              <a:t>You can donate online to your local North West Dade church @</a:t>
            </a:r>
          </a:p>
          <a:p>
            <a:r>
              <a:rPr lang="en-US" dirty="0" smtClean="0">
                <a:hlinkClick r:id="rId2"/>
              </a:rPr>
              <a:t>www.nwdsda.org</a:t>
            </a:r>
            <a:r>
              <a:rPr lang="en-US" dirty="0" smtClean="0"/>
              <a:t> or donate to the North American Division @ </a:t>
            </a:r>
            <a:r>
              <a:rPr lang="en-US" dirty="0" smtClean="0">
                <a:hlinkClick r:id="rId3"/>
              </a:rPr>
              <a:t>www.communityservices.org</a:t>
            </a:r>
            <a:r>
              <a:rPr lang="en-US" dirty="0" smtClean="0"/>
              <a:t> </a:t>
            </a:r>
          </a:p>
          <a:p>
            <a:r>
              <a:rPr lang="en-US" dirty="0" smtClean="0"/>
              <a:t>Support the International Mission through ADRA @ </a:t>
            </a:r>
            <a:r>
              <a:rPr lang="en-US" dirty="0" smtClean="0">
                <a:hlinkClick r:id="rId4"/>
              </a:rPr>
              <a:t>www.ADRA.org</a:t>
            </a:r>
            <a:endParaRPr lang="en-US" dirty="0" smtClean="0"/>
          </a:p>
          <a:p>
            <a:endParaRPr lang="en-US" dirty="0"/>
          </a:p>
        </p:txBody>
      </p:sp>
      <p:pic>
        <p:nvPicPr>
          <p:cNvPr id="12" name="Picture 11"/>
          <p:cNvPicPr>
            <a:picLocks noChangeAspect="1"/>
          </p:cNvPicPr>
          <p:nvPr/>
        </p:nvPicPr>
        <p:blipFill>
          <a:blip r:embed="rId5"/>
          <a:stretch>
            <a:fillRect/>
          </a:stretch>
        </p:blipFill>
        <p:spPr>
          <a:xfrm>
            <a:off x="6951517" y="0"/>
            <a:ext cx="2554412" cy="2182091"/>
          </a:xfrm>
          <a:prstGeom prst="rect">
            <a:avLst/>
          </a:prstGeom>
        </p:spPr>
      </p:pic>
    </p:spTree>
    <p:extLst>
      <p:ext uri="{BB962C8B-B14F-4D97-AF65-F5344CB8AC3E}">
        <p14:creationId xmlns:p14="http://schemas.microsoft.com/office/powerpoint/2010/main" val="419710771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www.kccsouthampton.org/wp-content/uploads/2012/10/elders-WIDE-pageba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03" y="0"/>
            <a:ext cx="1235326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37743" y="473896"/>
            <a:ext cx="10726507" cy="5910208"/>
          </a:xfrm>
          <a:prstGeom prst="rect">
            <a:avLst/>
          </a:prstGeom>
          <a:solidFill>
            <a:srgbClr val="F68423"/>
          </a:solidFill>
        </p:spPr>
        <p:txBody>
          <a:bodyPr wrap="square" rtlCol="0">
            <a:spAutoFit/>
          </a:bodyPr>
          <a:lstStyle/>
          <a:p>
            <a:r>
              <a:rPr lang="en-US" sz="5401" dirty="0">
                <a:solidFill>
                  <a:srgbClr val="000000"/>
                </a:solidFill>
                <a:latin typeface="Bodoni MT Black" panose="02070A03080606020203" pitchFamily="18" charset="0"/>
              </a:rPr>
              <a:t>Disaster </a:t>
            </a:r>
            <a:r>
              <a:rPr lang="en-US" sz="5401" dirty="0" smtClean="0">
                <a:solidFill>
                  <a:srgbClr val="000000"/>
                </a:solidFill>
                <a:latin typeface="Bodoni MT Black" panose="02070A03080606020203" pitchFamily="18" charset="0"/>
              </a:rPr>
              <a:t>Relief Coordinators</a:t>
            </a:r>
            <a:endParaRPr lang="en-US" sz="5401" dirty="0">
              <a:solidFill>
                <a:srgbClr val="000000"/>
              </a:solidFill>
              <a:latin typeface="Bodoni MT Black" panose="02070A03080606020203" pitchFamily="18" charset="0"/>
            </a:endParaRPr>
          </a:p>
          <a:p>
            <a:endParaRPr lang="en-US" sz="5401" dirty="0">
              <a:solidFill>
                <a:srgbClr val="000000"/>
              </a:solidFill>
              <a:latin typeface="Bodoni MT Black" panose="02070A03080606020203" pitchFamily="18" charset="0"/>
            </a:endParaRPr>
          </a:p>
          <a:p>
            <a:endParaRPr lang="en-US" sz="5401" dirty="0">
              <a:solidFill>
                <a:srgbClr val="000000"/>
              </a:solidFill>
              <a:latin typeface="Bodoni MT Black" panose="02070A03080606020203" pitchFamily="18" charset="0"/>
            </a:endParaRPr>
          </a:p>
          <a:p>
            <a:endParaRPr lang="en-US" sz="5401" dirty="0">
              <a:solidFill>
                <a:srgbClr val="000000"/>
              </a:solidFill>
              <a:latin typeface="Bodoni MT Black" panose="02070A03080606020203" pitchFamily="18" charset="0"/>
            </a:endParaRPr>
          </a:p>
          <a:p>
            <a:r>
              <a:rPr lang="en-US" sz="5401" dirty="0" smtClean="0">
                <a:solidFill>
                  <a:srgbClr val="000000"/>
                </a:solidFill>
                <a:latin typeface="Bodoni MT Black" panose="02070A03080606020203" pitchFamily="18" charset="0"/>
              </a:rPr>
              <a:t>Joel Newman   954.822.2231</a:t>
            </a:r>
            <a:endParaRPr lang="en-US" sz="5401" dirty="0">
              <a:solidFill>
                <a:srgbClr val="000000"/>
              </a:solidFill>
              <a:latin typeface="Bodoni MT Black" panose="02070A03080606020203" pitchFamily="18" charset="0"/>
            </a:endParaRPr>
          </a:p>
          <a:p>
            <a:r>
              <a:rPr lang="en-US" sz="5401" dirty="0" smtClean="0">
                <a:solidFill>
                  <a:srgbClr val="000000"/>
                </a:solidFill>
                <a:latin typeface="Bodoni MT Black" panose="02070A03080606020203" pitchFamily="18" charset="0"/>
              </a:rPr>
              <a:t>Sonia Newman 954.513.9310</a:t>
            </a:r>
            <a:endParaRPr lang="en-US" sz="5401" dirty="0">
              <a:solidFill>
                <a:srgbClr val="000000"/>
              </a:solidFill>
              <a:latin typeface="Bodoni MT Black" panose="02070A03080606020203" pitchFamily="18" charset="0"/>
            </a:endParaRPr>
          </a:p>
          <a:p>
            <a:r>
              <a:rPr lang="en-US" sz="5401" dirty="0">
                <a:solidFill>
                  <a:srgbClr val="000000"/>
                </a:solidFill>
                <a:latin typeface="Bodoni MT Black" panose="02070A03080606020203" pitchFamily="18" charset="0"/>
              </a:rPr>
              <a:t>Leslie </a:t>
            </a:r>
            <a:r>
              <a:rPr lang="en-US" sz="5401" dirty="0" err="1" smtClean="0">
                <a:solidFill>
                  <a:srgbClr val="000000"/>
                </a:solidFill>
                <a:latin typeface="Bodoni MT Black" panose="02070A03080606020203" pitchFamily="18" charset="0"/>
              </a:rPr>
              <a:t>Lobel</a:t>
            </a:r>
            <a:r>
              <a:rPr lang="en-US" sz="5401" dirty="0" smtClean="0">
                <a:solidFill>
                  <a:srgbClr val="000000"/>
                </a:solidFill>
                <a:latin typeface="Bodoni MT Black" panose="02070A03080606020203" pitchFamily="18" charset="0"/>
              </a:rPr>
              <a:t>     305.586.7118</a:t>
            </a:r>
            <a:endParaRPr lang="en-US" sz="5401" dirty="0">
              <a:solidFill>
                <a:srgbClr val="000000"/>
              </a:solidFill>
              <a:latin typeface="Bodoni MT Black" panose="02070A03080606020203" pitchFamily="18" charset="0"/>
            </a:endParaRPr>
          </a:p>
        </p:txBody>
      </p:sp>
    </p:spTree>
    <p:extLst>
      <p:ext uri="{BB962C8B-B14F-4D97-AF65-F5344CB8AC3E}">
        <p14:creationId xmlns:p14="http://schemas.microsoft.com/office/powerpoint/2010/main" val="2286999321"/>
      </p:ext>
    </p:extLst>
  </p:cSld>
  <p:clrMapOvr>
    <a:masterClrMapping/>
  </p:clrMapOvr>
  <p:transition spd="slow" advClick="0" advTm="10000">
    <p:push dir="u"/>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http://static1.squarespace.com/static/52e147c1e4b040775131b649/52e16a35e4b06d0d022f1576/52e16a89e4b033c01189657e/1390504596171/new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96" y="-7200"/>
            <a:ext cx="12172304"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28352" y="172272"/>
            <a:ext cx="13868400" cy="6555641"/>
          </a:xfrm>
          <a:prstGeom prst="rect">
            <a:avLst/>
          </a:prstGeom>
          <a:noFill/>
        </p:spPr>
        <p:txBody>
          <a:bodyPr wrap="square" rtlCol="0">
            <a:spAutoFit/>
          </a:bodyPr>
          <a:lstStyle/>
          <a:p>
            <a:pPr lvl="0" algn="ctr"/>
            <a:r>
              <a:rPr lang="en-US" sz="6000" b="1" i="1" dirty="0">
                <a:solidFill>
                  <a:srgbClr val="002060"/>
                </a:solidFill>
                <a:latin typeface="Arial Black" panose="020B0A04020102020204" pitchFamily="34" charset="0"/>
              </a:rPr>
              <a:t>Bible Study </a:t>
            </a:r>
          </a:p>
          <a:p>
            <a:pPr lvl="0" algn="ctr"/>
            <a:r>
              <a:rPr lang="en-US" sz="6000" b="1" i="1" dirty="0">
                <a:solidFill>
                  <a:srgbClr val="002060"/>
                </a:solidFill>
                <a:latin typeface="Arial Black" panose="020B0A04020102020204" pitchFamily="34" charset="0"/>
              </a:rPr>
              <a:t>Richard McKenzie</a:t>
            </a:r>
          </a:p>
          <a:p>
            <a:pPr lvl="0" algn="ctr"/>
            <a:endParaRPr lang="en-US" sz="6000" b="1" i="1" dirty="0">
              <a:solidFill>
                <a:srgbClr val="002060"/>
              </a:solidFill>
              <a:latin typeface="Arial Black" panose="020B0A04020102020204" pitchFamily="34" charset="0"/>
            </a:endParaRPr>
          </a:p>
          <a:p>
            <a:pPr lvl="0" algn="ctr"/>
            <a:r>
              <a:rPr lang="en-US" sz="6000" b="1" i="1" dirty="0">
                <a:solidFill>
                  <a:srgbClr val="002060"/>
                </a:solidFill>
                <a:latin typeface="Arial Black" panose="020B0A04020102020204" pitchFamily="34" charset="0"/>
              </a:rPr>
              <a:t>Living On The Brink</a:t>
            </a:r>
          </a:p>
          <a:p>
            <a:pPr lvl="0" algn="ctr"/>
            <a:r>
              <a:rPr lang="en-US" sz="6000" b="1" i="1" dirty="0">
                <a:solidFill>
                  <a:srgbClr val="002060"/>
                </a:solidFill>
                <a:latin typeface="Arial Black" panose="020B0A04020102020204" pitchFamily="34" charset="0"/>
              </a:rPr>
              <a:t>Of Eternity</a:t>
            </a:r>
          </a:p>
          <a:p>
            <a:pPr lvl="0" algn="ctr"/>
            <a:endParaRPr lang="en-US" sz="6000" b="1" i="1" dirty="0">
              <a:solidFill>
                <a:srgbClr val="002060"/>
              </a:solidFill>
              <a:latin typeface="Arial Black" panose="020B0A04020102020204" pitchFamily="34" charset="0"/>
            </a:endParaRPr>
          </a:p>
          <a:p>
            <a:pPr lvl="0" algn="ctr"/>
            <a:r>
              <a:rPr lang="en-US" sz="6000" b="1" i="1" dirty="0">
                <a:solidFill>
                  <a:srgbClr val="002060"/>
                </a:solidFill>
                <a:latin typeface="Arial Black" panose="020B0A04020102020204" pitchFamily="34" charset="0"/>
              </a:rPr>
              <a:t>5 PM</a:t>
            </a:r>
            <a:endParaRPr lang="en-US" sz="6000" b="1" i="1"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35138992"/>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650" y="-1"/>
            <a:ext cx="12225315" cy="3042745"/>
          </a:xfrm>
          <a:prstGeom prst="rect">
            <a:avLst/>
          </a:prstGeom>
        </p:spPr>
      </p:pic>
      <p:sp>
        <p:nvSpPr>
          <p:cNvPr id="3" name="TextBox 2"/>
          <p:cNvSpPr txBox="1"/>
          <p:nvPr/>
        </p:nvSpPr>
        <p:spPr>
          <a:xfrm>
            <a:off x="-33315" y="3042747"/>
            <a:ext cx="12225315" cy="3785652"/>
          </a:xfrm>
          <a:prstGeom prst="rect">
            <a:avLst/>
          </a:prstGeom>
          <a:solidFill>
            <a:srgbClr val="575F3D"/>
          </a:solidFill>
        </p:spPr>
        <p:txBody>
          <a:bodyPr wrap="square" rtlCol="0">
            <a:spAutoFit/>
          </a:bodyPr>
          <a:lstStyle/>
          <a:p>
            <a:pPr algn="ctr"/>
            <a:r>
              <a:rPr lang="en-US" sz="4000" dirty="0" smtClean="0">
                <a:solidFill>
                  <a:srgbClr val="FFFFFF"/>
                </a:solidFill>
              </a:rPr>
              <a:t>PLEASE HELP OUR</a:t>
            </a:r>
          </a:p>
          <a:p>
            <a:pPr algn="ctr"/>
            <a:r>
              <a:rPr lang="en-US" sz="4000" dirty="0" smtClean="0">
                <a:solidFill>
                  <a:srgbClr val="FF0000"/>
                </a:solidFill>
              </a:rPr>
              <a:t>PATHFINDERS</a:t>
            </a:r>
          </a:p>
          <a:p>
            <a:pPr algn="ctr"/>
            <a:r>
              <a:rPr lang="en-US" sz="4000" dirty="0" smtClean="0">
                <a:solidFill>
                  <a:srgbClr val="FFFFFF"/>
                </a:solidFill>
              </a:rPr>
              <a:t>GET TO </a:t>
            </a:r>
          </a:p>
          <a:p>
            <a:pPr algn="ctr"/>
            <a:r>
              <a:rPr lang="en-US" sz="4000" dirty="0" smtClean="0">
                <a:solidFill>
                  <a:srgbClr val="FF0000"/>
                </a:solidFill>
              </a:rPr>
              <a:t>GILETTE, WYOMING</a:t>
            </a:r>
          </a:p>
          <a:p>
            <a:pPr algn="ctr"/>
            <a:r>
              <a:rPr lang="en-US" sz="4000" dirty="0" smtClean="0">
                <a:solidFill>
                  <a:srgbClr val="FFFFFF"/>
                </a:solidFill>
              </a:rPr>
              <a:t>MARK YOUR DONATION </a:t>
            </a:r>
          </a:p>
          <a:p>
            <a:pPr algn="ctr"/>
            <a:r>
              <a:rPr lang="en-US" sz="4000" dirty="0" smtClean="0">
                <a:solidFill>
                  <a:srgbClr val="FF0000"/>
                </a:solidFill>
              </a:rPr>
              <a:t>“GILETTE”</a:t>
            </a:r>
            <a:endParaRPr lang="en-US" sz="4000" dirty="0">
              <a:solidFill>
                <a:srgbClr val="FF0000"/>
              </a:solidFill>
            </a:endParaRPr>
          </a:p>
        </p:txBody>
      </p:sp>
    </p:spTree>
    <p:extLst>
      <p:ext uri="{BB962C8B-B14F-4D97-AF65-F5344CB8AC3E}">
        <p14:creationId xmlns:p14="http://schemas.microsoft.com/office/powerpoint/2010/main" val="429192457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3572028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253604619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476250"/>
            <a:ext cx="10058400" cy="5648739"/>
          </a:xfrm>
          <a:prstGeom prst="rect">
            <a:avLst/>
          </a:prstGeom>
        </p:spPr>
      </p:pic>
    </p:spTree>
    <p:extLst>
      <p:ext uri="{BB962C8B-B14F-4D97-AF65-F5344CB8AC3E}">
        <p14:creationId xmlns:p14="http://schemas.microsoft.com/office/powerpoint/2010/main" val="369586687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476250"/>
            <a:ext cx="10058400" cy="5648739"/>
          </a:xfrm>
          <a:prstGeom prst="rect">
            <a:avLst/>
          </a:prstGeom>
        </p:spPr>
      </p:pic>
    </p:spTree>
    <p:extLst>
      <p:ext uri="{BB962C8B-B14F-4D97-AF65-F5344CB8AC3E}">
        <p14:creationId xmlns:p14="http://schemas.microsoft.com/office/powerpoint/2010/main" val="1029638513"/>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5269"/>
            <a:ext cx="18954427" cy="11664263"/>
          </a:xfrm>
          <a:prstGeom prst="rect">
            <a:avLst/>
          </a:prstGeom>
        </p:spPr>
      </p:pic>
    </p:spTree>
    <p:extLst>
      <p:ext uri="{BB962C8B-B14F-4D97-AF65-F5344CB8AC3E}">
        <p14:creationId xmlns:p14="http://schemas.microsoft.com/office/powerpoint/2010/main" val="378626885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321308" cy="6930736"/>
          </a:xfrm>
          <a:prstGeom prst="rect">
            <a:avLst/>
          </a:prstGeom>
        </p:spPr>
      </p:pic>
      <p:sp>
        <p:nvSpPr>
          <p:cNvPr id="3" name="TextBox 2"/>
          <p:cNvSpPr txBox="1"/>
          <p:nvPr/>
        </p:nvSpPr>
        <p:spPr>
          <a:xfrm>
            <a:off x="0" y="2712027"/>
            <a:ext cx="12321308" cy="1754326"/>
          </a:xfrm>
          <a:prstGeom prst="rect">
            <a:avLst/>
          </a:prstGeom>
          <a:solidFill>
            <a:srgbClr val="FCE2A8"/>
          </a:solidFill>
        </p:spPr>
        <p:txBody>
          <a:bodyPr wrap="square" rtlCol="0">
            <a:spAutoFit/>
          </a:bodyPr>
          <a:lstStyle/>
          <a:p>
            <a:pPr algn="ctr"/>
            <a:r>
              <a:rPr lang="en-US" sz="5400" b="1" dirty="0" smtClean="0">
                <a:solidFill>
                  <a:srgbClr val="000000"/>
                </a:solidFill>
                <a:latin typeface="Bauhaus 93" panose="04030905020B02020C02" pitchFamily="82" charset="0"/>
              </a:rPr>
              <a:t>HAND WASHING IS A GOOD WAY TO CUT</a:t>
            </a:r>
          </a:p>
          <a:p>
            <a:pPr algn="ctr"/>
            <a:r>
              <a:rPr lang="en-US" sz="5400" b="1" dirty="0" smtClean="0">
                <a:solidFill>
                  <a:srgbClr val="000000"/>
                </a:solidFill>
                <a:latin typeface="Bauhaus 93" panose="04030905020B02020C02" pitchFamily="82" charset="0"/>
              </a:rPr>
              <a:t> DOWN ON VIRUS TRANSFER </a:t>
            </a:r>
            <a:endParaRPr lang="en-US" sz="5400" b="1" dirty="0">
              <a:solidFill>
                <a:srgbClr val="000000"/>
              </a:solidFill>
              <a:latin typeface="Bauhaus 93" panose="04030905020B02020C02" pitchFamily="82" charset="0"/>
            </a:endParaRPr>
          </a:p>
        </p:txBody>
      </p:sp>
    </p:spTree>
    <p:extLst>
      <p:ext uri="{BB962C8B-B14F-4D97-AF65-F5344CB8AC3E}">
        <p14:creationId xmlns:p14="http://schemas.microsoft.com/office/powerpoint/2010/main" val="7990089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1145744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829300" cy="2952750"/>
          </a:xfrm>
          <a:prstGeom prst="rect">
            <a:avLst/>
          </a:prstGeom>
        </p:spPr>
      </p:pic>
      <p:sp>
        <p:nvSpPr>
          <p:cNvPr id="3" name="Rectangle 2"/>
          <p:cNvSpPr/>
          <p:nvPr/>
        </p:nvSpPr>
        <p:spPr>
          <a:xfrm>
            <a:off x="184365" y="3047315"/>
            <a:ext cx="5460570" cy="3847207"/>
          </a:xfrm>
          <a:prstGeom prst="rect">
            <a:avLst/>
          </a:prstGeom>
        </p:spPr>
        <p:txBody>
          <a:bodyPr wrap="square">
            <a:spAutoFit/>
          </a:bodyPr>
          <a:lstStyle/>
          <a:p>
            <a:r>
              <a:rPr lang="en-US" sz="2800" dirty="0">
                <a:solidFill>
                  <a:srgbClr val="000000"/>
                </a:solidFill>
              </a:rPr>
              <a:t>Au</a:t>
            </a:r>
            <a:r>
              <a:rPr lang="en-US" sz="2400" dirty="0">
                <a:solidFill>
                  <a:srgbClr val="000000"/>
                </a:solidFill>
              </a:rPr>
              <a:t>gust Channel </a:t>
            </a:r>
            <a:r>
              <a:rPr lang="en-US" sz="2400" dirty="0" err="1">
                <a:solidFill>
                  <a:srgbClr val="000000"/>
                </a:solidFill>
              </a:rPr>
              <a:t>Hurlston</a:t>
            </a:r>
            <a:r>
              <a:rPr lang="en-US" sz="2400" dirty="0">
                <a:solidFill>
                  <a:srgbClr val="000000"/>
                </a:solidFill>
              </a:rPr>
              <a:t> 1 </a:t>
            </a:r>
          </a:p>
          <a:p>
            <a:r>
              <a:rPr lang="en-US" sz="2400" dirty="0">
                <a:solidFill>
                  <a:srgbClr val="000000"/>
                </a:solidFill>
              </a:rPr>
              <a:t>Elisabeth </a:t>
            </a:r>
            <a:r>
              <a:rPr lang="en-US" sz="2400" dirty="0" err="1">
                <a:solidFill>
                  <a:srgbClr val="000000"/>
                </a:solidFill>
              </a:rPr>
              <a:t>Momplaisir</a:t>
            </a:r>
            <a:r>
              <a:rPr lang="en-US" sz="2400" dirty="0">
                <a:solidFill>
                  <a:srgbClr val="000000"/>
                </a:solidFill>
              </a:rPr>
              <a:t> 1 </a:t>
            </a:r>
          </a:p>
          <a:p>
            <a:r>
              <a:rPr lang="en-US" sz="2400" dirty="0">
                <a:solidFill>
                  <a:srgbClr val="000000"/>
                </a:solidFill>
              </a:rPr>
              <a:t>Christopher Paul 2 </a:t>
            </a:r>
          </a:p>
          <a:p>
            <a:r>
              <a:rPr lang="en-US" sz="2400" dirty="0">
                <a:solidFill>
                  <a:srgbClr val="000000"/>
                </a:solidFill>
              </a:rPr>
              <a:t>Raina Simon 3 </a:t>
            </a:r>
          </a:p>
          <a:p>
            <a:r>
              <a:rPr lang="en-US" sz="2400" dirty="0">
                <a:solidFill>
                  <a:srgbClr val="000000"/>
                </a:solidFill>
              </a:rPr>
              <a:t>Jean </a:t>
            </a:r>
            <a:r>
              <a:rPr lang="en-US" sz="2400" dirty="0" err="1">
                <a:solidFill>
                  <a:srgbClr val="000000"/>
                </a:solidFill>
              </a:rPr>
              <a:t>Lubin</a:t>
            </a:r>
            <a:r>
              <a:rPr lang="en-US" sz="2400" dirty="0">
                <a:solidFill>
                  <a:srgbClr val="000000"/>
                </a:solidFill>
              </a:rPr>
              <a:t> 6 </a:t>
            </a:r>
          </a:p>
          <a:p>
            <a:r>
              <a:rPr lang="en-US" sz="2400" dirty="0">
                <a:solidFill>
                  <a:srgbClr val="000000"/>
                </a:solidFill>
              </a:rPr>
              <a:t>Nathaniel Best 10 </a:t>
            </a:r>
          </a:p>
          <a:p>
            <a:r>
              <a:rPr lang="en-US" sz="2400" dirty="0">
                <a:solidFill>
                  <a:srgbClr val="000000"/>
                </a:solidFill>
              </a:rPr>
              <a:t>Yvonne Chung 10 </a:t>
            </a:r>
          </a:p>
          <a:p>
            <a:r>
              <a:rPr lang="en-US" sz="2400" dirty="0">
                <a:solidFill>
                  <a:srgbClr val="000000"/>
                </a:solidFill>
              </a:rPr>
              <a:t>Ryan Simon 11 </a:t>
            </a:r>
            <a:endParaRPr lang="en-US" sz="2400" dirty="0" smtClean="0">
              <a:solidFill>
                <a:srgbClr val="000000"/>
              </a:solidFill>
            </a:endParaRPr>
          </a:p>
          <a:p>
            <a:r>
              <a:rPr lang="en-US" sz="2400" dirty="0">
                <a:solidFill>
                  <a:srgbClr val="000000"/>
                </a:solidFill>
              </a:rPr>
              <a:t>Beata Quintana 13 </a:t>
            </a:r>
          </a:p>
          <a:p>
            <a:r>
              <a:rPr lang="en-US" sz="2400" dirty="0">
                <a:solidFill>
                  <a:srgbClr val="000000"/>
                </a:solidFill>
              </a:rPr>
              <a:t>Brandon Clemons 14 </a:t>
            </a:r>
          </a:p>
        </p:txBody>
      </p:sp>
      <p:sp>
        <p:nvSpPr>
          <p:cNvPr id="4" name="Rectangle 3"/>
          <p:cNvSpPr/>
          <p:nvPr/>
        </p:nvSpPr>
        <p:spPr>
          <a:xfrm>
            <a:off x="5644935" y="363041"/>
            <a:ext cx="6422428" cy="6370975"/>
          </a:xfrm>
          <a:prstGeom prst="rect">
            <a:avLst/>
          </a:prstGeom>
        </p:spPr>
        <p:txBody>
          <a:bodyPr wrap="square">
            <a:spAutoFit/>
          </a:bodyPr>
          <a:lstStyle/>
          <a:p>
            <a:r>
              <a:rPr lang="en-US" sz="2400" dirty="0" smtClean="0">
                <a:solidFill>
                  <a:srgbClr val="000000"/>
                </a:solidFill>
              </a:rPr>
              <a:t>Joan </a:t>
            </a:r>
            <a:r>
              <a:rPr lang="en-US" sz="2400" dirty="0">
                <a:solidFill>
                  <a:srgbClr val="000000"/>
                </a:solidFill>
              </a:rPr>
              <a:t>Rose Morales 14 </a:t>
            </a:r>
          </a:p>
          <a:p>
            <a:r>
              <a:rPr lang="en-US" sz="2400" dirty="0">
                <a:solidFill>
                  <a:srgbClr val="000000"/>
                </a:solidFill>
              </a:rPr>
              <a:t>Myron Walters 14 </a:t>
            </a:r>
          </a:p>
          <a:p>
            <a:r>
              <a:rPr lang="en-US" sz="2400" dirty="0">
                <a:solidFill>
                  <a:srgbClr val="000000"/>
                </a:solidFill>
              </a:rPr>
              <a:t>Vanessa </a:t>
            </a:r>
            <a:r>
              <a:rPr lang="en-US" sz="2400" dirty="0" err="1">
                <a:solidFill>
                  <a:srgbClr val="000000"/>
                </a:solidFill>
              </a:rPr>
              <a:t>Hamzat</a:t>
            </a:r>
            <a:r>
              <a:rPr lang="en-US" sz="2400" dirty="0">
                <a:solidFill>
                  <a:srgbClr val="000000"/>
                </a:solidFill>
              </a:rPr>
              <a:t> 16 </a:t>
            </a:r>
          </a:p>
          <a:p>
            <a:r>
              <a:rPr lang="en-US" sz="2400" dirty="0">
                <a:solidFill>
                  <a:srgbClr val="000000"/>
                </a:solidFill>
              </a:rPr>
              <a:t>David Perry 16 </a:t>
            </a:r>
          </a:p>
          <a:p>
            <a:r>
              <a:rPr lang="en-US" sz="2400" dirty="0">
                <a:solidFill>
                  <a:srgbClr val="000000"/>
                </a:solidFill>
              </a:rPr>
              <a:t>Jackson </a:t>
            </a:r>
            <a:r>
              <a:rPr lang="en-US" sz="2400" dirty="0" err="1">
                <a:solidFill>
                  <a:srgbClr val="000000"/>
                </a:solidFill>
              </a:rPr>
              <a:t>Saintagne</a:t>
            </a:r>
            <a:r>
              <a:rPr lang="en-US" sz="2400" dirty="0">
                <a:solidFill>
                  <a:srgbClr val="000000"/>
                </a:solidFill>
              </a:rPr>
              <a:t> 16 </a:t>
            </a:r>
          </a:p>
          <a:p>
            <a:r>
              <a:rPr lang="en-US" sz="2400" dirty="0">
                <a:solidFill>
                  <a:srgbClr val="000000"/>
                </a:solidFill>
              </a:rPr>
              <a:t>Victor Dike 17 </a:t>
            </a:r>
          </a:p>
          <a:p>
            <a:r>
              <a:rPr lang="en-US" sz="2400" dirty="0">
                <a:solidFill>
                  <a:srgbClr val="000000"/>
                </a:solidFill>
              </a:rPr>
              <a:t>Barbara Stewart 17 </a:t>
            </a:r>
          </a:p>
          <a:p>
            <a:r>
              <a:rPr lang="en-US" sz="2400" dirty="0" err="1">
                <a:solidFill>
                  <a:srgbClr val="000000"/>
                </a:solidFill>
              </a:rPr>
              <a:t>Keneta</a:t>
            </a:r>
            <a:r>
              <a:rPr lang="en-US" sz="2400" dirty="0">
                <a:solidFill>
                  <a:srgbClr val="000000"/>
                </a:solidFill>
              </a:rPr>
              <a:t> </a:t>
            </a:r>
            <a:r>
              <a:rPr lang="en-US" sz="2400" dirty="0" err="1">
                <a:solidFill>
                  <a:srgbClr val="000000"/>
                </a:solidFill>
              </a:rPr>
              <a:t>McCalla</a:t>
            </a:r>
            <a:r>
              <a:rPr lang="en-US" sz="2400" dirty="0">
                <a:solidFill>
                  <a:srgbClr val="000000"/>
                </a:solidFill>
              </a:rPr>
              <a:t> 18 </a:t>
            </a:r>
          </a:p>
          <a:p>
            <a:r>
              <a:rPr lang="en-US" sz="2400" dirty="0">
                <a:solidFill>
                  <a:srgbClr val="000000"/>
                </a:solidFill>
              </a:rPr>
              <a:t>Beverly Stone Morgan </a:t>
            </a:r>
            <a:r>
              <a:rPr lang="en-US" sz="2400" dirty="0" smtClean="0">
                <a:solidFill>
                  <a:srgbClr val="000000"/>
                </a:solidFill>
              </a:rPr>
              <a:t>19</a:t>
            </a:r>
          </a:p>
          <a:p>
            <a:r>
              <a:rPr lang="en-US" sz="2400" dirty="0" err="1" smtClean="0">
                <a:solidFill>
                  <a:srgbClr val="000000"/>
                </a:solidFill>
              </a:rPr>
              <a:t>Zendya</a:t>
            </a:r>
            <a:r>
              <a:rPr lang="en-US" sz="2400" dirty="0" smtClean="0">
                <a:solidFill>
                  <a:srgbClr val="000000"/>
                </a:solidFill>
              </a:rPr>
              <a:t> Douglas 19 </a:t>
            </a:r>
            <a:endParaRPr lang="en-US" sz="2400" dirty="0">
              <a:solidFill>
                <a:srgbClr val="000000"/>
              </a:solidFill>
            </a:endParaRPr>
          </a:p>
          <a:p>
            <a:r>
              <a:rPr lang="en-US" sz="2400" dirty="0">
                <a:solidFill>
                  <a:srgbClr val="000000"/>
                </a:solidFill>
              </a:rPr>
              <a:t>Maria </a:t>
            </a:r>
            <a:r>
              <a:rPr lang="en-US" sz="2400" dirty="0" err="1">
                <a:solidFill>
                  <a:srgbClr val="000000"/>
                </a:solidFill>
              </a:rPr>
              <a:t>Parente</a:t>
            </a:r>
            <a:r>
              <a:rPr lang="en-US" sz="2400" dirty="0">
                <a:solidFill>
                  <a:srgbClr val="000000"/>
                </a:solidFill>
              </a:rPr>
              <a:t> 19 </a:t>
            </a:r>
          </a:p>
          <a:p>
            <a:r>
              <a:rPr lang="en-US" sz="2400" dirty="0" err="1">
                <a:solidFill>
                  <a:srgbClr val="000000"/>
                </a:solidFill>
              </a:rPr>
              <a:t>Philomene</a:t>
            </a:r>
            <a:r>
              <a:rPr lang="en-US" sz="2400" dirty="0">
                <a:solidFill>
                  <a:srgbClr val="000000"/>
                </a:solidFill>
              </a:rPr>
              <a:t> Robinson 25 </a:t>
            </a:r>
          </a:p>
          <a:p>
            <a:r>
              <a:rPr lang="en-US" sz="2400" dirty="0" err="1">
                <a:solidFill>
                  <a:srgbClr val="000000"/>
                </a:solidFill>
              </a:rPr>
              <a:t>karleah</a:t>
            </a:r>
            <a:r>
              <a:rPr lang="en-US" sz="2400" dirty="0">
                <a:solidFill>
                  <a:srgbClr val="000000"/>
                </a:solidFill>
              </a:rPr>
              <a:t> Scarlett 26 </a:t>
            </a:r>
          </a:p>
          <a:p>
            <a:r>
              <a:rPr lang="en-US" sz="2400" dirty="0">
                <a:solidFill>
                  <a:srgbClr val="000000"/>
                </a:solidFill>
              </a:rPr>
              <a:t>Marco Valenca 29 </a:t>
            </a:r>
          </a:p>
          <a:p>
            <a:r>
              <a:rPr lang="en-US" sz="2400" dirty="0">
                <a:solidFill>
                  <a:srgbClr val="000000"/>
                </a:solidFill>
              </a:rPr>
              <a:t>Estella </a:t>
            </a:r>
            <a:r>
              <a:rPr lang="en-US" sz="2400" dirty="0" err="1">
                <a:solidFill>
                  <a:srgbClr val="000000"/>
                </a:solidFill>
              </a:rPr>
              <a:t>Bajoo</a:t>
            </a:r>
            <a:r>
              <a:rPr lang="en-US" sz="2400" dirty="0">
                <a:solidFill>
                  <a:srgbClr val="000000"/>
                </a:solidFill>
              </a:rPr>
              <a:t> 30 </a:t>
            </a:r>
          </a:p>
          <a:p>
            <a:r>
              <a:rPr lang="en-US" sz="2400" dirty="0">
                <a:solidFill>
                  <a:srgbClr val="000000"/>
                </a:solidFill>
              </a:rPr>
              <a:t>Deserien Hines 30 </a:t>
            </a:r>
          </a:p>
          <a:p>
            <a:r>
              <a:rPr lang="en-US" sz="2400" dirty="0">
                <a:solidFill>
                  <a:srgbClr val="000000"/>
                </a:solidFill>
              </a:rPr>
              <a:t>Derrick Colas 31 </a:t>
            </a:r>
          </a:p>
        </p:txBody>
      </p:sp>
    </p:spTree>
    <p:extLst>
      <p:ext uri="{BB962C8B-B14F-4D97-AF65-F5344CB8AC3E}">
        <p14:creationId xmlns:p14="http://schemas.microsoft.com/office/powerpoint/2010/main" val="16492192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2795" y="499632"/>
            <a:ext cx="7427464" cy="2896711"/>
          </a:xfrm>
          <a:prstGeom prst="rect">
            <a:avLst/>
          </a:prstGeom>
        </p:spPr>
      </p:pic>
      <p:sp>
        <p:nvSpPr>
          <p:cNvPr id="3" name="TextBox 2"/>
          <p:cNvSpPr txBox="1"/>
          <p:nvPr/>
        </p:nvSpPr>
        <p:spPr>
          <a:xfrm>
            <a:off x="0" y="3410411"/>
            <a:ext cx="12192000" cy="3170099"/>
          </a:xfrm>
          <a:prstGeom prst="rect">
            <a:avLst/>
          </a:prstGeom>
          <a:noFill/>
        </p:spPr>
        <p:txBody>
          <a:bodyPr wrap="square" rtlCol="0">
            <a:spAutoFit/>
          </a:bodyPr>
          <a:lstStyle/>
          <a:p>
            <a:pPr algn="ctr"/>
            <a:r>
              <a:rPr lang="en-US" sz="4000" b="1" dirty="0" smtClean="0">
                <a:solidFill>
                  <a:srgbClr val="000000"/>
                </a:solidFill>
                <a:latin typeface="Arial Black" panose="020B0A04020102020204" pitchFamily="34" charset="0"/>
              </a:rPr>
              <a:t>You are invited to join our Seniors </a:t>
            </a:r>
          </a:p>
          <a:p>
            <a:pPr algn="ctr"/>
            <a:r>
              <a:rPr lang="en-US" sz="4000" b="1" dirty="0" smtClean="0">
                <a:solidFill>
                  <a:srgbClr val="000000"/>
                </a:solidFill>
                <a:latin typeface="Arial Black" panose="020B0A04020102020204" pitchFamily="34" charset="0"/>
              </a:rPr>
              <a:t>as they fellowship and pray</a:t>
            </a:r>
          </a:p>
          <a:p>
            <a:pPr algn="ctr"/>
            <a:r>
              <a:rPr lang="en-US" sz="4000" b="1" dirty="0" smtClean="0">
                <a:solidFill>
                  <a:srgbClr val="000000"/>
                </a:solidFill>
                <a:latin typeface="Arial Black" panose="020B0A04020102020204" pitchFamily="34" charset="0"/>
              </a:rPr>
              <a:t>11am every Wednesday on the prayer line</a:t>
            </a:r>
          </a:p>
          <a:p>
            <a:pPr algn="ctr"/>
            <a:r>
              <a:rPr lang="en-US" sz="4000" b="1" smtClean="0">
                <a:solidFill>
                  <a:srgbClr val="000000"/>
                </a:solidFill>
                <a:latin typeface="Arial Black" panose="020B0A04020102020204" pitchFamily="34" charset="0"/>
              </a:rPr>
              <a:t>848.220.3100</a:t>
            </a:r>
            <a:endParaRPr lang="en-US" sz="4000" b="1" dirty="0" smtClean="0">
              <a:solidFill>
                <a:srgbClr val="000000"/>
              </a:solidFill>
              <a:latin typeface="Arial Black" panose="020B0A04020102020204" pitchFamily="34" charset="0"/>
            </a:endParaRPr>
          </a:p>
          <a:p>
            <a:pPr algn="ctr"/>
            <a:r>
              <a:rPr lang="en-US" sz="4000" b="1" dirty="0" smtClean="0">
                <a:solidFill>
                  <a:srgbClr val="000000"/>
                </a:solidFill>
                <a:latin typeface="Arial Black" panose="020B0A04020102020204" pitchFamily="34" charset="0"/>
              </a:rPr>
              <a:t>PW</a:t>
            </a:r>
            <a:r>
              <a:rPr lang="en-US" sz="4000" b="1" smtClean="0">
                <a:solidFill>
                  <a:srgbClr val="000000"/>
                </a:solidFill>
                <a:latin typeface="Arial Black" panose="020B0A04020102020204" pitchFamily="34" charset="0"/>
              </a:rPr>
              <a:t>: 6500202# </a:t>
            </a:r>
            <a:endParaRPr lang="en-US" sz="4000" b="1" dirty="0">
              <a:solidFill>
                <a:srgbClr val="000000"/>
              </a:solidFill>
              <a:latin typeface="Arial Black" panose="020B0A04020102020204" pitchFamily="34" charset="0"/>
            </a:endParaRPr>
          </a:p>
        </p:txBody>
      </p:sp>
    </p:spTree>
    <p:extLst>
      <p:ext uri="{BB962C8B-B14F-4D97-AF65-F5344CB8AC3E}">
        <p14:creationId xmlns:p14="http://schemas.microsoft.com/office/powerpoint/2010/main" val="1417768150"/>
      </p:ext>
    </p:extLst>
  </p:cSld>
  <p:clrMapOvr>
    <a:masterClrMapping/>
  </p:clrMapOvr>
  <p:transition spd="slow" advClick="0" advTm="10000">
    <p:push dir="u"/>
  </p:transition>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862" y="1"/>
            <a:ext cx="12240861" cy="4041508"/>
          </a:xfrm>
          <a:prstGeom prst="rect">
            <a:avLst/>
          </a:prstGeom>
        </p:spPr>
      </p:pic>
      <p:sp>
        <p:nvSpPr>
          <p:cNvPr id="3" name="TextBox 2"/>
          <p:cNvSpPr txBox="1"/>
          <p:nvPr/>
        </p:nvSpPr>
        <p:spPr>
          <a:xfrm>
            <a:off x="-83762" y="4174135"/>
            <a:ext cx="12312990" cy="2554545"/>
          </a:xfrm>
          <a:prstGeom prst="rect">
            <a:avLst/>
          </a:prstGeom>
          <a:noFill/>
        </p:spPr>
        <p:txBody>
          <a:bodyPr wrap="square" rtlCol="0">
            <a:spAutoFit/>
          </a:bodyPr>
          <a:lstStyle/>
          <a:p>
            <a:pPr algn="ctr"/>
            <a:r>
              <a:rPr lang="en-US" sz="3200" b="1" dirty="0" smtClean="0">
                <a:solidFill>
                  <a:srgbClr val="000000"/>
                </a:solidFill>
              </a:rPr>
              <a:t>Grab your hymnal, find your favorite song and join us each Sabbath afternoon at 3:30pm – 4:30pm as we sing and praise the Lord together.</a:t>
            </a:r>
          </a:p>
          <a:p>
            <a:pPr algn="ctr"/>
            <a:r>
              <a:rPr lang="en-US" sz="3200" b="1">
                <a:solidFill>
                  <a:srgbClr val="000000"/>
                </a:solidFill>
              </a:rPr>
              <a:t>848.220.3100</a:t>
            </a:r>
          </a:p>
          <a:p>
            <a:pPr algn="ctr"/>
            <a:r>
              <a:rPr lang="en-US" sz="3200" b="1">
                <a:solidFill>
                  <a:srgbClr val="000000"/>
                </a:solidFill>
              </a:rPr>
              <a:t>PW: 6500202# </a:t>
            </a:r>
            <a:endParaRPr lang="en-US" sz="3200" b="1" dirty="0">
              <a:solidFill>
                <a:srgbClr val="000000"/>
              </a:solidFill>
            </a:endParaRPr>
          </a:p>
        </p:txBody>
      </p:sp>
    </p:spTree>
    <p:extLst>
      <p:ext uri="{BB962C8B-B14F-4D97-AF65-F5344CB8AC3E}">
        <p14:creationId xmlns:p14="http://schemas.microsoft.com/office/powerpoint/2010/main" val="2753778143"/>
      </p:ext>
    </p:extLst>
  </p:cSld>
  <p:clrMapOvr>
    <a:masterClrMapping/>
  </p:clrMapOvr>
  <p:transition spd="slow" advClick="0" advTm="10000">
    <p:push dir="u"/>
  </p:transition>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43513"/>
            <a:ext cx="12192000" cy="4818528"/>
          </a:xfrm>
          <a:prstGeom prst="rect">
            <a:avLst/>
          </a:prstGeom>
        </p:spPr>
      </p:pic>
      <p:sp>
        <p:nvSpPr>
          <p:cNvPr id="3" name="TextBox 2"/>
          <p:cNvSpPr txBox="1"/>
          <p:nvPr/>
        </p:nvSpPr>
        <p:spPr>
          <a:xfrm>
            <a:off x="0" y="4279847"/>
            <a:ext cx="12192000" cy="3077766"/>
          </a:xfrm>
          <a:prstGeom prst="rect">
            <a:avLst/>
          </a:prstGeom>
          <a:noFill/>
        </p:spPr>
        <p:txBody>
          <a:bodyPr wrap="square" rtlCol="0">
            <a:spAutoFit/>
          </a:bodyPr>
          <a:lstStyle/>
          <a:p>
            <a:pPr algn="ctr"/>
            <a:r>
              <a:rPr lang="en-US" sz="3600" b="1" dirty="0">
                <a:solidFill>
                  <a:srgbClr val="484326"/>
                </a:solidFill>
              </a:rPr>
              <a:t>Mon–Fri weekly prayer: 6:00am &amp; 6:00pm </a:t>
            </a:r>
          </a:p>
          <a:p>
            <a:pPr algn="ctr"/>
            <a:r>
              <a:rPr lang="en-US" sz="3600" b="1" dirty="0">
                <a:solidFill>
                  <a:srgbClr val="484326"/>
                </a:solidFill>
              </a:rPr>
              <a:t>Wednesday Evening: 7:30pm – </a:t>
            </a:r>
            <a:r>
              <a:rPr lang="en-US" sz="3600" b="1" dirty="0" smtClean="0">
                <a:solidFill>
                  <a:srgbClr val="484326"/>
                </a:solidFill>
              </a:rPr>
              <a:t>8:30pm  -  </a:t>
            </a:r>
            <a:r>
              <a:rPr lang="en-US" sz="3600" b="1" dirty="0" smtClean="0">
                <a:solidFill>
                  <a:srgbClr val="FF0000"/>
                </a:solidFill>
              </a:rPr>
              <a:t>Zoom</a:t>
            </a:r>
            <a:endParaRPr lang="en-US" sz="3600" b="1" dirty="0">
              <a:solidFill>
                <a:srgbClr val="FF0000"/>
              </a:solidFill>
            </a:endParaRPr>
          </a:p>
          <a:p>
            <a:pPr algn="ctr"/>
            <a:r>
              <a:rPr lang="en-US" sz="3600" b="1" dirty="0" smtClean="0">
                <a:solidFill>
                  <a:srgbClr val="484326"/>
                </a:solidFill>
              </a:rPr>
              <a:t>Sabbath Mornings: 9am </a:t>
            </a:r>
            <a:r>
              <a:rPr lang="en-US" sz="3600" b="1" dirty="0">
                <a:solidFill>
                  <a:srgbClr val="484326"/>
                </a:solidFill>
              </a:rPr>
              <a:t>– </a:t>
            </a:r>
            <a:r>
              <a:rPr lang="en-US" sz="3600" b="1" dirty="0" smtClean="0">
                <a:solidFill>
                  <a:srgbClr val="484326"/>
                </a:solidFill>
              </a:rPr>
              <a:t>10am</a:t>
            </a:r>
            <a:endParaRPr lang="en-US" sz="3600" b="1" dirty="0">
              <a:solidFill>
                <a:srgbClr val="484326"/>
              </a:solidFill>
            </a:endParaRPr>
          </a:p>
          <a:p>
            <a:endParaRPr lang="en-US" sz="1400" b="1" dirty="0">
              <a:solidFill>
                <a:srgbClr val="484326"/>
              </a:solidFill>
            </a:endParaRPr>
          </a:p>
          <a:p>
            <a:pPr algn="ctr"/>
            <a:r>
              <a:rPr lang="en-US" sz="3600" b="1" dirty="0">
                <a:solidFill>
                  <a:srgbClr val="484326"/>
                </a:solidFill>
              </a:rPr>
              <a:t>Prayer </a:t>
            </a:r>
            <a:r>
              <a:rPr lang="en-US" sz="3600" b="1" dirty="0" smtClean="0">
                <a:solidFill>
                  <a:srgbClr val="484326"/>
                </a:solidFill>
              </a:rPr>
              <a:t>Line: </a:t>
            </a:r>
            <a:r>
              <a:rPr lang="en-US" sz="3600" b="1" dirty="0" smtClean="0">
                <a:solidFill>
                  <a:srgbClr val="FF0000"/>
                </a:solidFill>
              </a:rPr>
              <a:t>848.220.3100</a:t>
            </a:r>
            <a:r>
              <a:rPr lang="en-US" sz="3600" b="1" dirty="0" smtClean="0">
                <a:solidFill>
                  <a:srgbClr val="484326"/>
                </a:solidFill>
              </a:rPr>
              <a:t>   </a:t>
            </a:r>
            <a:r>
              <a:rPr lang="en-US" sz="3600" b="1" dirty="0">
                <a:solidFill>
                  <a:srgbClr val="484326"/>
                </a:solidFill>
              </a:rPr>
              <a:t>Conference </a:t>
            </a:r>
            <a:r>
              <a:rPr lang="en-US" sz="3600" b="1" dirty="0" smtClean="0">
                <a:solidFill>
                  <a:srgbClr val="484326"/>
                </a:solidFill>
              </a:rPr>
              <a:t>ID: </a:t>
            </a:r>
            <a:r>
              <a:rPr lang="en-US" sz="3600" b="1" dirty="0" smtClean="0">
                <a:solidFill>
                  <a:srgbClr val="FF0000"/>
                </a:solidFill>
              </a:rPr>
              <a:t>6500202#</a:t>
            </a:r>
            <a:endParaRPr lang="en-US" sz="3600" b="1" dirty="0">
              <a:solidFill>
                <a:srgbClr val="FF0000"/>
              </a:solidFill>
            </a:endParaRPr>
          </a:p>
          <a:p>
            <a:pPr algn="ctr"/>
            <a:endParaRPr lang="en-US" sz="3600" b="1" dirty="0">
              <a:solidFill>
                <a:srgbClr val="484326"/>
              </a:solidFill>
            </a:endParaRPr>
          </a:p>
        </p:txBody>
      </p:sp>
    </p:spTree>
    <p:extLst>
      <p:ext uri="{BB962C8B-B14F-4D97-AF65-F5344CB8AC3E}">
        <p14:creationId xmlns:p14="http://schemas.microsoft.com/office/powerpoint/2010/main" val="215581089"/>
      </p:ext>
    </p:extLst>
  </p:cSld>
  <p:clrMapOvr>
    <a:masterClrMapping/>
  </p:clrMapOvr>
  <p:transition spd="slow" advClick="0" advTm="10000">
    <p:push dir="u"/>
  </p:transition>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89894" cy="5523345"/>
          </a:xfrm>
          <a:prstGeom prst="rect">
            <a:avLst/>
          </a:prstGeom>
        </p:spPr>
      </p:pic>
      <p:sp>
        <p:nvSpPr>
          <p:cNvPr id="3" name="TextBox 2"/>
          <p:cNvSpPr txBox="1"/>
          <p:nvPr/>
        </p:nvSpPr>
        <p:spPr>
          <a:xfrm>
            <a:off x="0" y="5403274"/>
            <a:ext cx="12189894" cy="1446550"/>
          </a:xfrm>
          <a:prstGeom prst="rect">
            <a:avLst/>
          </a:prstGeom>
          <a:noFill/>
        </p:spPr>
        <p:txBody>
          <a:bodyPr wrap="square" rtlCol="0">
            <a:spAutoFit/>
          </a:bodyPr>
          <a:lstStyle/>
          <a:p>
            <a:pPr algn="ctr"/>
            <a:r>
              <a:rPr lang="en-US" sz="4400" dirty="0" smtClean="0">
                <a:solidFill>
                  <a:srgbClr val="000000"/>
                </a:solidFill>
                <a:latin typeface="Bauhaus 93" panose="04030905020B02020C02" pitchFamily="82" charset="0"/>
              </a:rPr>
              <a:t>Join us on </a:t>
            </a:r>
            <a:r>
              <a:rPr lang="en-US" sz="4400" dirty="0" smtClean="0">
                <a:solidFill>
                  <a:srgbClr val="00B0F0"/>
                </a:solidFill>
                <a:latin typeface="Bauhaus 93" panose="04030905020B02020C02" pitchFamily="82" charset="0"/>
              </a:rPr>
              <a:t>Zoom</a:t>
            </a:r>
            <a:r>
              <a:rPr lang="en-US" sz="4400" dirty="0" smtClean="0">
                <a:solidFill>
                  <a:srgbClr val="000000"/>
                </a:solidFill>
                <a:latin typeface="Bauhaus 93" panose="04030905020B02020C02" pitchFamily="82" charset="0"/>
              </a:rPr>
              <a:t> every Wednesday evening at 730pm – Meeting ID: </a:t>
            </a:r>
            <a:r>
              <a:rPr lang="en-US" sz="4400" dirty="0" smtClean="0">
                <a:solidFill>
                  <a:srgbClr val="C00000"/>
                </a:solidFill>
                <a:latin typeface="Bauhaus 93" panose="04030905020B02020C02" pitchFamily="82" charset="0"/>
              </a:rPr>
              <a:t>307 954 563</a:t>
            </a:r>
            <a:endParaRPr lang="en-US" sz="4400" dirty="0">
              <a:solidFill>
                <a:srgbClr val="C00000"/>
              </a:solidFill>
              <a:latin typeface="Bauhaus 93" panose="04030905020B02020C02" pitchFamily="82" charset="0"/>
            </a:endParaRPr>
          </a:p>
        </p:txBody>
      </p:sp>
    </p:spTree>
    <p:extLst>
      <p:ext uri="{BB962C8B-B14F-4D97-AF65-F5344CB8AC3E}">
        <p14:creationId xmlns:p14="http://schemas.microsoft.com/office/powerpoint/2010/main" val="796035067"/>
      </p:ext>
    </p:extLst>
  </p:cSld>
  <p:clrMapOvr>
    <a:masterClrMapping/>
  </p:clrMapOvr>
  <p:transition spd="slow" advClick="0" advTm="10000">
    <p:push dir="u"/>
  </p:transition>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377" y="1730442"/>
            <a:ext cx="12192000" cy="5127558"/>
          </a:xfrm>
          <a:prstGeom prst="rect">
            <a:avLst/>
          </a:prstGeom>
        </p:spPr>
        <p:txBody>
          <a:bodyPr wrap="square">
            <a:spAutoFit/>
          </a:bodyPr>
          <a:lstStyle/>
          <a:p>
            <a:pPr algn="ctr">
              <a:lnSpc>
                <a:spcPct val="115000"/>
              </a:lnSpc>
              <a:spcBef>
                <a:spcPts val="650"/>
              </a:spcBef>
            </a:pPr>
            <a:r>
              <a:rPr lang="en-US" sz="3600" b="1" dirty="0">
                <a:solidFill>
                  <a:srgbClr val="006666"/>
                </a:solidFill>
                <a:latin typeface="Calibri" panose="020F0502020204030204" pitchFamily="34" charset="0"/>
                <a:ea typeface="Times New Roman" panose="02020603050405020304" pitchFamily="18" charset="0"/>
                <a:cs typeface="Times New Roman" panose="02020603050405020304" pitchFamily="18" charset="0"/>
              </a:rPr>
              <a:t>PRAYER MINISTRY IS AN EVERYDAY MINISTRY</a:t>
            </a:r>
            <a:endPar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650"/>
              </a:spcBef>
            </a:pPr>
            <a:r>
              <a:rPr lang="en-US" sz="3200" dirty="0">
                <a:solidFill>
                  <a:srgbClr val="006666"/>
                </a:solidFill>
                <a:latin typeface="Calibri" panose="020F0502020204030204" pitchFamily="34" charset="0"/>
                <a:ea typeface="Times New Roman" panose="02020603050405020304" pitchFamily="18" charset="0"/>
                <a:cs typeface="Times New Roman" panose="02020603050405020304" pitchFamily="18" charset="0"/>
              </a:rPr>
              <a:t>As a need arises, visit our church website</a:t>
            </a:r>
            <a:endPar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650"/>
              </a:spcBef>
            </a:pPr>
            <a:r>
              <a:rPr lang="en-US" sz="3600" dirty="0">
                <a:solidFill>
                  <a:srgbClr val="006666"/>
                </a:solidFill>
                <a:latin typeface="Calibri" panose="020F0502020204030204" pitchFamily="34" charset="0"/>
                <a:ea typeface="Times New Roman" panose="02020603050405020304" pitchFamily="18" charset="0"/>
                <a:cs typeface="Times New Roman" panose="02020603050405020304" pitchFamily="18" charset="0"/>
              </a:rPr>
              <a:t> </a:t>
            </a:r>
            <a:r>
              <a:rPr lang="en-US" sz="3600" dirty="0">
                <a:solidFill>
                  <a:srgbClr val="0000FF"/>
                </a:solidFill>
                <a:latin typeface="Calibri" panose="020F0502020204030204" pitchFamily="34" charset="0"/>
                <a:ea typeface="Times New Roman" panose="02020603050405020304" pitchFamily="18" charset="0"/>
                <a:cs typeface="Times New Roman" panose="02020603050405020304" pitchFamily="18" charset="0"/>
              </a:rPr>
              <a:t>@</a:t>
            </a:r>
            <a:r>
              <a:rPr lang="en-US" sz="3600" u="sng" dirty="0">
                <a:solidFill>
                  <a:srgbClr val="8989FF"/>
                </a:solidFill>
                <a:latin typeface="Calibri" panose="020F0502020204030204" pitchFamily="34" charset="0"/>
                <a:ea typeface="Times New Roman" panose="02020603050405020304" pitchFamily="18" charset="0"/>
                <a:cs typeface="Times New Roman" panose="02020603050405020304" pitchFamily="18" charset="0"/>
                <a:hlinkClick r:id="rId2"/>
              </a:rPr>
              <a:t>nwdsda.org</a:t>
            </a:r>
            <a:endPar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650"/>
              </a:spcBef>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ctr">
              <a:buFont typeface="Arial" panose="020B0604020202020204" pitchFamily="34" charset="0"/>
              <a:buChar char="•"/>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On the main menu, click the </a:t>
            </a:r>
            <a:r>
              <a:rPr lang="en-US" sz="3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r>
              <a:rPr lang="en-US" sz="32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Prayer Request</a:t>
            </a:r>
            <a:r>
              <a:rPr lang="en-US" sz="3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tab</a:t>
            </a:r>
            <a:endPar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ctr">
              <a:buFont typeface="Arial" panose="020B0604020202020204" pitchFamily="34" charset="0"/>
              <a:buChar char="•"/>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Complete the Prayer Request Form </a:t>
            </a:r>
            <a:endPar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ctr">
              <a:buFont typeface="Arial" panose="020B0604020202020204" pitchFamily="34" charset="0"/>
              <a:buChar char="•"/>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Click Submit and you</a:t>
            </a:r>
            <a:r>
              <a:rPr lang="en-US" sz="3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re done</a:t>
            </a:r>
            <a:endPar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1828800" algn="ctr"/>
            <a:r>
              <a:rPr lang="en-US" sz="3200" dirty="0">
                <a:solidFill>
                  <a:srgbClr val="000000"/>
                </a:solidFill>
                <a:latin typeface="Times New Roman" panose="02020603050405020304" pitchFamily="18" charset="0"/>
                <a:ea typeface="Times New Roman" panose="02020603050405020304" pitchFamily="18" charset="0"/>
              </a:rPr>
              <a:t> </a:t>
            </a:r>
            <a:endParaRPr lang="en-US" sz="2800" dirty="0">
              <a:solidFill>
                <a:srgbClr val="000000"/>
              </a:solidFill>
            </a:endParaRPr>
          </a:p>
          <a:p>
            <a:pPr algn="ctr">
              <a:lnSpc>
                <a:spcPct val="115000"/>
              </a:lnSpc>
              <a:spcAft>
                <a:spcPts val="1000"/>
              </a:spcAft>
            </a:pPr>
            <a:r>
              <a:rPr lang="en-US" sz="3200" dirty="0">
                <a:solidFill>
                  <a:srgbClr val="006666"/>
                </a:solidFill>
                <a:latin typeface="Calibri" panose="020F0502020204030204" pitchFamily="34" charset="0"/>
                <a:ea typeface="Times New Roman" panose="02020603050405020304" pitchFamily="18" charset="0"/>
                <a:cs typeface="Times New Roman" panose="02020603050405020304" pitchFamily="18" charset="0"/>
              </a:rPr>
              <a:t>We are available to pray for you 24 hours – 7 days a week</a:t>
            </a:r>
            <a:endPar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727199" y="-88899"/>
            <a:ext cx="8445501" cy="1819342"/>
          </a:xfrm>
          <a:prstGeom prst="rect">
            <a:avLst/>
          </a:prstGeom>
        </p:spPr>
      </p:pic>
    </p:spTree>
    <p:extLst>
      <p:ext uri="{BB962C8B-B14F-4D97-AF65-F5344CB8AC3E}">
        <p14:creationId xmlns:p14="http://schemas.microsoft.com/office/powerpoint/2010/main" val="866227733"/>
      </p:ext>
    </p:extLst>
  </p:cSld>
  <p:clrMapOvr>
    <a:masterClrMapping/>
  </p:clrMapOvr>
  <p:transition spd="slow" advClick="0" advTm="10000">
    <p:push dir="u"/>
  </p:transition>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13258" y="-740224"/>
            <a:ext cx="13514867" cy="13514867"/>
          </a:xfrm>
          <a:prstGeom prst="rect">
            <a:avLst/>
          </a:prstGeom>
        </p:spPr>
      </p:pic>
      <p:sp>
        <p:nvSpPr>
          <p:cNvPr id="3" name="TextBox 2"/>
          <p:cNvSpPr txBox="1"/>
          <p:nvPr/>
        </p:nvSpPr>
        <p:spPr>
          <a:xfrm>
            <a:off x="-152401" y="5349895"/>
            <a:ext cx="12954010" cy="1508105"/>
          </a:xfrm>
          <a:prstGeom prst="rect">
            <a:avLst/>
          </a:prstGeom>
          <a:solidFill>
            <a:srgbClr val="89ADB0"/>
          </a:solidFill>
        </p:spPr>
        <p:txBody>
          <a:bodyPr wrap="square" rtlCol="0">
            <a:spAutoFit/>
          </a:bodyPr>
          <a:lstStyle/>
          <a:p>
            <a:pPr algn="ctr"/>
            <a:r>
              <a:rPr lang="en-US" sz="3000" b="1" dirty="0">
                <a:solidFill>
                  <a:srgbClr val="000000"/>
                </a:solidFill>
              </a:rPr>
              <a:t>JOIN MOMS IN PRAYER</a:t>
            </a:r>
          </a:p>
          <a:p>
            <a:pPr algn="ctr"/>
            <a:r>
              <a:rPr lang="en-US" sz="3000" b="1" dirty="0">
                <a:solidFill>
                  <a:srgbClr val="000000"/>
                </a:solidFill>
              </a:rPr>
              <a:t>SUNDAY </a:t>
            </a:r>
            <a:r>
              <a:rPr lang="en-US" sz="3000" b="1" dirty="0" smtClean="0">
                <a:solidFill>
                  <a:srgbClr val="FF0000"/>
                </a:solidFill>
              </a:rPr>
              <a:t> </a:t>
            </a:r>
            <a:r>
              <a:rPr lang="en-US" sz="3000" b="1" dirty="0" smtClean="0">
                <a:solidFill>
                  <a:srgbClr val="FF0000"/>
                </a:solidFill>
              </a:rPr>
              <a:t>September 3rd</a:t>
            </a:r>
            <a:r>
              <a:rPr lang="en-US" sz="3000" b="1" dirty="0" smtClean="0">
                <a:solidFill>
                  <a:srgbClr val="000000"/>
                </a:solidFill>
              </a:rPr>
              <a:t>@ </a:t>
            </a:r>
            <a:r>
              <a:rPr lang="en-US" sz="3000" b="1" dirty="0">
                <a:solidFill>
                  <a:srgbClr val="000000"/>
                </a:solidFill>
              </a:rPr>
              <a:t>9AM VIA ZOOM</a:t>
            </a:r>
          </a:p>
          <a:p>
            <a:pPr algn="ctr"/>
            <a:r>
              <a:rPr lang="en-US" sz="3000" b="1" dirty="0">
                <a:solidFill>
                  <a:srgbClr val="000000"/>
                </a:solidFill>
              </a:rPr>
              <a:t>EVERY CHILD NEEDS A PRAYING </a:t>
            </a:r>
            <a:r>
              <a:rPr lang="en-US" sz="3000" b="1" dirty="0" smtClean="0">
                <a:solidFill>
                  <a:srgbClr val="000000"/>
                </a:solidFill>
              </a:rPr>
              <a:t>MOM</a:t>
            </a:r>
            <a:endParaRPr lang="en-US" sz="3000" b="1" dirty="0">
              <a:solidFill>
                <a:srgbClr val="000000"/>
              </a:solidFill>
            </a:endParaRPr>
          </a:p>
        </p:txBody>
      </p:sp>
    </p:spTree>
    <p:extLst>
      <p:ext uri="{BB962C8B-B14F-4D97-AF65-F5344CB8AC3E}">
        <p14:creationId xmlns:p14="http://schemas.microsoft.com/office/powerpoint/2010/main" val="2795903425"/>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5269"/>
            <a:ext cx="18954427" cy="11664263"/>
          </a:xfrm>
          <a:prstGeom prst="rect">
            <a:avLst/>
          </a:prstGeom>
        </p:spPr>
      </p:pic>
    </p:spTree>
    <p:extLst>
      <p:ext uri="{BB962C8B-B14F-4D97-AF65-F5344CB8AC3E}">
        <p14:creationId xmlns:p14="http://schemas.microsoft.com/office/powerpoint/2010/main" val="1650546769"/>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37759" y="0"/>
            <a:ext cx="24384001" cy="9956800"/>
          </a:xfrm>
          <a:prstGeom prst="rect">
            <a:avLst/>
          </a:prstGeom>
        </p:spPr>
      </p:pic>
      <p:sp>
        <p:nvSpPr>
          <p:cNvPr id="3" name="TextBox 2"/>
          <p:cNvSpPr txBox="1"/>
          <p:nvPr/>
        </p:nvSpPr>
        <p:spPr>
          <a:xfrm>
            <a:off x="8551333" y="1794937"/>
            <a:ext cx="982135" cy="321733"/>
          </a:xfrm>
          <a:prstGeom prst="rect">
            <a:avLst/>
          </a:prstGeom>
          <a:noFill/>
          <a:ln w="76200">
            <a:solidFill>
              <a:schemeClr val="tx1"/>
            </a:solidFill>
          </a:ln>
        </p:spPr>
        <p:txBody>
          <a:bodyPr wrap="square" rtlCol="0">
            <a:spAutoFit/>
          </a:bodyPr>
          <a:lstStyle/>
          <a:p>
            <a:endParaRPr lang="en-US" dirty="0">
              <a:solidFill>
                <a:srgbClr val="000000"/>
              </a:solidFill>
            </a:endParaRPr>
          </a:p>
        </p:txBody>
      </p:sp>
      <p:sp>
        <p:nvSpPr>
          <p:cNvPr id="4" name="Rectangle 3"/>
          <p:cNvSpPr/>
          <p:nvPr/>
        </p:nvSpPr>
        <p:spPr>
          <a:xfrm>
            <a:off x="361950" y="4913086"/>
            <a:ext cx="11283042" cy="1754326"/>
          </a:xfrm>
          <a:prstGeom prst="rect">
            <a:avLst/>
          </a:prstGeom>
          <a:solidFill>
            <a:srgbClr val="84C7C0"/>
          </a:solidFill>
        </p:spPr>
        <p:txBody>
          <a:bodyPr wrap="square">
            <a:spAutoFit/>
          </a:bodyPr>
          <a:lstStyle/>
          <a:p>
            <a:r>
              <a:rPr lang="en-US" sz="5400" b="1" dirty="0">
                <a:solidFill>
                  <a:srgbClr val="000000"/>
                </a:solidFill>
              </a:rPr>
              <a:t>Log into nwdsda.org</a:t>
            </a:r>
          </a:p>
          <a:p>
            <a:r>
              <a:rPr lang="en-US" sz="5400" b="1" dirty="0">
                <a:solidFill>
                  <a:srgbClr val="000000"/>
                </a:solidFill>
              </a:rPr>
              <a:t>Click on “Online </a:t>
            </a:r>
            <a:r>
              <a:rPr lang="en-US" sz="5400" b="1" dirty="0" smtClean="0">
                <a:solidFill>
                  <a:srgbClr val="000000"/>
                </a:solidFill>
              </a:rPr>
              <a:t>Giving”</a:t>
            </a:r>
            <a:endParaRPr lang="en-US" sz="5400" b="1" dirty="0">
              <a:solidFill>
                <a:srgbClr val="000000"/>
              </a:solidFill>
            </a:endParaRPr>
          </a:p>
        </p:txBody>
      </p:sp>
    </p:spTree>
    <p:extLst>
      <p:ext uri="{BB962C8B-B14F-4D97-AF65-F5344CB8AC3E}">
        <p14:creationId xmlns:p14="http://schemas.microsoft.com/office/powerpoint/2010/main" val="2773689751"/>
      </p:ext>
    </p:extLst>
  </p:cSld>
  <p:clrMapOvr>
    <a:masterClrMapping/>
  </p:clrMapOvr>
  <p:transition spd="slow" advClick="0" advTm="10000">
    <p:push dir="u"/>
  </p:transition>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192000" y="8164"/>
            <a:ext cx="24384000" cy="6858000"/>
          </a:xfrm>
          <a:prstGeom prst="rect">
            <a:avLst/>
          </a:prstGeom>
        </p:spPr>
      </p:pic>
      <p:sp>
        <p:nvSpPr>
          <p:cNvPr id="3" name="TextBox 2"/>
          <p:cNvSpPr txBox="1"/>
          <p:nvPr/>
        </p:nvSpPr>
        <p:spPr>
          <a:xfrm>
            <a:off x="11565465" y="897467"/>
            <a:ext cx="472599" cy="287866"/>
          </a:xfrm>
          <a:prstGeom prst="rect">
            <a:avLst/>
          </a:prstGeom>
          <a:noFill/>
          <a:ln w="76200">
            <a:solidFill>
              <a:schemeClr val="tx1"/>
            </a:solidFill>
          </a:ln>
        </p:spPr>
        <p:txBody>
          <a:bodyPr wrap="square" rtlCol="0">
            <a:spAutoFit/>
          </a:bodyPr>
          <a:lstStyle/>
          <a:p>
            <a:endParaRPr lang="en-US" dirty="0">
              <a:solidFill>
                <a:srgbClr val="000000"/>
              </a:solidFill>
            </a:endParaRPr>
          </a:p>
        </p:txBody>
      </p:sp>
      <p:sp>
        <p:nvSpPr>
          <p:cNvPr id="4" name="TextBox 3"/>
          <p:cNvSpPr txBox="1"/>
          <p:nvPr/>
        </p:nvSpPr>
        <p:spPr>
          <a:xfrm>
            <a:off x="930729" y="3892176"/>
            <a:ext cx="10871035" cy="1446550"/>
          </a:xfrm>
          <a:prstGeom prst="rect">
            <a:avLst/>
          </a:prstGeom>
          <a:solidFill>
            <a:srgbClr val="84C7C0"/>
          </a:solidFill>
        </p:spPr>
        <p:txBody>
          <a:bodyPr wrap="square" rtlCol="0">
            <a:spAutoFit/>
          </a:bodyPr>
          <a:lstStyle/>
          <a:p>
            <a:r>
              <a:rPr lang="en-US" sz="4400" b="1" dirty="0" smtClean="0">
                <a:solidFill>
                  <a:srgbClr val="000000"/>
                </a:solidFill>
              </a:rPr>
              <a:t>Log in if you have set up an account</a:t>
            </a:r>
          </a:p>
          <a:p>
            <a:r>
              <a:rPr lang="en-US" sz="4400" b="1" dirty="0" smtClean="0">
                <a:solidFill>
                  <a:srgbClr val="000000"/>
                </a:solidFill>
              </a:rPr>
              <a:t>If it’s your first time / set up an account</a:t>
            </a:r>
            <a:endParaRPr lang="en-US" sz="4400" b="1" dirty="0">
              <a:solidFill>
                <a:srgbClr val="000000"/>
              </a:solidFill>
            </a:endParaRPr>
          </a:p>
        </p:txBody>
      </p:sp>
    </p:spTree>
    <p:extLst>
      <p:ext uri="{BB962C8B-B14F-4D97-AF65-F5344CB8AC3E}">
        <p14:creationId xmlns:p14="http://schemas.microsoft.com/office/powerpoint/2010/main" val="4038234884"/>
      </p:ext>
    </p:extLst>
  </p:cSld>
  <p:clrMapOvr>
    <a:masterClrMapping/>
  </p:clrMapOvr>
  <p:transition spd="slow" advClick="0" advTm="10000">
    <p:push dir="u"/>
  </p:transition>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33866" y="0"/>
            <a:ext cx="24925866" cy="7010400"/>
          </a:xfrm>
          <a:prstGeom prst="rect">
            <a:avLst/>
          </a:prstGeom>
        </p:spPr>
      </p:pic>
      <p:sp>
        <p:nvSpPr>
          <p:cNvPr id="4" name="TextBox 3"/>
          <p:cNvSpPr txBox="1"/>
          <p:nvPr/>
        </p:nvSpPr>
        <p:spPr>
          <a:xfrm>
            <a:off x="5875864" y="3217336"/>
            <a:ext cx="1557867" cy="372531"/>
          </a:xfrm>
          <a:prstGeom prst="rect">
            <a:avLst/>
          </a:prstGeom>
          <a:noFill/>
          <a:ln w="76200">
            <a:solidFill>
              <a:schemeClr val="tx1"/>
            </a:solidFill>
          </a:ln>
        </p:spPr>
        <p:txBody>
          <a:bodyPr wrap="square" rtlCol="0">
            <a:spAutoFit/>
          </a:bodyPr>
          <a:lstStyle/>
          <a:p>
            <a:endParaRPr lang="en-US" b="1" dirty="0">
              <a:solidFill>
                <a:srgbClr val="000000"/>
              </a:solidFill>
            </a:endParaRPr>
          </a:p>
        </p:txBody>
      </p:sp>
      <p:sp>
        <p:nvSpPr>
          <p:cNvPr id="3" name="Rectangle 2"/>
          <p:cNvSpPr/>
          <p:nvPr/>
        </p:nvSpPr>
        <p:spPr>
          <a:xfrm>
            <a:off x="1992085" y="4022861"/>
            <a:ext cx="8275333" cy="2554545"/>
          </a:xfrm>
          <a:prstGeom prst="rect">
            <a:avLst/>
          </a:prstGeom>
          <a:solidFill>
            <a:srgbClr val="84C7C0"/>
          </a:solidFill>
        </p:spPr>
        <p:txBody>
          <a:bodyPr wrap="square">
            <a:spAutoFit/>
          </a:bodyPr>
          <a:lstStyle/>
          <a:p>
            <a:r>
              <a:rPr lang="en-US" sz="4000" b="1" dirty="0" smtClean="0">
                <a:solidFill>
                  <a:srgbClr val="000000"/>
                </a:solidFill>
              </a:rPr>
              <a:t>Once logged in</a:t>
            </a:r>
          </a:p>
          <a:p>
            <a:r>
              <a:rPr lang="en-US" sz="4000" b="1" dirty="0" smtClean="0">
                <a:solidFill>
                  <a:srgbClr val="000000"/>
                </a:solidFill>
              </a:rPr>
              <a:t>Follow prompts to fill in your information to donate your tithes &amp; offerings</a:t>
            </a:r>
            <a:endParaRPr lang="en-US" sz="4000" b="1" dirty="0">
              <a:solidFill>
                <a:srgbClr val="000000"/>
              </a:solidFill>
            </a:endParaRPr>
          </a:p>
        </p:txBody>
      </p:sp>
    </p:spTree>
    <p:extLst>
      <p:ext uri="{BB962C8B-B14F-4D97-AF65-F5344CB8AC3E}">
        <p14:creationId xmlns:p14="http://schemas.microsoft.com/office/powerpoint/2010/main" val="936278633"/>
      </p:ext>
    </p:extLst>
  </p:cSld>
  <p:clrMapOvr>
    <a:masterClrMapping/>
  </p:clrMapOvr>
  <p:transition spd="slow" advClick="0" advTm="10000">
    <p:push dir="u"/>
  </p:transition>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282985" cy="6858000"/>
          </a:xfrm>
          <a:prstGeom prst="rect">
            <a:avLst/>
          </a:prstGeom>
        </p:spPr>
      </p:pic>
      <p:sp>
        <p:nvSpPr>
          <p:cNvPr id="3" name="TextBox 2"/>
          <p:cNvSpPr txBox="1"/>
          <p:nvPr/>
        </p:nvSpPr>
        <p:spPr>
          <a:xfrm>
            <a:off x="5727396" y="4196316"/>
            <a:ext cx="6544677" cy="2308324"/>
          </a:xfrm>
          <a:prstGeom prst="rect">
            <a:avLst/>
          </a:prstGeom>
          <a:noFill/>
        </p:spPr>
        <p:txBody>
          <a:bodyPr wrap="none" rtlCol="0">
            <a:spAutoFit/>
          </a:bodyPr>
          <a:lstStyle/>
          <a:p>
            <a:r>
              <a:rPr lang="en-US" sz="4800" dirty="0" smtClean="0">
                <a:solidFill>
                  <a:srgbClr val="FFFFFF"/>
                </a:solidFill>
                <a:latin typeface="Arial Black" panose="020B0A04020102020204" pitchFamily="34" charset="0"/>
              </a:rPr>
              <a:t>NWD SDA CHURCH</a:t>
            </a:r>
          </a:p>
          <a:p>
            <a:r>
              <a:rPr lang="en-US" sz="4800" dirty="0" smtClean="0">
                <a:solidFill>
                  <a:srgbClr val="FFFFFF"/>
                </a:solidFill>
                <a:latin typeface="Arial Black" panose="020B0A04020102020204" pitchFamily="34" charset="0"/>
              </a:rPr>
              <a:t>6500 NW 202 ST</a:t>
            </a:r>
          </a:p>
          <a:p>
            <a:r>
              <a:rPr lang="en-US" sz="4800" dirty="0" smtClean="0">
                <a:solidFill>
                  <a:srgbClr val="FFFFFF"/>
                </a:solidFill>
                <a:latin typeface="Arial Black" panose="020B0A04020102020204" pitchFamily="34" charset="0"/>
              </a:rPr>
              <a:t>MIAMI, FL. 33015</a:t>
            </a:r>
            <a:endParaRPr lang="en-US" sz="4800" dirty="0">
              <a:solidFill>
                <a:srgbClr val="FFFFFF"/>
              </a:solidFill>
              <a:latin typeface="Arial Black" panose="020B0A04020102020204" pitchFamily="34" charset="0"/>
            </a:endParaRPr>
          </a:p>
        </p:txBody>
      </p:sp>
    </p:spTree>
    <p:extLst>
      <p:ext uri="{BB962C8B-B14F-4D97-AF65-F5344CB8AC3E}">
        <p14:creationId xmlns:p14="http://schemas.microsoft.com/office/powerpoint/2010/main" val="3056892771"/>
      </p:ext>
    </p:extLst>
  </p:cSld>
  <p:clrMapOvr>
    <a:masterClrMapping/>
  </p:clrMapOvr>
  <p:transition spd="slow" advClick="0" advTm="10000">
    <p:push dir="u"/>
  </p:transition>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14940807"/>
      </p:ext>
    </p:extLst>
  </p:cSld>
  <p:clrMapOvr>
    <a:masterClrMapping/>
  </p:clrMapOvr>
  <p:transition spd="slow" advClick="0" advTm="10000">
    <p:push dir="u"/>
  </p:transition>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bg>
      <p:bgPr>
        <a:solidFill>
          <a:srgbClr val="B6A98C"/>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27978" y="-2673209"/>
            <a:ext cx="6251862" cy="11164039"/>
          </a:xfrm>
          <a:prstGeom prst="rect">
            <a:avLst/>
          </a:prstGeom>
        </p:spPr>
      </p:pic>
      <p:sp>
        <p:nvSpPr>
          <p:cNvPr id="3" name="TextBox 2"/>
          <p:cNvSpPr txBox="1"/>
          <p:nvPr/>
        </p:nvSpPr>
        <p:spPr>
          <a:xfrm>
            <a:off x="9301021" y="304801"/>
            <a:ext cx="2780143" cy="6186309"/>
          </a:xfrm>
          <a:prstGeom prst="rect">
            <a:avLst/>
          </a:prstGeom>
          <a:noFill/>
        </p:spPr>
        <p:txBody>
          <a:bodyPr wrap="square" rtlCol="0">
            <a:spAutoFit/>
          </a:bodyPr>
          <a:lstStyle/>
          <a:p>
            <a:r>
              <a:rPr lang="en-US" sz="4400" dirty="0" smtClean="0">
                <a:solidFill>
                  <a:srgbClr val="000000"/>
                </a:solidFill>
                <a:latin typeface="Arial Black" panose="020B0A04020102020204" pitchFamily="34" charset="0"/>
              </a:rPr>
              <a:t>Drop your tithes</a:t>
            </a:r>
          </a:p>
          <a:p>
            <a:r>
              <a:rPr lang="en-US" sz="4400" dirty="0">
                <a:solidFill>
                  <a:srgbClr val="000000"/>
                </a:solidFill>
                <a:latin typeface="Arial Black" panose="020B0A04020102020204" pitchFamily="34" charset="0"/>
              </a:rPr>
              <a:t>o</a:t>
            </a:r>
            <a:r>
              <a:rPr lang="en-US" sz="4400" dirty="0" smtClean="0">
                <a:solidFill>
                  <a:srgbClr val="000000"/>
                </a:solidFill>
                <a:latin typeface="Arial Black" panose="020B0A04020102020204" pitchFamily="34" charset="0"/>
              </a:rPr>
              <a:t>n Sabbath while</a:t>
            </a:r>
          </a:p>
          <a:p>
            <a:r>
              <a:rPr lang="en-US" sz="4400" dirty="0">
                <a:solidFill>
                  <a:srgbClr val="000000"/>
                </a:solidFill>
                <a:latin typeface="Arial Black" panose="020B0A04020102020204" pitchFamily="34" charset="0"/>
              </a:rPr>
              <a:t>w</a:t>
            </a:r>
            <a:r>
              <a:rPr lang="en-US" sz="4400" dirty="0" smtClean="0">
                <a:solidFill>
                  <a:srgbClr val="000000"/>
                </a:solidFill>
                <a:latin typeface="Arial Black" panose="020B0A04020102020204" pitchFamily="34" charset="0"/>
              </a:rPr>
              <a:t>e are in the building</a:t>
            </a:r>
            <a:endParaRPr lang="en-US" sz="4400" dirty="0">
              <a:solidFill>
                <a:srgbClr val="000000"/>
              </a:solidFill>
              <a:latin typeface="Arial Black" panose="020B0A04020102020204" pitchFamily="34" charset="0"/>
            </a:endParaRPr>
          </a:p>
        </p:txBody>
      </p:sp>
    </p:spTree>
    <p:extLst>
      <p:ext uri="{BB962C8B-B14F-4D97-AF65-F5344CB8AC3E}">
        <p14:creationId xmlns:p14="http://schemas.microsoft.com/office/powerpoint/2010/main" val="1515138752"/>
      </p:ext>
    </p:extLst>
  </p:cSld>
  <p:clrMapOvr>
    <a:masterClrMapping/>
  </p:clrMapOvr>
  <p:transition spd="slow" advClick="0" advTm="10000">
    <p:push dir="u"/>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Are You Ready? Be Ready. Stay Ready!</a:t>
            </a:r>
            <a:endParaRPr lang="en-US" dirty="0"/>
          </a:p>
        </p:txBody>
      </p:sp>
      <p:pic>
        <p:nvPicPr>
          <p:cNvPr id="7" name="Content Placeholder 6"/>
          <p:cNvPicPr>
            <a:picLocks noGrp="1" noChangeAspect="1"/>
          </p:cNvPicPr>
          <p:nvPr>
            <p:ph sz="half" idx="1"/>
          </p:nvPr>
        </p:nvPicPr>
        <p:blipFill>
          <a:blip r:embed="rId3"/>
          <a:stretch>
            <a:fillRect/>
          </a:stretch>
        </p:blipFill>
        <p:spPr>
          <a:xfrm>
            <a:off x="1253331" y="1825625"/>
            <a:ext cx="4351338" cy="4351338"/>
          </a:xfrm>
          <a:prstGeom prst="rect">
            <a:avLst/>
          </a:prstGeom>
        </p:spPr>
      </p:pic>
      <p:sp>
        <p:nvSpPr>
          <p:cNvPr id="6" name="Content Placeholder 5"/>
          <p:cNvSpPr>
            <a:spLocks noGrp="1"/>
          </p:cNvSpPr>
          <p:nvPr>
            <p:ph sz="half" idx="2"/>
          </p:nvPr>
        </p:nvSpPr>
        <p:spPr>
          <a:xfrm>
            <a:off x="6181078" y="1825625"/>
            <a:ext cx="5181600" cy="4351338"/>
          </a:xfrm>
        </p:spPr>
        <p:txBody>
          <a:bodyPr/>
          <a:lstStyle/>
          <a:p>
            <a:r>
              <a:rPr lang="en-US" dirty="0" smtClean="0"/>
              <a:t>Its never to early to start preparing Hurricane Season starts June 1</a:t>
            </a:r>
            <a:r>
              <a:rPr lang="en-US" baseline="30000" dirty="0" smtClean="0"/>
              <a:t>st</a:t>
            </a:r>
            <a:r>
              <a:rPr lang="en-US" dirty="0" smtClean="0"/>
              <a:t>-November 30th</a:t>
            </a:r>
          </a:p>
          <a:p>
            <a:r>
              <a:rPr lang="en-US" dirty="0" smtClean="0"/>
              <a:t>It doesn’t take a Hurricane to have a disaster</a:t>
            </a:r>
          </a:p>
          <a:p>
            <a:r>
              <a:rPr lang="en-US" dirty="0" smtClean="0"/>
              <a:t>Make sure you have a family plan that includes your pets</a:t>
            </a:r>
          </a:p>
          <a:p>
            <a:r>
              <a:rPr lang="en-US" dirty="0" smtClean="0"/>
              <a:t>Visit </a:t>
            </a:r>
            <a:r>
              <a:rPr lang="en-US" u="sng" dirty="0" smtClean="0"/>
              <a:t>Fema.gov</a:t>
            </a:r>
            <a:r>
              <a:rPr lang="en-US" dirty="0" smtClean="0"/>
              <a:t> for more information on how to prepare</a:t>
            </a:r>
          </a:p>
        </p:txBody>
      </p:sp>
    </p:spTree>
    <p:extLst>
      <p:ext uri="{BB962C8B-B14F-4D97-AF65-F5344CB8AC3E}">
        <p14:creationId xmlns:p14="http://schemas.microsoft.com/office/powerpoint/2010/main" val="374343031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200" y="500062"/>
            <a:ext cx="10515600" cy="1325563"/>
          </a:xfrm>
        </p:spPr>
        <p:txBody>
          <a:bodyPr/>
          <a:lstStyle/>
          <a:p>
            <a:r>
              <a:rPr lang="en-US" dirty="0" smtClean="0"/>
              <a:t>Be Ready…Stay Ready…</a:t>
            </a:r>
            <a:endParaRPr lang="en-US" dirty="0"/>
          </a:p>
        </p:txBody>
      </p:sp>
      <p:sp>
        <p:nvSpPr>
          <p:cNvPr id="10" name="Content Placeholder 9"/>
          <p:cNvSpPr>
            <a:spLocks noGrp="1"/>
          </p:cNvSpPr>
          <p:nvPr>
            <p:ph sz="half" idx="1"/>
          </p:nvPr>
        </p:nvSpPr>
        <p:spPr/>
        <p:txBody>
          <a:bodyPr>
            <a:normAutofit fontScale="92500"/>
          </a:bodyPr>
          <a:lstStyle/>
          <a:p>
            <a:r>
              <a:rPr lang="en-US" dirty="0" smtClean="0"/>
              <a:t>Interested in serving your community in the time of a disaster?</a:t>
            </a:r>
          </a:p>
          <a:p>
            <a:r>
              <a:rPr lang="en-US" dirty="0" smtClean="0"/>
              <a:t>Ministry opportunities and training available.</a:t>
            </a:r>
          </a:p>
          <a:p>
            <a:r>
              <a:rPr lang="en-US" dirty="0" smtClean="0"/>
              <a:t>Contact-Leslie </a:t>
            </a:r>
            <a:r>
              <a:rPr lang="en-US" dirty="0" err="1" smtClean="0"/>
              <a:t>Lobel</a:t>
            </a:r>
            <a:r>
              <a:rPr lang="en-US" dirty="0" smtClean="0"/>
              <a:t>-DR Coordinator @ 305.586.7118 or</a:t>
            </a:r>
          </a:p>
          <a:p>
            <a:r>
              <a:rPr lang="en-US" dirty="0" smtClean="0"/>
              <a:t>Elder Joel Newman @ 954.822.2231 or Sonia </a:t>
            </a:r>
            <a:r>
              <a:rPr lang="en-US" dirty="0" err="1" smtClean="0"/>
              <a:t>Gollab</a:t>
            </a:r>
            <a:r>
              <a:rPr lang="en-US" dirty="0" smtClean="0"/>
              <a:t> Newman @ 954.513.9310</a:t>
            </a:r>
          </a:p>
        </p:txBody>
      </p:sp>
      <p:sp>
        <p:nvSpPr>
          <p:cNvPr id="11" name="Content Placeholder 10"/>
          <p:cNvSpPr>
            <a:spLocks noGrp="1"/>
          </p:cNvSpPr>
          <p:nvPr>
            <p:ph sz="half" idx="2"/>
          </p:nvPr>
        </p:nvSpPr>
        <p:spPr/>
        <p:txBody>
          <a:bodyPr>
            <a:normAutofit fontScale="92500"/>
          </a:bodyPr>
          <a:lstStyle/>
          <a:p>
            <a:endParaRPr lang="en-US" dirty="0" smtClean="0"/>
          </a:p>
          <a:p>
            <a:r>
              <a:rPr lang="en-US" dirty="0" smtClean="0"/>
              <a:t>Interested in providing financial support?</a:t>
            </a:r>
          </a:p>
          <a:p>
            <a:r>
              <a:rPr lang="en-US" dirty="0" smtClean="0"/>
              <a:t>You can donate online to your local North West Dade church @</a:t>
            </a:r>
          </a:p>
          <a:p>
            <a:r>
              <a:rPr lang="en-US" dirty="0" smtClean="0">
                <a:hlinkClick r:id="rId2"/>
              </a:rPr>
              <a:t>www.nwdsda.org</a:t>
            </a:r>
            <a:r>
              <a:rPr lang="en-US" dirty="0" smtClean="0"/>
              <a:t> or donate to the North American Division @ </a:t>
            </a:r>
            <a:r>
              <a:rPr lang="en-US" dirty="0" smtClean="0">
                <a:hlinkClick r:id="rId3"/>
              </a:rPr>
              <a:t>www.communityservices.org</a:t>
            </a:r>
            <a:r>
              <a:rPr lang="en-US" dirty="0" smtClean="0"/>
              <a:t> </a:t>
            </a:r>
          </a:p>
          <a:p>
            <a:r>
              <a:rPr lang="en-US" dirty="0" smtClean="0"/>
              <a:t>Support the International Mission through ADRA @ </a:t>
            </a:r>
            <a:r>
              <a:rPr lang="en-US" dirty="0" smtClean="0">
                <a:hlinkClick r:id="rId4"/>
              </a:rPr>
              <a:t>www.ADRA.org</a:t>
            </a:r>
            <a:endParaRPr lang="en-US" dirty="0" smtClean="0"/>
          </a:p>
          <a:p>
            <a:endParaRPr lang="en-US" dirty="0"/>
          </a:p>
        </p:txBody>
      </p:sp>
      <p:pic>
        <p:nvPicPr>
          <p:cNvPr id="12" name="Picture 11"/>
          <p:cNvPicPr>
            <a:picLocks noChangeAspect="1"/>
          </p:cNvPicPr>
          <p:nvPr/>
        </p:nvPicPr>
        <p:blipFill>
          <a:blip r:embed="rId5"/>
          <a:stretch>
            <a:fillRect/>
          </a:stretch>
        </p:blipFill>
        <p:spPr>
          <a:xfrm>
            <a:off x="6951517" y="0"/>
            <a:ext cx="2554412" cy="2182091"/>
          </a:xfrm>
          <a:prstGeom prst="rect">
            <a:avLst/>
          </a:prstGeom>
        </p:spPr>
      </p:pic>
    </p:spTree>
    <p:extLst>
      <p:ext uri="{BB962C8B-B14F-4D97-AF65-F5344CB8AC3E}">
        <p14:creationId xmlns:p14="http://schemas.microsoft.com/office/powerpoint/2010/main" val="417114137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www.kccsouthampton.org/wp-content/uploads/2012/10/elders-WIDE-pageba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03" y="0"/>
            <a:ext cx="1235326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37743" y="473896"/>
            <a:ext cx="10726507" cy="5910208"/>
          </a:xfrm>
          <a:prstGeom prst="rect">
            <a:avLst/>
          </a:prstGeom>
          <a:solidFill>
            <a:srgbClr val="F68423"/>
          </a:solidFill>
        </p:spPr>
        <p:txBody>
          <a:bodyPr wrap="square" rtlCol="0">
            <a:spAutoFit/>
          </a:bodyPr>
          <a:lstStyle/>
          <a:p>
            <a:r>
              <a:rPr lang="en-US" sz="5401" dirty="0">
                <a:solidFill>
                  <a:srgbClr val="000000"/>
                </a:solidFill>
                <a:latin typeface="Bodoni MT Black" panose="02070A03080606020203" pitchFamily="18" charset="0"/>
              </a:rPr>
              <a:t>Disaster </a:t>
            </a:r>
            <a:r>
              <a:rPr lang="en-US" sz="5401" dirty="0" smtClean="0">
                <a:solidFill>
                  <a:srgbClr val="000000"/>
                </a:solidFill>
                <a:latin typeface="Bodoni MT Black" panose="02070A03080606020203" pitchFamily="18" charset="0"/>
              </a:rPr>
              <a:t>Relief Coordinators</a:t>
            </a:r>
            <a:endParaRPr lang="en-US" sz="5401" dirty="0">
              <a:solidFill>
                <a:srgbClr val="000000"/>
              </a:solidFill>
              <a:latin typeface="Bodoni MT Black" panose="02070A03080606020203" pitchFamily="18" charset="0"/>
            </a:endParaRPr>
          </a:p>
          <a:p>
            <a:endParaRPr lang="en-US" sz="5401" dirty="0">
              <a:solidFill>
                <a:srgbClr val="000000"/>
              </a:solidFill>
              <a:latin typeface="Bodoni MT Black" panose="02070A03080606020203" pitchFamily="18" charset="0"/>
            </a:endParaRPr>
          </a:p>
          <a:p>
            <a:endParaRPr lang="en-US" sz="5401" dirty="0">
              <a:solidFill>
                <a:srgbClr val="000000"/>
              </a:solidFill>
              <a:latin typeface="Bodoni MT Black" panose="02070A03080606020203" pitchFamily="18" charset="0"/>
            </a:endParaRPr>
          </a:p>
          <a:p>
            <a:endParaRPr lang="en-US" sz="5401" dirty="0">
              <a:solidFill>
                <a:srgbClr val="000000"/>
              </a:solidFill>
              <a:latin typeface="Bodoni MT Black" panose="02070A03080606020203" pitchFamily="18" charset="0"/>
            </a:endParaRPr>
          </a:p>
          <a:p>
            <a:r>
              <a:rPr lang="en-US" sz="5401" dirty="0" smtClean="0">
                <a:solidFill>
                  <a:srgbClr val="000000"/>
                </a:solidFill>
                <a:latin typeface="Bodoni MT Black" panose="02070A03080606020203" pitchFamily="18" charset="0"/>
              </a:rPr>
              <a:t>Joel Newman   954.822.2231</a:t>
            </a:r>
            <a:endParaRPr lang="en-US" sz="5401" dirty="0">
              <a:solidFill>
                <a:srgbClr val="000000"/>
              </a:solidFill>
              <a:latin typeface="Bodoni MT Black" panose="02070A03080606020203" pitchFamily="18" charset="0"/>
            </a:endParaRPr>
          </a:p>
          <a:p>
            <a:r>
              <a:rPr lang="en-US" sz="5401" dirty="0" smtClean="0">
                <a:solidFill>
                  <a:srgbClr val="000000"/>
                </a:solidFill>
                <a:latin typeface="Bodoni MT Black" panose="02070A03080606020203" pitchFamily="18" charset="0"/>
              </a:rPr>
              <a:t>Sonia Newman 954.513.9310</a:t>
            </a:r>
            <a:endParaRPr lang="en-US" sz="5401" dirty="0">
              <a:solidFill>
                <a:srgbClr val="000000"/>
              </a:solidFill>
              <a:latin typeface="Bodoni MT Black" panose="02070A03080606020203" pitchFamily="18" charset="0"/>
            </a:endParaRPr>
          </a:p>
          <a:p>
            <a:r>
              <a:rPr lang="en-US" sz="5401" dirty="0">
                <a:solidFill>
                  <a:srgbClr val="000000"/>
                </a:solidFill>
                <a:latin typeface="Bodoni MT Black" panose="02070A03080606020203" pitchFamily="18" charset="0"/>
              </a:rPr>
              <a:t>Leslie </a:t>
            </a:r>
            <a:r>
              <a:rPr lang="en-US" sz="5401" dirty="0" err="1" smtClean="0">
                <a:solidFill>
                  <a:srgbClr val="000000"/>
                </a:solidFill>
                <a:latin typeface="Bodoni MT Black" panose="02070A03080606020203" pitchFamily="18" charset="0"/>
              </a:rPr>
              <a:t>Lobel</a:t>
            </a:r>
            <a:r>
              <a:rPr lang="en-US" sz="5401" dirty="0" smtClean="0">
                <a:solidFill>
                  <a:srgbClr val="000000"/>
                </a:solidFill>
                <a:latin typeface="Bodoni MT Black" panose="02070A03080606020203" pitchFamily="18" charset="0"/>
              </a:rPr>
              <a:t>     305.586.7118</a:t>
            </a:r>
            <a:endParaRPr lang="en-US" sz="5401" dirty="0">
              <a:solidFill>
                <a:srgbClr val="000000"/>
              </a:solidFill>
              <a:latin typeface="Bodoni MT Black" panose="02070A03080606020203" pitchFamily="18" charset="0"/>
            </a:endParaRPr>
          </a:p>
        </p:txBody>
      </p:sp>
    </p:spTree>
    <p:extLst>
      <p:ext uri="{BB962C8B-B14F-4D97-AF65-F5344CB8AC3E}">
        <p14:creationId xmlns:p14="http://schemas.microsoft.com/office/powerpoint/2010/main" val="389453676"/>
      </p:ext>
    </p:extLst>
  </p:cSld>
  <p:clrMapOvr>
    <a:masterClrMapping/>
  </p:clrMapOvr>
  <p:transition spd="slow" advClick="0" advTm="10000">
    <p:push dir="u"/>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7214"/>
            <a:ext cx="12192000" cy="6932428"/>
          </a:xfrm>
          <a:prstGeom prst="rect">
            <a:avLst/>
          </a:prstGeom>
        </p:spPr>
      </p:pic>
      <p:sp>
        <p:nvSpPr>
          <p:cNvPr id="3" name="Rectangle 2"/>
          <p:cNvSpPr/>
          <p:nvPr/>
        </p:nvSpPr>
        <p:spPr>
          <a:xfrm>
            <a:off x="534411" y="154907"/>
            <a:ext cx="11412165" cy="5632311"/>
          </a:xfrm>
          <a:prstGeom prst="rect">
            <a:avLst/>
          </a:prstGeom>
        </p:spPr>
        <p:txBody>
          <a:bodyPr wrap="square">
            <a:spAutoFit/>
          </a:bodyPr>
          <a:lstStyle/>
          <a:p>
            <a:pPr algn="r"/>
            <a:r>
              <a:rPr lang="en-US" sz="7200" dirty="0">
                <a:solidFill>
                  <a:srgbClr val="FFFFFF"/>
                </a:solidFill>
                <a:latin typeface="Segoe Print" panose="02000600000000000000" pitchFamily="2" charset="0"/>
              </a:rPr>
              <a:t>The Lord Be </a:t>
            </a:r>
            <a:r>
              <a:rPr lang="en-US" sz="7200" dirty="0" smtClean="0">
                <a:solidFill>
                  <a:srgbClr val="FFFFFF"/>
                </a:solidFill>
                <a:latin typeface="Segoe Print" panose="02000600000000000000" pitchFamily="2" charset="0"/>
              </a:rPr>
              <a:t>With you</a:t>
            </a:r>
            <a:r>
              <a:rPr lang="en-US" sz="7200" dirty="0">
                <a:solidFill>
                  <a:srgbClr val="FFFFFF"/>
                </a:solidFill>
                <a:latin typeface="Segoe Print" panose="02000600000000000000" pitchFamily="2" charset="0"/>
              </a:rPr>
              <a:t>….</a:t>
            </a:r>
          </a:p>
          <a:p>
            <a:pPr algn="r"/>
            <a:endParaRPr lang="en-US" sz="7200" dirty="0" smtClean="0">
              <a:solidFill>
                <a:srgbClr val="FFFFFF"/>
              </a:solidFill>
              <a:latin typeface="Segoe Print" panose="02000600000000000000" pitchFamily="2" charset="0"/>
            </a:endParaRPr>
          </a:p>
          <a:p>
            <a:pPr algn="r"/>
            <a:endParaRPr lang="en-US" sz="7200" dirty="0">
              <a:solidFill>
                <a:srgbClr val="FFFFFF"/>
              </a:solidFill>
              <a:latin typeface="Segoe Print" panose="02000600000000000000" pitchFamily="2" charset="0"/>
            </a:endParaRPr>
          </a:p>
          <a:p>
            <a:pPr algn="r"/>
            <a:endParaRPr lang="en-US" sz="7200" dirty="0">
              <a:solidFill>
                <a:srgbClr val="FFFFFF"/>
              </a:solidFill>
              <a:latin typeface="Segoe Print" panose="02000600000000000000" pitchFamily="2" charset="0"/>
            </a:endParaRPr>
          </a:p>
          <a:p>
            <a:pPr algn="r"/>
            <a:r>
              <a:rPr lang="en-US" sz="7200" dirty="0" smtClean="0">
                <a:solidFill>
                  <a:srgbClr val="FFFFFF"/>
                </a:solidFill>
                <a:latin typeface="Segoe Print" panose="02000600000000000000" pitchFamily="2" charset="0"/>
              </a:rPr>
              <a:t>Till </a:t>
            </a:r>
            <a:r>
              <a:rPr lang="en-US" sz="7200" dirty="0">
                <a:solidFill>
                  <a:srgbClr val="FFFFFF"/>
                </a:solidFill>
                <a:latin typeface="Segoe Print" panose="02000600000000000000" pitchFamily="2" charset="0"/>
              </a:rPr>
              <a:t>We </a:t>
            </a:r>
            <a:r>
              <a:rPr lang="en-US" sz="7200" dirty="0" smtClean="0">
                <a:solidFill>
                  <a:srgbClr val="FFFFFF"/>
                </a:solidFill>
                <a:latin typeface="Segoe Print" panose="02000600000000000000" pitchFamily="2" charset="0"/>
              </a:rPr>
              <a:t>Meet Again</a:t>
            </a:r>
            <a:r>
              <a:rPr lang="en-US" sz="7200" dirty="0">
                <a:solidFill>
                  <a:srgbClr val="FFFFFF"/>
                </a:solidFill>
                <a:latin typeface="Segoe Print" panose="02000600000000000000" pitchFamily="2" charset="0"/>
              </a:rPr>
              <a:t>!</a:t>
            </a:r>
          </a:p>
        </p:txBody>
      </p:sp>
    </p:spTree>
    <p:extLst>
      <p:ext uri="{BB962C8B-B14F-4D97-AF65-F5344CB8AC3E}">
        <p14:creationId xmlns:p14="http://schemas.microsoft.com/office/powerpoint/2010/main" val="16877446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321308" cy="6930736"/>
          </a:xfrm>
          <a:prstGeom prst="rect">
            <a:avLst/>
          </a:prstGeom>
        </p:spPr>
      </p:pic>
      <p:sp>
        <p:nvSpPr>
          <p:cNvPr id="3" name="TextBox 2"/>
          <p:cNvSpPr txBox="1"/>
          <p:nvPr/>
        </p:nvSpPr>
        <p:spPr>
          <a:xfrm>
            <a:off x="0" y="2712027"/>
            <a:ext cx="12321308" cy="1754326"/>
          </a:xfrm>
          <a:prstGeom prst="rect">
            <a:avLst/>
          </a:prstGeom>
          <a:solidFill>
            <a:srgbClr val="FCE2A8"/>
          </a:solidFill>
        </p:spPr>
        <p:txBody>
          <a:bodyPr wrap="square" rtlCol="0">
            <a:spAutoFit/>
          </a:bodyPr>
          <a:lstStyle/>
          <a:p>
            <a:pPr algn="ctr"/>
            <a:r>
              <a:rPr lang="en-US" sz="5400" b="1" dirty="0" smtClean="0">
                <a:solidFill>
                  <a:srgbClr val="000000"/>
                </a:solidFill>
                <a:latin typeface="Bauhaus 93" panose="04030905020B02020C02" pitchFamily="82" charset="0"/>
              </a:rPr>
              <a:t>HAND WASHING IS A GOOD WAY TO CUT</a:t>
            </a:r>
          </a:p>
          <a:p>
            <a:pPr algn="ctr"/>
            <a:r>
              <a:rPr lang="en-US" sz="5400" b="1" dirty="0" smtClean="0">
                <a:solidFill>
                  <a:srgbClr val="000000"/>
                </a:solidFill>
                <a:latin typeface="Bauhaus 93" panose="04030905020B02020C02" pitchFamily="82" charset="0"/>
              </a:rPr>
              <a:t> DOWN ON VIRUS TRANSFER </a:t>
            </a:r>
            <a:endParaRPr lang="en-US" sz="5400" b="1" dirty="0">
              <a:solidFill>
                <a:srgbClr val="000000"/>
              </a:solidFill>
              <a:latin typeface="Bauhaus 93" panose="04030905020B02020C02" pitchFamily="82" charset="0"/>
            </a:endParaRPr>
          </a:p>
        </p:txBody>
      </p:sp>
    </p:spTree>
    <p:extLst>
      <p:ext uri="{BB962C8B-B14F-4D97-AF65-F5344CB8AC3E}">
        <p14:creationId xmlns:p14="http://schemas.microsoft.com/office/powerpoint/2010/main" val="435487286"/>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82398865"/>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829300" cy="2952750"/>
          </a:xfrm>
          <a:prstGeom prst="rect">
            <a:avLst/>
          </a:prstGeom>
        </p:spPr>
      </p:pic>
      <p:sp>
        <p:nvSpPr>
          <p:cNvPr id="3" name="Rectangle 2"/>
          <p:cNvSpPr/>
          <p:nvPr/>
        </p:nvSpPr>
        <p:spPr>
          <a:xfrm>
            <a:off x="184365" y="3047315"/>
            <a:ext cx="5460570" cy="3847207"/>
          </a:xfrm>
          <a:prstGeom prst="rect">
            <a:avLst/>
          </a:prstGeom>
        </p:spPr>
        <p:txBody>
          <a:bodyPr wrap="square">
            <a:spAutoFit/>
          </a:bodyPr>
          <a:lstStyle/>
          <a:p>
            <a:r>
              <a:rPr lang="en-US" sz="2800" dirty="0">
                <a:solidFill>
                  <a:srgbClr val="000000"/>
                </a:solidFill>
              </a:rPr>
              <a:t>Au</a:t>
            </a:r>
            <a:r>
              <a:rPr lang="en-US" sz="2400" dirty="0">
                <a:solidFill>
                  <a:srgbClr val="000000"/>
                </a:solidFill>
              </a:rPr>
              <a:t>gust Channel </a:t>
            </a:r>
            <a:r>
              <a:rPr lang="en-US" sz="2400" dirty="0" err="1">
                <a:solidFill>
                  <a:srgbClr val="000000"/>
                </a:solidFill>
              </a:rPr>
              <a:t>Hurlston</a:t>
            </a:r>
            <a:r>
              <a:rPr lang="en-US" sz="2400" dirty="0">
                <a:solidFill>
                  <a:srgbClr val="000000"/>
                </a:solidFill>
              </a:rPr>
              <a:t> 1 </a:t>
            </a:r>
          </a:p>
          <a:p>
            <a:r>
              <a:rPr lang="en-US" sz="2400" dirty="0">
                <a:solidFill>
                  <a:srgbClr val="000000"/>
                </a:solidFill>
              </a:rPr>
              <a:t>Elisabeth </a:t>
            </a:r>
            <a:r>
              <a:rPr lang="en-US" sz="2400" dirty="0" err="1">
                <a:solidFill>
                  <a:srgbClr val="000000"/>
                </a:solidFill>
              </a:rPr>
              <a:t>Momplaisir</a:t>
            </a:r>
            <a:r>
              <a:rPr lang="en-US" sz="2400" dirty="0">
                <a:solidFill>
                  <a:srgbClr val="000000"/>
                </a:solidFill>
              </a:rPr>
              <a:t> 1 </a:t>
            </a:r>
          </a:p>
          <a:p>
            <a:r>
              <a:rPr lang="en-US" sz="2400" dirty="0">
                <a:solidFill>
                  <a:srgbClr val="000000"/>
                </a:solidFill>
              </a:rPr>
              <a:t>Christopher Paul 2 </a:t>
            </a:r>
          </a:p>
          <a:p>
            <a:r>
              <a:rPr lang="en-US" sz="2400" dirty="0">
                <a:solidFill>
                  <a:srgbClr val="000000"/>
                </a:solidFill>
              </a:rPr>
              <a:t>Raina Simon 3 </a:t>
            </a:r>
          </a:p>
          <a:p>
            <a:r>
              <a:rPr lang="en-US" sz="2400" dirty="0">
                <a:solidFill>
                  <a:srgbClr val="000000"/>
                </a:solidFill>
              </a:rPr>
              <a:t>Jean </a:t>
            </a:r>
            <a:r>
              <a:rPr lang="en-US" sz="2400" dirty="0" err="1">
                <a:solidFill>
                  <a:srgbClr val="000000"/>
                </a:solidFill>
              </a:rPr>
              <a:t>Lubin</a:t>
            </a:r>
            <a:r>
              <a:rPr lang="en-US" sz="2400" dirty="0">
                <a:solidFill>
                  <a:srgbClr val="000000"/>
                </a:solidFill>
              </a:rPr>
              <a:t> 6 </a:t>
            </a:r>
          </a:p>
          <a:p>
            <a:r>
              <a:rPr lang="en-US" sz="2400" dirty="0">
                <a:solidFill>
                  <a:srgbClr val="000000"/>
                </a:solidFill>
              </a:rPr>
              <a:t>Nathaniel Best 10 </a:t>
            </a:r>
          </a:p>
          <a:p>
            <a:r>
              <a:rPr lang="en-US" sz="2400" dirty="0">
                <a:solidFill>
                  <a:srgbClr val="000000"/>
                </a:solidFill>
              </a:rPr>
              <a:t>Yvonne Chung 10 </a:t>
            </a:r>
          </a:p>
          <a:p>
            <a:r>
              <a:rPr lang="en-US" sz="2400" dirty="0">
                <a:solidFill>
                  <a:srgbClr val="000000"/>
                </a:solidFill>
              </a:rPr>
              <a:t>Ryan Simon 11 </a:t>
            </a:r>
            <a:endParaRPr lang="en-US" sz="2400" dirty="0" smtClean="0">
              <a:solidFill>
                <a:srgbClr val="000000"/>
              </a:solidFill>
            </a:endParaRPr>
          </a:p>
          <a:p>
            <a:r>
              <a:rPr lang="en-US" sz="2400" dirty="0">
                <a:solidFill>
                  <a:srgbClr val="000000"/>
                </a:solidFill>
              </a:rPr>
              <a:t>Beata Quintana 13 </a:t>
            </a:r>
          </a:p>
          <a:p>
            <a:r>
              <a:rPr lang="en-US" sz="2400" dirty="0">
                <a:solidFill>
                  <a:srgbClr val="000000"/>
                </a:solidFill>
              </a:rPr>
              <a:t>Brandon Clemons 14 </a:t>
            </a:r>
          </a:p>
        </p:txBody>
      </p:sp>
      <p:sp>
        <p:nvSpPr>
          <p:cNvPr id="4" name="Rectangle 3"/>
          <p:cNvSpPr/>
          <p:nvPr/>
        </p:nvSpPr>
        <p:spPr>
          <a:xfrm>
            <a:off x="5644935" y="363041"/>
            <a:ext cx="6422428" cy="6370975"/>
          </a:xfrm>
          <a:prstGeom prst="rect">
            <a:avLst/>
          </a:prstGeom>
        </p:spPr>
        <p:txBody>
          <a:bodyPr wrap="square">
            <a:spAutoFit/>
          </a:bodyPr>
          <a:lstStyle/>
          <a:p>
            <a:r>
              <a:rPr lang="en-US" sz="2400" dirty="0" smtClean="0">
                <a:solidFill>
                  <a:srgbClr val="000000"/>
                </a:solidFill>
              </a:rPr>
              <a:t>Joan </a:t>
            </a:r>
            <a:r>
              <a:rPr lang="en-US" sz="2400" dirty="0">
                <a:solidFill>
                  <a:srgbClr val="000000"/>
                </a:solidFill>
              </a:rPr>
              <a:t>Rose Morales 14 </a:t>
            </a:r>
          </a:p>
          <a:p>
            <a:r>
              <a:rPr lang="en-US" sz="2400" dirty="0">
                <a:solidFill>
                  <a:srgbClr val="000000"/>
                </a:solidFill>
              </a:rPr>
              <a:t>Myron Walters 14 </a:t>
            </a:r>
          </a:p>
          <a:p>
            <a:r>
              <a:rPr lang="en-US" sz="2400" dirty="0">
                <a:solidFill>
                  <a:srgbClr val="000000"/>
                </a:solidFill>
              </a:rPr>
              <a:t>Vanessa </a:t>
            </a:r>
            <a:r>
              <a:rPr lang="en-US" sz="2400" dirty="0" err="1">
                <a:solidFill>
                  <a:srgbClr val="000000"/>
                </a:solidFill>
              </a:rPr>
              <a:t>Hamzat</a:t>
            </a:r>
            <a:r>
              <a:rPr lang="en-US" sz="2400" dirty="0">
                <a:solidFill>
                  <a:srgbClr val="000000"/>
                </a:solidFill>
              </a:rPr>
              <a:t> 16 </a:t>
            </a:r>
          </a:p>
          <a:p>
            <a:r>
              <a:rPr lang="en-US" sz="2400" dirty="0">
                <a:solidFill>
                  <a:srgbClr val="000000"/>
                </a:solidFill>
              </a:rPr>
              <a:t>David Perry 16 </a:t>
            </a:r>
          </a:p>
          <a:p>
            <a:r>
              <a:rPr lang="en-US" sz="2400" dirty="0">
                <a:solidFill>
                  <a:srgbClr val="000000"/>
                </a:solidFill>
              </a:rPr>
              <a:t>Jackson </a:t>
            </a:r>
            <a:r>
              <a:rPr lang="en-US" sz="2400" dirty="0" err="1">
                <a:solidFill>
                  <a:srgbClr val="000000"/>
                </a:solidFill>
              </a:rPr>
              <a:t>Saintagne</a:t>
            </a:r>
            <a:r>
              <a:rPr lang="en-US" sz="2400" dirty="0">
                <a:solidFill>
                  <a:srgbClr val="000000"/>
                </a:solidFill>
              </a:rPr>
              <a:t> 16 </a:t>
            </a:r>
          </a:p>
          <a:p>
            <a:r>
              <a:rPr lang="en-US" sz="2400" dirty="0">
                <a:solidFill>
                  <a:srgbClr val="000000"/>
                </a:solidFill>
              </a:rPr>
              <a:t>Victor Dike 17 </a:t>
            </a:r>
          </a:p>
          <a:p>
            <a:r>
              <a:rPr lang="en-US" sz="2400" dirty="0">
                <a:solidFill>
                  <a:srgbClr val="000000"/>
                </a:solidFill>
              </a:rPr>
              <a:t>Barbara Stewart 17 </a:t>
            </a:r>
          </a:p>
          <a:p>
            <a:r>
              <a:rPr lang="en-US" sz="2400" dirty="0" err="1">
                <a:solidFill>
                  <a:srgbClr val="000000"/>
                </a:solidFill>
              </a:rPr>
              <a:t>Keneta</a:t>
            </a:r>
            <a:r>
              <a:rPr lang="en-US" sz="2400" dirty="0">
                <a:solidFill>
                  <a:srgbClr val="000000"/>
                </a:solidFill>
              </a:rPr>
              <a:t> </a:t>
            </a:r>
            <a:r>
              <a:rPr lang="en-US" sz="2400" dirty="0" err="1">
                <a:solidFill>
                  <a:srgbClr val="000000"/>
                </a:solidFill>
              </a:rPr>
              <a:t>McCalla</a:t>
            </a:r>
            <a:r>
              <a:rPr lang="en-US" sz="2400" dirty="0">
                <a:solidFill>
                  <a:srgbClr val="000000"/>
                </a:solidFill>
              </a:rPr>
              <a:t> 18 </a:t>
            </a:r>
          </a:p>
          <a:p>
            <a:r>
              <a:rPr lang="en-US" sz="2400" dirty="0">
                <a:solidFill>
                  <a:srgbClr val="000000"/>
                </a:solidFill>
              </a:rPr>
              <a:t>Beverly Stone Morgan </a:t>
            </a:r>
            <a:r>
              <a:rPr lang="en-US" sz="2400" dirty="0" smtClean="0">
                <a:solidFill>
                  <a:srgbClr val="000000"/>
                </a:solidFill>
              </a:rPr>
              <a:t>19</a:t>
            </a:r>
          </a:p>
          <a:p>
            <a:r>
              <a:rPr lang="en-US" sz="2400" dirty="0" err="1" smtClean="0">
                <a:solidFill>
                  <a:srgbClr val="000000"/>
                </a:solidFill>
              </a:rPr>
              <a:t>Zendya</a:t>
            </a:r>
            <a:r>
              <a:rPr lang="en-US" sz="2400" dirty="0" smtClean="0">
                <a:solidFill>
                  <a:srgbClr val="000000"/>
                </a:solidFill>
              </a:rPr>
              <a:t> Douglas 19 </a:t>
            </a:r>
            <a:endParaRPr lang="en-US" sz="2400" dirty="0">
              <a:solidFill>
                <a:srgbClr val="000000"/>
              </a:solidFill>
            </a:endParaRPr>
          </a:p>
          <a:p>
            <a:r>
              <a:rPr lang="en-US" sz="2400" dirty="0">
                <a:solidFill>
                  <a:srgbClr val="000000"/>
                </a:solidFill>
              </a:rPr>
              <a:t>Maria </a:t>
            </a:r>
            <a:r>
              <a:rPr lang="en-US" sz="2400" dirty="0" err="1">
                <a:solidFill>
                  <a:srgbClr val="000000"/>
                </a:solidFill>
              </a:rPr>
              <a:t>Parente</a:t>
            </a:r>
            <a:r>
              <a:rPr lang="en-US" sz="2400" dirty="0">
                <a:solidFill>
                  <a:srgbClr val="000000"/>
                </a:solidFill>
              </a:rPr>
              <a:t> 19 </a:t>
            </a:r>
          </a:p>
          <a:p>
            <a:r>
              <a:rPr lang="en-US" sz="2400" dirty="0" err="1">
                <a:solidFill>
                  <a:srgbClr val="000000"/>
                </a:solidFill>
              </a:rPr>
              <a:t>Philomene</a:t>
            </a:r>
            <a:r>
              <a:rPr lang="en-US" sz="2400" dirty="0">
                <a:solidFill>
                  <a:srgbClr val="000000"/>
                </a:solidFill>
              </a:rPr>
              <a:t> Robinson 25 </a:t>
            </a:r>
          </a:p>
          <a:p>
            <a:r>
              <a:rPr lang="en-US" sz="2400" dirty="0" err="1">
                <a:solidFill>
                  <a:srgbClr val="000000"/>
                </a:solidFill>
              </a:rPr>
              <a:t>karleah</a:t>
            </a:r>
            <a:r>
              <a:rPr lang="en-US" sz="2400" dirty="0">
                <a:solidFill>
                  <a:srgbClr val="000000"/>
                </a:solidFill>
              </a:rPr>
              <a:t> Scarlett 26 </a:t>
            </a:r>
          </a:p>
          <a:p>
            <a:r>
              <a:rPr lang="en-US" sz="2400" dirty="0">
                <a:solidFill>
                  <a:srgbClr val="000000"/>
                </a:solidFill>
              </a:rPr>
              <a:t>Marco Valenca 29 </a:t>
            </a:r>
          </a:p>
          <a:p>
            <a:r>
              <a:rPr lang="en-US" sz="2400" dirty="0">
                <a:solidFill>
                  <a:srgbClr val="000000"/>
                </a:solidFill>
              </a:rPr>
              <a:t>Estella </a:t>
            </a:r>
            <a:r>
              <a:rPr lang="en-US" sz="2400" dirty="0" err="1">
                <a:solidFill>
                  <a:srgbClr val="000000"/>
                </a:solidFill>
              </a:rPr>
              <a:t>Bajoo</a:t>
            </a:r>
            <a:r>
              <a:rPr lang="en-US" sz="2400" dirty="0">
                <a:solidFill>
                  <a:srgbClr val="000000"/>
                </a:solidFill>
              </a:rPr>
              <a:t> 30 </a:t>
            </a:r>
          </a:p>
          <a:p>
            <a:r>
              <a:rPr lang="en-US" sz="2400" dirty="0">
                <a:solidFill>
                  <a:srgbClr val="000000"/>
                </a:solidFill>
              </a:rPr>
              <a:t>Deserien Hines 30 </a:t>
            </a:r>
          </a:p>
          <a:p>
            <a:r>
              <a:rPr lang="en-US" sz="2400" dirty="0">
                <a:solidFill>
                  <a:srgbClr val="000000"/>
                </a:solidFill>
              </a:rPr>
              <a:t>Derrick Colas 31 </a:t>
            </a:r>
          </a:p>
        </p:txBody>
      </p:sp>
    </p:spTree>
    <p:extLst>
      <p:ext uri="{BB962C8B-B14F-4D97-AF65-F5344CB8AC3E}">
        <p14:creationId xmlns:p14="http://schemas.microsoft.com/office/powerpoint/2010/main" val="414145104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2795" y="499632"/>
            <a:ext cx="7427464" cy="2896711"/>
          </a:xfrm>
          <a:prstGeom prst="rect">
            <a:avLst/>
          </a:prstGeom>
        </p:spPr>
      </p:pic>
      <p:sp>
        <p:nvSpPr>
          <p:cNvPr id="3" name="TextBox 2"/>
          <p:cNvSpPr txBox="1"/>
          <p:nvPr/>
        </p:nvSpPr>
        <p:spPr>
          <a:xfrm>
            <a:off x="0" y="3410411"/>
            <a:ext cx="12192000" cy="3170099"/>
          </a:xfrm>
          <a:prstGeom prst="rect">
            <a:avLst/>
          </a:prstGeom>
          <a:noFill/>
        </p:spPr>
        <p:txBody>
          <a:bodyPr wrap="square" rtlCol="0">
            <a:spAutoFit/>
          </a:bodyPr>
          <a:lstStyle/>
          <a:p>
            <a:pPr algn="ctr"/>
            <a:r>
              <a:rPr lang="en-US" sz="4000" b="1" dirty="0" smtClean="0">
                <a:solidFill>
                  <a:srgbClr val="000000"/>
                </a:solidFill>
                <a:latin typeface="Arial Black" panose="020B0A04020102020204" pitchFamily="34" charset="0"/>
              </a:rPr>
              <a:t>You are invited to join our Seniors </a:t>
            </a:r>
          </a:p>
          <a:p>
            <a:pPr algn="ctr"/>
            <a:r>
              <a:rPr lang="en-US" sz="4000" b="1" dirty="0" smtClean="0">
                <a:solidFill>
                  <a:srgbClr val="000000"/>
                </a:solidFill>
                <a:latin typeface="Arial Black" panose="020B0A04020102020204" pitchFamily="34" charset="0"/>
              </a:rPr>
              <a:t>as they fellowship and pray</a:t>
            </a:r>
          </a:p>
          <a:p>
            <a:pPr algn="ctr"/>
            <a:r>
              <a:rPr lang="en-US" sz="4000" b="1" dirty="0" smtClean="0">
                <a:solidFill>
                  <a:srgbClr val="000000"/>
                </a:solidFill>
                <a:latin typeface="Arial Black" panose="020B0A04020102020204" pitchFamily="34" charset="0"/>
              </a:rPr>
              <a:t>11am every Wednesday on the prayer line</a:t>
            </a:r>
          </a:p>
          <a:p>
            <a:pPr algn="ctr"/>
            <a:r>
              <a:rPr lang="en-US" sz="4000" b="1" smtClean="0">
                <a:solidFill>
                  <a:srgbClr val="000000"/>
                </a:solidFill>
                <a:latin typeface="Arial Black" panose="020B0A04020102020204" pitchFamily="34" charset="0"/>
              </a:rPr>
              <a:t>848.220.3100</a:t>
            </a:r>
            <a:endParaRPr lang="en-US" sz="4000" b="1" dirty="0" smtClean="0">
              <a:solidFill>
                <a:srgbClr val="000000"/>
              </a:solidFill>
              <a:latin typeface="Arial Black" panose="020B0A04020102020204" pitchFamily="34" charset="0"/>
            </a:endParaRPr>
          </a:p>
          <a:p>
            <a:pPr algn="ctr"/>
            <a:r>
              <a:rPr lang="en-US" sz="4000" b="1" dirty="0" smtClean="0">
                <a:solidFill>
                  <a:srgbClr val="000000"/>
                </a:solidFill>
                <a:latin typeface="Arial Black" panose="020B0A04020102020204" pitchFamily="34" charset="0"/>
              </a:rPr>
              <a:t>PW</a:t>
            </a:r>
            <a:r>
              <a:rPr lang="en-US" sz="4000" b="1" smtClean="0">
                <a:solidFill>
                  <a:srgbClr val="000000"/>
                </a:solidFill>
                <a:latin typeface="Arial Black" panose="020B0A04020102020204" pitchFamily="34" charset="0"/>
              </a:rPr>
              <a:t>: 6500202# </a:t>
            </a:r>
            <a:endParaRPr lang="en-US" sz="4000" b="1" dirty="0">
              <a:solidFill>
                <a:srgbClr val="000000"/>
              </a:solidFill>
              <a:latin typeface="Arial Black" panose="020B0A04020102020204" pitchFamily="34" charset="0"/>
            </a:endParaRPr>
          </a:p>
        </p:txBody>
      </p:sp>
    </p:spTree>
    <p:extLst>
      <p:ext uri="{BB962C8B-B14F-4D97-AF65-F5344CB8AC3E}">
        <p14:creationId xmlns:p14="http://schemas.microsoft.com/office/powerpoint/2010/main" val="1216638985"/>
      </p:ext>
    </p:extLst>
  </p:cSld>
  <p:clrMapOvr>
    <a:masterClrMapping/>
  </p:clrMapOvr>
  <p:transition spd="slow" advClick="0" advTm="8000">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7214"/>
            <a:ext cx="12192000" cy="6932428"/>
          </a:xfrm>
          <a:prstGeom prst="rect">
            <a:avLst/>
          </a:prstGeom>
        </p:spPr>
      </p:pic>
      <p:sp>
        <p:nvSpPr>
          <p:cNvPr id="3" name="Rectangle 2"/>
          <p:cNvSpPr/>
          <p:nvPr/>
        </p:nvSpPr>
        <p:spPr>
          <a:xfrm>
            <a:off x="609645" y="1327161"/>
            <a:ext cx="5019257" cy="1200329"/>
          </a:xfrm>
          <a:prstGeom prst="rect">
            <a:avLst/>
          </a:prstGeom>
        </p:spPr>
        <p:txBody>
          <a:bodyPr wrap="square">
            <a:spAutoFit/>
          </a:bodyPr>
          <a:lstStyle/>
          <a:p>
            <a:pPr algn="ctr"/>
            <a:r>
              <a:rPr lang="en-US" sz="7200" dirty="0" smtClean="0">
                <a:solidFill>
                  <a:srgbClr val="FFFFFF"/>
                </a:solidFill>
                <a:latin typeface="Segoe Print" panose="02000600000000000000" pitchFamily="2" charset="0"/>
              </a:rPr>
              <a:t>Welcome</a:t>
            </a:r>
            <a:endParaRPr lang="en-US" sz="7200" dirty="0">
              <a:solidFill>
                <a:srgbClr val="FFFFFF"/>
              </a:solidFill>
              <a:latin typeface="Segoe Print" panose="02000600000000000000" pitchFamily="2" charset="0"/>
            </a:endParaRPr>
          </a:p>
        </p:txBody>
      </p:sp>
    </p:spTree>
    <p:extLst>
      <p:ext uri="{BB962C8B-B14F-4D97-AF65-F5344CB8AC3E}">
        <p14:creationId xmlns:p14="http://schemas.microsoft.com/office/powerpoint/2010/main" val="3185260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862" y="1"/>
            <a:ext cx="12240861" cy="4041508"/>
          </a:xfrm>
          <a:prstGeom prst="rect">
            <a:avLst/>
          </a:prstGeom>
        </p:spPr>
      </p:pic>
      <p:sp>
        <p:nvSpPr>
          <p:cNvPr id="3" name="TextBox 2"/>
          <p:cNvSpPr txBox="1"/>
          <p:nvPr/>
        </p:nvSpPr>
        <p:spPr>
          <a:xfrm>
            <a:off x="-83762" y="4174135"/>
            <a:ext cx="12312990" cy="2554545"/>
          </a:xfrm>
          <a:prstGeom prst="rect">
            <a:avLst/>
          </a:prstGeom>
          <a:noFill/>
        </p:spPr>
        <p:txBody>
          <a:bodyPr wrap="square" rtlCol="0">
            <a:spAutoFit/>
          </a:bodyPr>
          <a:lstStyle/>
          <a:p>
            <a:pPr algn="ctr"/>
            <a:r>
              <a:rPr lang="en-US" sz="3200" b="1" dirty="0" smtClean="0">
                <a:solidFill>
                  <a:srgbClr val="000000"/>
                </a:solidFill>
              </a:rPr>
              <a:t>Grab your hymnal, find your favorite song and join us each Sabbath afternoon at 3:30pm – 4:30pm as we sing and praise the Lord together.</a:t>
            </a:r>
          </a:p>
          <a:p>
            <a:pPr algn="ctr"/>
            <a:r>
              <a:rPr lang="en-US" sz="3200" b="1">
                <a:solidFill>
                  <a:srgbClr val="000000"/>
                </a:solidFill>
              </a:rPr>
              <a:t>848.220.3100</a:t>
            </a:r>
          </a:p>
          <a:p>
            <a:pPr algn="ctr"/>
            <a:r>
              <a:rPr lang="en-US" sz="3200" b="1">
                <a:solidFill>
                  <a:srgbClr val="000000"/>
                </a:solidFill>
              </a:rPr>
              <a:t>PW: 6500202# </a:t>
            </a:r>
            <a:endParaRPr lang="en-US" sz="3200" b="1" dirty="0">
              <a:solidFill>
                <a:srgbClr val="000000"/>
              </a:solidFill>
            </a:endParaRPr>
          </a:p>
        </p:txBody>
      </p:sp>
    </p:spTree>
    <p:extLst>
      <p:ext uri="{BB962C8B-B14F-4D97-AF65-F5344CB8AC3E}">
        <p14:creationId xmlns:p14="http://schemas.microsoft.com/office/powerpoint/2010/main" val="4131277791"/>
      </p:ext>
    </p:extLst>
  </p:cSld>
  <p:clrMapOvr>
    <a:masterClrMapping/>
  </p:clrMapOvr>
  <p:transition spd="slow" advClick="0" advTm="8000">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43513"/>
            <a:ext cx="12192000" cy="4818528"/>
          </a:xfrm>
          <a:prstGeom prst="rect">
            <a:avLst/>
          </a:prstGeom>
        </p:spPr>
      </p:pic>
      <p:sp>
        <p:nvSpPr>
          <p:cNvPr id="3" name="TextBox 2"/>
          <p:cNvSpPr txBox="1"/>
          <p:nvPr/>
        </p:nvSpPr>
        <p:spPr>
          <a:xfrm>
            <a:off x="0" y="4279847"/>
            <a:ext cx="12192000" cy="3077766"/>
          </a:xfrm>
          <a:prstGeom prst="rect">
            <a:avLst/>
          </a:prstGeom>
          <a:noFill/>
        </p:spPr>
        <p:txBody>
          <a:bodyPr wrap="square" rtlCol="0">
            <a:spAutoFit/>
          </a:bodyPr>
          <a:lstStyle/>
          <a:p>
            <a:pPr algn="ctr"/>
            <a:r>
              <a:rPr lang="en-US" sz="3600" b="1" dirty="0">
                <a:solidFill>
                  <a:srgbClr val="484326"/>
                </a:solidFill>
              </a:rPr>
              <a:t>Mon–Fri weekly prayer: 6:00am &amp; 6:00pm </a:t>
            </a:r>
          </a:p>
          <a:p>
            <a:pPr algn="ctr"/>
            <a:r>
              <a:rPr lang="en-US" sz="3600" b="1" dirty="0">
                <a:solidFill>
                  <a:srgbClr val="484326"/>
                </a:solidFill>
              </a:rPr>
              <a:t>Wednesday Evening: 7:30pm – </a:t>
            </a:r>
            <a:r>
              <a:rPr lang="en-US" sz="3600" b="1" dirty="0" smtClean="0">
                <a:solidFill>
                  <a:srgbClr val="484326"/>
                </a:solidFill>
              </a:rPr>
              <a:t>8:30pm  -  </a:t>
            </a:r>
            <a:r>
              <a:rPr lang="en-US" sz="3600" b="1" dirty="0" smtClean="0">
                <a:solidFill>
                  <a:srgbClr val="FF0000"/>
                </a:solidFill>
              </a:rPr>
              <a:t>Zoom</a:t>
            </a:r>
            <a:endParaRPr lang="en-US" sz="3600" b="1" dirty="0">
              <a:solidFill>
                <a:srgbClr val="FF0000"/>
              </a:solidFill>
            </a:endParaRPr>
          </a:p>
          <a:p>
            <a:pPr algn="ctr"/>
            <a:r>
              <a:rPr lang="en-US" sz="3600" b="1" dirty="0" smtClean="0">
                <a:solidFill>
                  <a:srgbClr val="484326"/>
                </a:solidFill>
              </a:rPr>
              <a:t>Sabbath Mornings: 9am </a:t>
            </a:r>
            <a:r>
              <a:rPr lang="en-US" sz="3600" b="1" dirty="0">
                <a:solidFill>
                  <a:srgbClr val="484326"/>
                </a:solidFill>
              </a:rPr>
              <a:t>– </a:t>
            </a:r>
            <a:r>
              <a:rPr lang="en-US" sz="3600" b="1" dirty="0" smtClean="0">
                <a:solidFill>
                  <a:srgbClr val="484326"/>
                </a:solidFill>
              </a:rPr>
              <a:t>10am</a:t>
            </a:r>
            <a:endParaRPr lang="en-US" sz="3600" b="1" dirty="0">
              <a:solidFill>
                <a:srgbClr val="484326"/>
              </a:solidFill>
            </a:endParaRPr>
          </a:p>
          <a:p>
            <a:endParaRPr lang="en-US" sz="1400" b="1" dirty="0">
              <a:solidFill>
                <a:srgbClr val="484326"/>
              </a:solidFill>
            </a:endParaRPr>
          </a:p>
          <a:p>
            <a:pPr algn="ctr"/>
            <a:r>
              <a:rPr lang="en-US" sz="3600" b="1" dirty="0">
                <a:solidFill>
                  <a:srgbClr val="484326"/>
                </a:solidFill>
              </a:rPr>
              <a:t>Prayer </a:t>
            </a:r>
            <a:r>
              <a:rPr lang="en-US" sz="3600" b="1" dirty="0" smtClean="0">
                <a:solidFill>
                  <a:srgbClr val="484326"/>
                </a:solidFill>
              </a:rPr>
              <a:t>Line: </a:t>
            </a:r>
            <a:r>
              <a:rPr lang="en-US" sz="3600" b="1" dirty="0" smtClean="0">
                <a:solidFill>
                  <a:srgbClr val="FF0000"/>
                </a:solidFill>
              </a:rPr>
              <a:t>848.220.3100</a:t>
            </a:r>
            <a:r>
              <a:rPr lang="en-US" sz="3600" b="1" dirty="0" smtClean="0">
                <a:solidFill>
                  <a:srgbClr val="484326"/>
                </a:solidFill>
              </a:rPr>
              <a:t>   </a:t>
            </a:r>
            <a:r>
              <a:rPr lang="en-US" sz="3600" b="1" dirty="0">
                <a:solidFill>
                  <a:srgbClr val="484326"/>
                </a:solidFill>
              </a:rPr>
              <a:t>Conference </a:t>
            </a:r>
            <a:r>
              <a:rPr lang="en-US" sz="3600" b="1" dirty="0" smtClean="0">
                <a:solidFill>
                  <a:srgbClr val="484326"/>
                </a:solidFill>
              </a:rPr>
              <a:t>ID: </a:t>
            </a:r>
            <a:r>
              <a:rPr lang="en-US" sz="3600" b="1" dirty="0" smtClean="0">
                <a:solidFill>
                  <a:srgbClr val="FF0000"/>
                </a:solidFill>
              </a:rPr>
              <a:t>6500202#</a:t>
            </a:r>
            <a:endParaRPr lang="en-US" sz="3600" b="1" dirty="0">
              <a:solidFill>
                <a:srgbClr val="FF0000"/>
              </a:solidFill>
            </a:endParaRPr>
          </a:p>
          <a:p>
            <a:pPr algn="ctr"/>
            <a:endParaRPr lang="en-US" sz="3600" b="1" dirty="0">
              <a:solidFill>
                <a:srgbClr val="484326"/>
              </a:solidFill>
            </a:endParaRPr>
          </a:p>
        </p:txBody>
      </p:sp>
    </p:spTree>
    <p:extLst>
      <p:ext uri="{BB962C8B-B14F-4D97-AF65-F5344CB8AC3E}">
        <p14:creationId xmlns:p14="http://schemas.microsoft.com/office/powerpoint/2010/main" val="150373087"/>
      </p:ext>
    </p:extLst>
  </p:cSld>
  <p:clrMapOvr>
    <a:masterClrMapping/>
  </p:clrMapOvr>
  <p:transition spd="slow" advClick="0" advTm="8000">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89894" cy="5523345"/>
          </a:xfrm>
          <a:prstGeom prst="rect">
            <a:avLst/>
          </a:prstGeom>
        </p:spPr>
      </p:pic>
      <p:sp>
        <p:nvSpPr>
          <p:cNvPr id="3" name="TextBox 2"/>
          <p:cNvSpPr txBox="1"/>
          <p:nvPr/>
        </p:nvSpPr>
        <p:spPr>
          <a:xfrm>
            <a:off x="0" y="5403274"/>
            <a:ext cx="12189894" cy="1446550"/>
          </a:xfrm>
          <a:prstGeom prst="rect">
            <a:avLst/>
          </a:prstGeom>
          <a:noFill/>
        </p:spPr>
        <p:txBody>
          <a:bodyPr wrap="square" rtlCol="0">
            <a:spAutoFit/>
          </a:bodyPr>
          <a:lstStyle/>
          <a:p>
            <a:pPr algn="ctr"/>
            <a:r>
              <a:rPr lang="en-US" sz="4400" dirty="0" smtClean="0">
                <a:solidFill>
                  <a:srgbClr val="000000"/>
                </a:solidFill>
                <a:latin typeface="Bauhaus 93" panose="04030905020B02020C02" pitchFamily="82" charset="0"/>
              </a:rPr>
              <a:t>Join us on </a:t>
            </a:r>
            <a:r>
              <a:rPr lang="en-US" sz="4400" dirty="0" smtClean="0">
                <a:solidFill>
                  <a:srgbClr val="00B0F0"/>
                </a:solidFill>
                <a:latin typeface="Bauhaus 93" panose="04030905020B02020C02" pitchFamily="82" charset="0"/>
              </a:rPr>
              <a:t>Zoom</a:t>
            </a:r>
            <a:r>
              <a:rPr lang="en-US" sz="4400" dirty="0" smtClean="0">
                <a:solidFill>
                  <a:srgbClr val="000000"/>
                </a:solidFill>
                <a:latin typeface="Bauhaus 93" panose="04030905020B02020C02" pitchFamily="82" charset="0"/>
              </a:rPr>
              <a:t> every Wednesday evening at 730pm – Meeting ID: </a:t>
            </a:r>
            <a:r>
              <a:rPr lang="en-US" sz="4400" dirty="0" smtClean="0">
                <a:solidFill>
                  <a:srgbClr val="C00000"/>
                </a:solidFill>
                <a:latin typeface="Bauhaus 93" panose="04030905020B02020C02" pitchFamily="82" charset="0"/>
              </a:rPr>
              <a:t>307 954 563</a:t>
            </a:r>
            <a:endParaRPr lang="en-US" sz="4400" dirty="0">
              <a:solidFill>
                <a:srgbClr val="C00000"/>
              </a:solidFill>
              <a:latin typeface="Bauhaus 93" panose="04030905020B02020C02" pitchFamily="82" charset="0"/>
            </a:endParaRPr>
          </a:p>
        </p:txBody>
      </p:sp>
    </p:spTree>
    <p:extLst>
      <p:ext uri="{BB962C8B-B14F-4D97-AF65-F5344CB8AC3E}">
        <p14:creationId xmlns:p14="http://schemas.microsoft.com/office/powerpoint/2010/main" val="2597093301"/>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377" y="1730442"/>
            <a:ext cx="12192000" cy="5127558"/>
          </a:xfrm>
          <a:prstGeom prst="rect">
            <a:avLst/>
          </a:prstGeom>
        </p:spPr>
        <p:txBody>
          <a:bodyPr wrap="square">
            <a:spAutoFit/>
          </a:bodyPr>
          <a:lstStyle/>
          <a:p>
            <a:pPr algn="ctr">
              <a:lnSpc>
                <a:spcPct val="115000"/>
              </a:lnSpc>
              <a:spcBef>
                <a:spcPts val="650"/>
              </a:spcBef>
            </a:pPr>
            <a:r>
              <a:rPr lang="en-US" sz="3600" b="1" dirty="0">
                <a:solidFill>
                  <a:srgbClr val="006666"/>
                </a:solidFill>
                <a:latin typeface="Calibri" panose="020F0502020204030204" pitchFamily="34" charset="0"/>
                <a:ea typeface="Times New Roman" panose="02020603050405020304" pitchFamily="18" charset="0"/>
                <a:cs typeface="Times New Roman" panose="02020603050405020304" pitchFamily="18" charset="0"/>
              </a:rPr>
              <a:t>PRAYER MINISTRY IS AN EVERYDAY MINISTRY</a:t>
            </a:r>
            <a:endPar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650"/>
              </a:spcBef>
            </a:pPr>
            <a:r>
              <a:rPr lang="en-US" sz="3200" dirty="0">
                <a:solidFill>
                  <a:srgbClr val="006666"/>
                </a:solidFill>
                <a:latin typeface="Calibri" panose="020F0502020204030204" pitchFamily="34" charset="0"/>
                <a:ea typeface="Times New Roman" panose="02020603050405020304" pitchFamily="18" charset="0"/>
                <a:cs typeface="Times New Roman" panose="02020603050405020304" pitchFamily="18" charset="0"/>
              </a:rPr>
              <a:t>As a need arises, visit our church website</a:t>
            </a:r>
            <a:endPar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650"/>
              </a:spcBef>
            </a:pPr>
            <a:r>
              <a:rPr lang="en-US" sz="3600" dirty="0">
                <a:solidFill>
                  <a:srgbClr val="006666"/>
                </a:solidFill>
                <a:latin typeface="Calibri" panose="020F0502020204030204" pitchFamily="34" charset="0"/>
                <a:ea typeface="Times New Roman" panose="02020603050405020304" pitchFamily="18" charset="0"/>
                <a:cs typeface="Times New Roman" panose="02020603050405020304" pitchFamily="18" charset="0"/>
              </a:rPr>
              <a:t> </a:t>
            </a:r>
            <a:r>
              <a:rPr lang="en-US" sz="3600" dirty="0">
                <a:solidFill>
                  <a:srgbClr val="0000FF"/>
                </a:solidFill>
                <a:latin typeface="Calibri" panose="020F0502020204030204" pitchFamily="34" charset="0"/>
                <a:ea typeface="Times New Roman" panose="02020603050405020304" pitchFamily="18" charset="0"/>
                <a:cs typeface="Times New Roman" panose="02020603050405020304" pitchFamily="18" charset="0"/>
              </a:rPr>
              <a:t>@</a:t>
            </a:r>
            <a:r>
              <a:rPr lang="en-US" sz="3600" u="sng" dirty="0">
                <a:solidFill>
                  <a:srgbClr val="8989FF"/>
                </a:solidFill>
                <a:latin typeface="Calibri" panose="020F0502020204030204" pitchFamily="34" charset="0"/>
                <a:ea typeface="Times New Roman" panose="02020603050405020304" pitchFamily="18" charset="0"/>
                <a:cs typeface="Times New Roman" panose="02020603050405020304" pitchFamily="18" charset="0"/>
                <a:hlinkClick r:id="rId2"/>
              </a:rPr>
              <a:t>nwdsda.org</a:t>
            </a:r>
            <a:endPar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650"/>
              </a:spcBef>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ctr">
              <a:buFont typeface="Arial" panose="020B0604020202020204" pitchFamily="34" charset="0"/>
              <a:buChar char="•"/>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On the main menu, click the </a:t>
            </a:r>
            <a:r>
              <a:rPr lang="en-US" sz="3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r>
              <a:rPr lang="en-US" sz="32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Prayer Request</a:t>
            </a:r>
            <a:r>
              <a:rPr lang="en-US" sz="3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tab</a:t>
            </a:r>
            <a:endPar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ctr">
              <a:buFont typeface="Arial" panose="020B0604020202020204" pitchFamily="34" charset="0"/>
              <a:buChar char="•"/>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Complete the Prayer Request Form </a:t>
            </a:r>
            <a:endPar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ctr">
              <a:buFont typeface="Arial" panose="020B0604020202020204" pitchFamily="34" charset="0"/>
              <a:buChar char="•"/>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Click Submit and you</a:t>
            </a:r>
            <a:r>
              <a:rPr lang="en-US" sz="3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re done</a:t>
            </a:r>
            <a:endPar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1828800" algn="ctr"/>
            <a:r>
              <a:rPr lang="en-US" sz="3200" dirty="0">
                <a:solidFill>
                  <a:srgbClr val="000000"/>
                </a:solidFill>
                <a:latin typeface="Times New Roman" panose="02020603050405020304" pitchFamily="18" charset="0"/>
                <a:ea typeface="Times New Roman" panose="02020603050405020304" pitchFamily="18" charset="0"/>
              </a:rPr>
              <a:t> </a:t>
            </a:r>
            <a:endParaRPr lang="en-US" sz="2800" dirty="0">
              <a:solidFill>
                <a:srgbClr val="000000"/>
              </a:solidFill>
            </a:endParaRPr>
          </a:p>
          <a:p>
            <a:pPr algn="ctr">
              <a:lnSpc>
                <a:spcPct val="115000"/>
              </a:lnSpc>
              <a:spcAft>
                <a:spcPts val="1000"/>
              </a:spcAft>
            </a:pPr>
            <a:r>
              <a:rPr lang="en-US" sz="3200" dirty="0">
                <a:solidFill>
                  <a:srgbClr val="006666"/>
                </a:solidFill>
                <a:latin typeface="Calibri" panose="020F0502020204030204" pitchFamily="34" charset="0"/>
                <a:ea typeface="Times New Roman" panose="02020603050405020304" pitchFamily="18" charset="0"/>
                <a:cs typeface="Times New Roman" panose="02020603050405020304" pitchFamily="18" charset="0"/>
              </a:rPr>
              <a:t>We are available to pray for you 24 hours – 7 days a week</a:t>
            </a:r>
            <a:endPar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727199" y="-88899"/>
            <a:ext cx="8445501" cy="1819342"/>
          </a:xfrm>
          <a:prstGeom prst="rect">
            <a:avLst/>
          </a:prstGeom>
        </p:spPr>
      </p:pic>
    </p:spTree>
    <p:extLst>
      <p:ext uri="{BB962C8B-B14F-4D97-AF65-F5344CB8AC3E}">
        <p14:creationId xmlns:p14="http://schemas.microsoft.com/office/powerpoint/2010/main" val="2703354568"/>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13258" y="-740224"/>
            <a:ext cx="13514867" cy="13514867"/>
          </a:xfrm>
          <a:prstGeom prst="rect">
            <a:avLst/>
          </a:prstGeom>
        </p:spPr>
      </p:pic>
      <p:sp>
        <p:nvSpPr>
          <p:cNvPr id="3" name="TextBox 2"/>
          <p:cNvSpPr txBox="1"/>
          <p:nvPr/>
        </p:nvSpPr>
        <p:spPr>
          <a:xfrm>
            <a:off x="-152401" y="5349895"/>
            <a:ext cx="12954010" cy="1508105"/>
          </a:xfrm>
          <a:prstGeom prst="rect">
            <a:avLst/>
          </a:prstGeom>
          <a:solidFill>
            <a:srgbClr val="89ADB0"/>
          </a:solidFill>
        </p:spPr>
        <p:txBody>
          <a:bodyPr wrap="square" rtlCol="0">
            <a:spAutoFit/>
          </a:bodyPr>
          <a:lstStyle/>
          <a:p>
            <a:pPr algn="ctr"/>
            <a:r>
              <a:rPr lang="en-US" sz="3000" b="1" dirty="0">
                <a:solidFill>
                  <a:srgbClr val="000000"/>
                </a:solidFill>
              </a:rPr>
              <a:t>JOIN MOMS IN PRAYER</a:t>
            </a:r>
          </a:p>
          <a:p>
            <a:pPr algn="ctr"/>
            <a:r>
              <a:rPr lang="en-US" sz="3000" b="1" dirty="0">
                <a:solidFill>
                  <a:srgbClr val="000000"/>
                </a:solidFill>
              </a:rPr>
              <a:t>SUNDAY </a:t>
            </a:r>
            <a:r>
              <a:rPr lang="en-US" sz="3000" b="1" dirty="0" smtClean="0">
                <a:solidFill>
                  <a:srgbClr val="FF0000"/>
                </a:solidFill>
              </a:rPr>
              <a:t>September 3rd</a:t>
            </a:r>
            <a:r>
              <a:rPr lang="en-US" sz="3000" b="1" dirty="0" smtClean="0">
                <a:solidFill>
                  <a:srgbClr val="FF0000"/>
                </a:solidFill>
              </a:rPr>
              <a:t> </a:t>
            </a:r>
            <a:r>
              <a:rPr lang="en-US" sz="3000" b="1" dirty="0" smtClean="0">
                <a:solidFill>
                  <a:srgbClr val="000000"/>
                </a:solidFill>
              </a:rPr>
              <a:t>@ 9AM </a:t>
            </a:r>
            <a:r>
              <a:rPr lang="en-US" sz="3000" b="1" dirty="0">
                <a:solidFill>
                  <a:srgbClr val="000000"/>
                </a:solidFill>
              </a:rPr>
              <a:t>VIA ZOOM</a:t>
            </a:r>
          </a:p>
          <a:p>
            <a:pPr algn="ctr"/>
            <a:r>
              <a:rPr lang="en-US" sz="3000" b="1" dirty="0">
                <a:solidFill>
                  <a:srgbClr val="000000"/>
                </a:solidFill>
              </a:rPr>
              <a:t>EVERY CHILD NEEDS A PRAYING </a:t>
            </a:r>
            <a:r>
              <a:rPr lang="en-US" sz="3000" b="1" dirty="0" smtClean="0">
                <a:solidFill>
                  <a:srgbClr val="000000"/>
                </a:solidFill>
              </a:rPr>
              <a:t>MOM</a:t>
            </a:r>
            <a:endParaRPr lang="en-US" sz="3000" b="1" dirty="0">
              <a:solidFill>
                <a:srgbClr val="000000"/>
              </a:solidFill>
            </a:endParaRPr>
          </a:p>
        </p:txBody>
      </p:sp>
    </p:spTree>
    <p:extLst>
      <p:ext uri="{BB962C8B-B14F-4D97-AF65-F5344CB8AC3E}">
        <p14:creationId xmlns:p14="http://schemas.microsoft.com/office/powerpoint/2010/main" val="189902968"/>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Are You Ready? Be Ready. Stay Ready!</a:t>
            </a:r>
            <a:endParaRPr lang="en-US" dirty="0"/>
          </a:p>
        </p:txBody>
      </p:sp>
      <p:pic>
        <p:nvPicPr>
          <p:cNvPr id="7" name="Content Placeholder 6"/>
          <p:cNvPicPr>
            <a:picLocks noGrp="1" noChangeAspect="1"/>
          </p:cNvPicPr>
          <p:nvPr>
            <p:ph sz="half" idx="1"/>
          </p:nvPr>
        </p:nvPicPr>
        <p:blipFill>
          <a:blip r:embed="rId2"/>
          <a:stretch>
            <a:fillRect/>
          </a:stretch>
        </p:blipFill>
        <p:spPr>
          <a:xfrm>
            <a:off x="1253331" y="1825625"/>
            <a:ext cx="4351338" cy="4351338"/>
          </a:xfrm>
          <a:prstGeom prst="rect">
            <a:avLst/>
          </a:prstGeom>
        </p:spPr>
      </p:pic>
      <p:sp>
        <p:nvSpPr>
          <p:cNvPr id="6" name="Content Placeholder 5"/>
          <p:cNvSpPr>
            <a:spLocks noGrp="1"/>
          </p:cNvSpPr>
          <p:nvPr>
            <p:ph sz="half" idx="2"/>
          </p:nvPr>
        </p:nvSpPr>
        <p:spPr/>
        <p:txBody>
          <a:bodyPr/>
          <a:lstStyle/>
          <a:p>
            <a:r>
              <a:rPr lang="en-US" dirty="0" smtClean="0"/>
              <a:t>Its never to early to start preparing Hurricane Season starts June 1</a:t>
            </a:r>
            <a:r>
              <a:rPr lang="en-US" baseline="30000" dirty="0" smtClean="0"/>
              <a:t>st</a:t>
            </a:r>
            <a:r>
              <a:rPr lang="en-US" dirty="0" smtClean="0"/>
              <a:t>-November 30th</a:t>
            </a:r>
          </a:p>
          <a:p>
            <a:r>
              <a:rPr lang="en-US" dirty="0" smtClean="0"/>
              <a:t>It doesn’t take a Hurricane to have a disaster</a:t>
            </a:r>
          </a:p>
          <a:p>
            <a:r>
              <a:rPr lang="en-US" dirty="0" smtClean="0"/>
              <a:t>Make sure you have a family plan that includes your pets</a:t>
            </a:r>
          </a:p>
          <a:p>
            <a:r>
              <a:rPr lang="en-US" dirty="0" smtClean="0"/>
              <a:t>Visit </a:t>
            </a:r>
            <a:r>
              <a:rPr lang="en-US" u="sng" dirty="0" smtClean="0"/>
              <a:t>Fema.gov</a:t>
            </a:r>
            <a:r>
              <a:rPr lang="en-US" dirty="0" smtClean="0"/>
              <a:t> for more information on how to prepare</a:t>
            </a:r>
          </a:p>
        </p:txBody>
      </p:sp>
    </p:spTree>
    <p:extLst>
      <p:ext uri="{BB962C8B-B14F-4D97-AF65-F5344CB8AC3E}">
        <p14:creationId xmlns:p14="http://schemas.microsoft.com/office/powerpoint/2010/main" val="3190317845"/>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200" y="500062"/>
            <a:ext cx="10515600" cy="1325563"/>
          </a:xfrm>
        </p:spPr>
        <p:txBody>
          <a:bodyPr/>
          <a:lstStyle/>
          <a:p>
            <a:r>
              <a:rPr lang="en-US" dirty="0" smtClean="0"/>
              <a:t>Be Ready…Stay Ready…</a:t>
            </a:r>
            <a:endParaRPr lang="en-US" dirty="0"/>
          </a:p>
        </p:txBody>
      </p:sp>
      <p:sp>
        <p:nvSpPr>
          <p:cNvPr id="10" name="Content Placeholder 9"/>
          <p:cNvSpPr>
            <a:spLocks noGrp="1"/>
          </p:cNvSpPr>
          <p:nvPr>
            <p:ph sz="half" idx="1"/>
          </p:nvPr>
        </p:nvSpPr>
        <p:spPr/>
        <p:txBody>
          <a:bodyPr>
            <a:normAutofit fontScale="92500"/>
          </a:bodyPr>
          <a:lstStyle/>
          <a:p>
            <a:r>
              <a:rPr lang="en-US" dirty="0" smtClean="0"/>
              <a:t>Interested in serving your community in the time of a disaster?</a:t>
            </a:r>
          </a:p>
          <a:p>
            <a:r>
              <a:rPr lang="en-US" dirty="0" smtClean="0"/>
              <a:t>Ministry opportunities and training available.</a:t>
            </a:r>
          </a:p>
          <a:p>
            <a:r>
              <a:rPr lang="en-US" dirty="0" smtClean="0"/>
              <a:t>Contact-Leslie </a:t>
            </a:r>
            <a:r>
              <a:rPr lang="en-US" dirty="0" err="1" smtClean="0"/>
              <a:t>Lobel</a:t>
            </a:r>
            <a:r>
              <a:rPr lang="en-US" dirty="0" smtClean="0"/>
              <a:t>-DR Coordinator @ 305.586.7118 or</a:t>
            </a:r>
          </a:p>
          <a:p>
            <a:r>
              <a:rPr lang="en-US" dirty="0" smtClean="0"/>
              <a:t>Elder Joel Newman @ 954.822.2231 or Sonia </a:t>
            </a:r>
            <a:r>
              <a:rPr lang="en-US" dirty="0" err="1" smtClean="0"/>
              <a:t>Gollab</a:t>
            </a:r>
            <a:r>
              <a:rPr lang="en-US" dirty="0" smtClean="0"/>
              <a:t> Newman @ 954.513.9310</a:t>
            </a:r>
          </a:p>
        </p:txBody>
      </p:sp>
      <p:sp>
        <p:nvSpPr>
          <p:cNvPr id="11" name="Content Placeholder 10"/>
          <p:cNvSpPr>
            <a:spLocks noGrp="1"/>
          </p:cNvSpPr>
          <p:nvPr>
            <p:ph sz="half" idx="2"/>
          </p:nvPr>
        </p:nvSpPr>
        <p:spPr/>
        <p:txBody>
          <a:bodyPr>
            <a:normAutofit fontScale="92500"/>
          </a:bodyPr>
          <a:lstStyle/>
          <a:p>
            <a:endParaRPr lang="en-US" dirty="0" smtClean="0"/>
          </a:p>
          <a:p>
            <a:r>
              <a:rPr lang="en-US" dirty="0" smtClean="0"/>
              <a:t>Interested in providing financial support?</a:t>
            </a:r>
          </a:p>
          <a:p>
            <a:r>
              <a:rPr lang="en-US" dirty="0" smtClean="0"/>
              <a:t>You can donate online to your local North West Dade church @</a:t>
            </a:r>
          </a:p>
          <a:p>
            <a:r>
              <a:rPr lang="en-US" dirty="0" smtClean="0">
                <a:hlinkClick r:id="rId2"/>
              </a:rPr>
              <a:t>www.nwdsda.org</a:t>
            </a:r>
            <a:r>
              <a:rPr lang="en-US" dirty="0" smtClean="0"/>
              <a:t> or donate to the North American Division @ </a:t>
            </a:r>
            <a:r>
              <a:rPr lang="en-US" dirty="0" smtClean="0">
                <a:hlinkClick r:id="rId3"/>
              </a:rPr>
              <a:t>www.communityservices.org</a:t>
            </a:r>
            <a:r>
              <a:rPr lang="en-US" dirty="0" smtClean="0"/>
              <a:t> </a:t>
            </a:r>
          </a:p>
          <a:p>
            <a:r>
              <a:rPr lang="en-US" dirty="0" smtClean="0"/>
              <a:t>Support the International Mission through ADRA @ </a:t>
            </a:r>
            <a:r>
              <a:rPr lang="en-US" dirty="0" smtClean="0">
                <a:hlinkClick r:id="rId4"/>
              </a:rPr>
              <a:t>www.ADRA.org</a:t>
            </a:r>
            <a:endParaRPr lang="en-US" dirty="0" smtClean="0"/>
          </a:p>
          <a:p>
            <a:endParaRPr lang="en-US" dirty="0"/>
          </a:p>
        </p:txBody>
      </p:sp>
      <p:pic>
        <p:nvPicPr>
          <p:cNvPr id="12" name="Picture 11"/>
          <p:cNvPicPr>
            <a:picLocks noChangeAspect="1"/>
          </p:cNvPicPr>
          <p:nvPr/>
        </p:nvPicPr>
        <p:blipFill>
          <a:blip r:embed="rId5"/>
          <a:stretch>
            <a:fillRect/>
          </a:stretch>
        </p:blipFill>
        <p:spPr>
          <a:xfrm>
            <a:off x="6951517" y="0"/>
            <a:ext cx="2554412" cy="2182091"/>
          </a:xfrm>
          <a:prstGeom prst="rect">
            <a:avLst/>
          </a:prstGeom>
        </p:spPr>
      </p:pic>
    </p:spTree>
    <p:extLst>
      <p:ext uri="{BB962C8B-B14F-4D97-AF65-F5344CB8AC3E}">
        <p14:creationId xmlns:p14="http://schemas.microsoft.com/office/powerpoint/2010/main" val="3289693207"/>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www.kccsouthampton.org/wp-content/uploads/2012/10/elders-WIDE-pageba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03" y="0"/>
            <a:ext cx="1235326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37743" y="473896"/>
            <a:ext cx="10726507" cy="5910208"/>
          </a:xfrm>
          <a:prstGeom prst="rect">
            <a:avLst/>
          </a:prstGeom>
          <a:solidFill>
            <a:srgbClr val="F68423"/>
          </a:solidFill>
        </p:spPr>
        <p:txBody>
          <a:bodyPr wrap="square" rtlCol="0">
            <a:spAutoFit/>
          </a:bodyPr>
          <a:lstStyle/>
          <a:p>
            <a:r>
              <a:rPr lang="en-US" sz="5401" dirty="0">
                <a:solidFill>
                  <a:srgbClr val="000000"/>
                </a:solidFill>
                <a:latin typeface="Bodoni MT Black" panose="02070A03080606020203" pitchFamily="18" charset="0"/>
              </a:rPr>
              <a:t>Disaster </a:t>
            </a:r>
            <a:r>
              <a:rPr lang="en-US" sz="5401" dirty="0" smtClean="0">
                <a:solidFill>
                  <a:srgbClr val="000000"/>
                </a:solidFill>
                <a:latin typeface="Bodoni MT Black" panose="02070A03080606020203" pitchFamily="18" charset="0"/>
              </a:rPr>
              <a:t>Relief Coordinators</a:t>
            </a:r>
            <a:endParaRPr lang="en-US" sz="5401" dirty="0">
              <a:solidFill>
                <a:srgbClr val="000000"/>
              </a:solidFill>
              <a:latin typeface="Bodoni MT Black" panose="02070A03080606020203" pitchFamily="18" charset="0"/>
            </a:endParaRPr>
          </a:p>
          <a:p>
            <a:endParaRPr lang="en-US" sz="5401" dirty="0">
              <a:solidFill>
                <a:srgbClr val="000000"/>
              </a:solidFill>
              <a:latin typeface="Bodoni MT Black" panose="02070A03080606020203" pitchFamily="18" charset="0"/>
            </a:endParaRPr>
          </a:p>
          <a:p>
            <a:endParaRPr lang="en-US" sz="5401" dirty="0">
              <a:solidFill>
                <a:srgbClr val="000000"/>
              </a:solidFill>
              <a:latin typeface="Bodoni MT Black" panose="02070A03080606020203" pitchFamily="18" charset="0"/>
            </a:endParaRPr>
          </a:p>
          <a:p>
            <a:endParaRPr lang="en-US" sz="5401" dirty="0">
              <a:solidFill>
                <a:srgbClr val="000000"/>
              </a:solidFill>
              <a:latin typeface="Bodoni MT Black" panose="02070A03080606020203" pitchFamily="18" charset="0"/>
            </a:endParaRPr>
          </a:p>
          <a:p>
            <a:r>
              <a:rPr lang="en-US" sz="5401" dirty="0" smtClean="0">
                <a:solidFill>
                  <a:srgbClr val="000000"/>
                </a:solidFill>
                <a:latin typeface="Bodoni MT Black" panose="02070A03080606020203" pitchFamily="18" charset="0"/>
              </a:rPr>
              <a:t>Joel Newman   954.822.2231</a:t>
            </a:r>
            <a:endParaRPr lang="en-US" sz="5401" dirty="0">
              <a:solidFill>
                <a:srgbClr val="000000"/>
              </a:solidFill>
              <a:latin typeface="Bodoni MT Black" panose="02070A03080606020203" pitchFamily="18" charset="0"/>
            </a:endParaRPr>
          </a:p>
          <a:p>
            <a:r>
              <a:rPr lang="en-US" sz="5401" dirty="0" smtClean="0">
                <a:solidFill>
                  <a:srgbClr val="000000"/>
                </a:solidFill>
                <a:latin typeface="Bodoni MT Black" panose="02070A03080606020203" pitchFamily="18" charset="0"/>
              </a:rPr>
              <a:t>Sonia Newman 954.513.9310</a:t>
            </a:r>
            <a:endParaRPr lang="en-US" sz="5401" dirty="0">
              <a:solidFill>
                <a:srgbClr val="000000"/>
              </a:solidFill>
              <a:latin typeface="Bodoni MT Black" panose="02070A03080606020203" pitchFamily="18" charset="0"/>
            </a:endParaRPr>
          </a:p>
          <a:p>
            <a:r>
              <a:rPr lang="en-US" sz="5401" dirty="0">
                <a:solidFill>
                  <a:srgbClr val="000000"/>
                </a:solidFill>
                <a:latin typeface="Bodoni MT Black" panose="02070A03080606020203" pitchFamily="18" charset="0"/>
              </a:rPr>
              <a:t>Leslie </a:t>
            </a:r>
            <a:r>
              <a:rPr lang="en-US" sz="5401" dirty="0" err="1" smtClean="0">
                <a:solidFill>
                  <a:srgbClr val="000000"/>
                </a:solidFill>
                <a:latin typeface="Bodoni MT Black" panose="02070A03080606020203" pitchFamily="18" charset="0"/>
              </a:rPr>
              <a:t>Lobel</a:t>
            </a:r>
            <a:r>
              <a:rPr lang="en-US" sz="5401" dirty="0" smtClean="0">
                <a:solidFill>
                  <a:srgbClr val="000000"/>
                </a:solidFill>
                <a:latin typeface="Bodoni MT Black" panose="02070A03080606020203" pitchFamily="18" charset="0"/>
              </a:rPr>
              <a:t>     305.586.7118</a:t>
            </a:r>
            <a:endParaRPr lang="en-US" sz="5401" dirty="0">
              <a:solidFill>
                <a:srgbClr val="000000"/>
              </a:solidFill>
              <a:latin typeface="Bodoni MT Black" panose="02070A03080606020203" pitchFamily="18" charset="0"/>
            </a:endParaRPr>
          </a:p>
        </p:txBody>
      </p:sp>
    </p:spTree>
    <p:extLst>
      <p:ext uri="{BB962C8B-B14F-4D97-AF65-F5344CB8AC3E}">
        <p14:creationId xmlns:p14="http://schemas.microsoft.com/office/powerpoint/2010/main" val="150688169"/>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http://static1.squarespace.com/static/52e147c1e4b040775131b649/52e16a35e4b06d0d022f1576/52e16a89e4b033c01189657e/1390504596171/new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96" y="-7200"/>
            <a:ext cx="12172304"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28352" y="172272"/>
            <a:ext cx="13868400" cy="6555641"/>
          </a:xfrm>
          <a:prstGeom prst="rect">
            <a:avLst/>
          </a:prstGeom>
          <a:noFill/>
        </p:spPr>
        <p:txBody>
          <a:bodyPr wrap="square" rtlCol="0">
            <a:spAutoFit/>
          </a:bodyPr>
          <a:lstStyle/>
          <a:p>
            <a:pPr lvl="0" algn="ctr"/>
            <a:r>
              <a:rPr lang="en-US" sz="6000" b="1" i="1" dirty="0">
                <a:solidFill>
                  <a:srgbClr val="002060"/>
                </a:solidFill>
                <a:latin typeface="Arial Black" panose="020B0A04020102020204" pitchFamily="34" charset="0"/>
              </a:rPr>
              <a:t>Bible Study </a:t>
            </a:r>
          </a:p>
          <a:p>
            <a:pPr lvl="0" algn="ctr"/>
            <a:r>
              <a:rPr lang="en-US" sz="6000" b="1" i="1" dirty="0">
                <a:solidFill>
                  <a:srgbClr val="002060"/>
                </a:solidFill>
                <a:latin typeface="Arial Black" panose="020B0A04020102020204" pitchFamily="34" charset="0"/>
              </a:rPr>
              <a:t>Richard McKenzie</a:t>
            </a:r>
          </a:p>
          <a:p>
            <a:pPr lvl="0" algn="ctr"/>
            <a:endParaRPr lang="en-US" sz="6000" b="1" i="1" dirty="0">
              <a:solidFill>
                <a:srgbClr val="002060"/>
              </a:solidFill>
              <a:latin typeface="Arial Black" panose="020B0A04020102020204" pitchFamily="34" charset="0"/>
            </a:endParaRPr>
          </a:p>
          <a:p>
            <a:pPr lvl="0" algn="ctr"/>
            <a:r>
              <a:rPr lang="en-US" sz="6000" b="1" i="1" dirty="0">
                <a:solidFill>
                  <a:srgbClr val="002060"/>
                </a:solidFill>
                <a:latin typeface="Arial Black" panose="020B0A04020102020204" pitchFamily="34" charset="0"/>
              </a:rPr>
              <a:t>Living On The Brink</a:t>
            </a:r>
          </a:p>
          <a:p>
            <a:pPr lvl="0" algn="ctr"/>
            <a:r>
              <a:rPr lang="en-US" sz="6000" b="1" i="1" dirty="0">
                <a:solidFill>
                  <a:srgbClr val="002060"/>
                </a:solidFill>
                <a:latin typeface="Arial Black" panose="020B0A04020102020204" pitchFamily="34" charset="0"/>
              </a:rPr>
              <a:t>Of Eternity</a:t>
            </a:r>
          </a:p>
          <a:p>
            <a:pPr lvl="0" algn="ctr"/>
            <a:endParaRPr lang="en-US" sz="6000" b="1" i="1" dirty="0">
              <a:solidFill>
                <a:srgbClr val="002060"/>
              </a:solidFill>
              <a:latin typeface="Arial Black" panose="020B0A04020102020204" pitchFamily="34" charset="0"/>
            </a:endParaRPr>
          </a:p>
          <a:p>
            <a:pPr lvl="0" algn="ctr"/>
            <a:r>
              <a:rPr lang="en-US" sz="6000" b="1" i="1" dirty="0">
                <a:solidFill>
                  <a:srgbClr val="002060"/>
                </a:solidFill>
                <a:latin typeface="Arial Black" panose="020B0A04020102020204" pitchFamily="34" charset="0"/>
              </a:rPr>
              <a:t>5 PM</a:t>
            </a:r>
            <a:endParaRPr lang="en-US" sz="6000" b="1" i="1"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4179520917"/>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650" y="-1"/>
            <a:ext cx="12225315" cy="3042745"/>
          </a:xfrm>
          <a:prstGeom prst="rect">
            <a:avLst/>
          </a:prstGeom>
        </p:spPr>
      </p:pic>
      <p:sp>
        <p:nvSpPr>
          <p:cNvPr id="3" name="TextBox 2"/>
          <p:cNvSpPr txBox="1"/>
          <p:nvPr/>
        </p:nvSpPr>
        <p:spPr>
          <a:xfrm>
            <a:off x="-33315" y="3042747"/>
            <a:ext cx="12225315" cy="3785652"/>
          </a:xfrm>
          <a:prstGeom prst="rect">
            <a:avLst/>
          </a:prstGeom>
          <a:solidFill>
            <a:srgbClr val="575F3D"/>
          </a:solidFill>
        </p:spPr>
        <p:txBody>
          <a:bodyPr wrap="square" rtlCol="0">
            <a:spAutoFit/>
          </a:bodyPr>
          <a:lstStyle/>
          <a:p>
            <a:pPr algn="ctr"/>
            <a:r>
              <a:rPr lang="en-US" sz="4000" dirty="0" smtClean="0">
                <a:solidFill>
                  <a:srgbClr val="FFFFFF"/>
                </a:solidFill>
              </a:rPr>
              <a:t>PLEASE HELP OUR</a:t>
            </a:r>
          </a:p>
          <a:p>
            <a:pPr algn="ctr"/>
            <a:r>
              <a:rPr lang="en-US" sz="4000" dirty="0" smtClean="0">
                <a:solidFill>
                  <a:srgbClr val="FF0000"/>
                </a:solidFill>
              </a:rPr>
              <a:t>PATHFINDERS</a:t>
            </a:r>
          </a:p>
          <a:p>
            <a:pPr algn="ctr"/>
            <a:r>
              <a:rPr lang="en-US" sz="4000" dirty="0" smtClean="0">
                <a:solidFill>
                  <a:srgbClr val="FFFFFF"/>
                </a:solidFill>
              </a:rPr>
              <a:t>GET TO </a:t>
            </a:r>
          </a:p>
          <a:p>
            <a:pPr algn="ctr"/>
            <a:r>
              <a:rPr lang="en-US" sz="4000" dirty="0" smtClean="0">
                <a:solidFill>
                  <a:srgbClr val="FF0000"/>
                </a:solidFill>
              </a:rPr>
              <a:t>GILETTE, WYOMING</a:t>
            </a:r>
          </a:p>
          <a:p>
            <a:pPr algn="ctr"/>
            <a:r>
              <a:rPr lang="en-US" sz="4000" dirty="0" smtClean="0">
                <a:solidFill>
                  <a:srgbClr val="FFFFFF"/>
                </a:solidFill>
              </a:rPr>
              <a:t>MARK YOUR DONATION </a:t>
            </a:r>
          </a:p>
          <a:p>
            <a:pPr algn="ctr"/>
            <a:r>
              <a:rPr lang="en-US" sz="4000" dirty="0" smtClean="0">
                <a:solidFill>
                  <a:srgbClr val="FF0000"/>
                </a:solidFill>
              </a:rPr>
              <a:t>“GILETTE”</a:t>
            </a:r>
            <a:endParaRPr lang="en-US" sz="4000" dirty="0">
              <a:solidFill>
                <a:srgbClr val="FF0000"/>
              </a:solidFill>
            </a:endParaRPr>
          </a:p>
        </p:txBody>
      </p:sp>
    </p:spTree>
    <p:extLst>
      <p:ext uri="{BB962C8B-B14F-4D97-AF65-F5344CB8AC3E}">
        <p14:creationId xmlns:p14="http://schemas.microsoft.com/office/powerpoint/2010/main" val="1291293129"/>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77774" y="0"/>
            <a:ext cx="16557639" cy="7119698"/>
          </a:xfrm>
          <a:prstGeom prst="rect">
            <a:avLst/>
          </a:prstGeom>
        </p:spPr>
      </p:pic>
      <p:sp>
        <p:nvSpPr>
          <p:cNvPr id="5" name="Rectangle 4"/>
          <p:cNvSpPr/>
          <p:nvPr/>
        </p:nvSpPr>
        <p:spPr>
          <a:xfrm>
            <a:off x="558296" y="235886"/>
            <a:ext cx="6992293" cy="4339650"/>
          </a:xfrm>
          <a:prstGeom prst="rect">
            <a:avLst/>
          </a:prstGeom>
        </p:spPr>
        <p:txBody>
          <a:bodyPr wrap="square">
            <a:spAutoFit/>
          </a:bodyPr>
          <a:lstStyle/>
          <a:p>
            <a:r>
              <a:rPr lang="en-US" sz="6000" b="1" dirty="0" smtClean="0">
                <a:solidFill>
                  <a:schemeClr val="bg1"/>
                </a:solidFill>
              </a:rPr>
              <a:t>ABSG.Adventist.org</a:t>
            </a:r>
            <a:r>
              <a:rPr lang="en-US" sz="5400" dirty="0" smtClean="0">
                <a:solidFill>
                  <a:schemeClr val="bg1"/>
                </a:solidFill>
              </a:rPr>
              <a:t> </a:t>
            </a:r>
            <a:endParaRPr lang="en-US" sz="5400" dirty="0">
              <a:solidFill>
                <a:schemeClr val="bg1"/>
              </a:solidFill>
            </a:endParaRPr>
          </a:p>
          <a:p>
            <a:endParaRPr lang="en-US" sz="5400" dirty="0" smtClean="0">
              <a:solidFill>
                <a:schemeClr val="bg1"/>
              </a:solidFill>
            </a:endParaRPr>
          </a:p>
          <a:p>
            <a:r>
              <a:rPr lang="en-US" sz="5400" dirty="0">
                <a:solidFill>
                  <a:schemeClr val="bg1"/>
                </a:solidFill>
              </a:rPr>
              <a:t>A</a:t>
            </a:r>
            <a:r>
              <a:rPr lang="en-US" sz="5400" dirty="0" smtClean="0">
                <a:solidFill>
                  <a:schemeClr val="bg1"/>
                </a:solidFill>
              </a:rPr>
              <a:t>n </a:t>
            </a:r>
            <a:r>
              <a:rPr lang="en-US" sz="5400" dirty="0">
                <a:solidFill>
                  <a:schemeClr val="bg1"/>
                </a:solidFill>
              </a:rPr>
              <a:t>official website of the Seventh-day Adventist World Church</a:t>
            </a:r>
          </a:p>
        </p:txBody>
      </p:sp>
    </p:spTree>
    <p:extLst>
      <p:ext uri="{BB962C8B-B14F-4D97-AF65-F5344CB8AC3E}">
        <p14:creationId xmlns:p14="http://schemas.microsoft.com/office/powerpoint/2010/main" val="39049509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17093158"/>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068974455"/>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476250"/>
            <a:ext cx="10058400" cy="5648739"/>
          </a:xfrm>
          <a:prstGeom prst="rect">
            <a:avLst/>
          </a:prstGeom>
        </p:spPr>
      </p:pic>
    </p:spTree>
    <p:extLst>
      <p:ext uri="{BB962C8B-B14F-4D97-AF65-F5344CB8AC3E}">
        <p14:creationId xmlns:p14="http://schemas.microsoft.com/office/powerpoint/2010/main" val="169998895"/>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5269"/>
            <a:ext cx="18954427" cy="11664263"/>
          </a:xfrm>
          <a:prstGeom prst="rect">
            <a:avLst/>
          </a:prstGeom>
        </p:spPr>
      </p:pic>
    </p:spTree>
    <p:extLst>
      <p:ext uri="{BB962C8B-B14F-4D97-AF65-F5344CB8AC3E}">
        <p14:creationId xmlns:p14="http://schemas.microsoft.com/office/powerpoint/2010/main" val="2641169417"/>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321308" cy="6930736"/>
          </a:xfrm>
          <a:prstGeom prst="rect">
            <a:avLst/>
          </a:prstGeom>
        </p:spPr>
      </p:pic>
      <p:sp>
        <p:nvSpPr>
          <p:cNvPr id="3" name="TextBox 2"/>
          <p:cNvSpPr txBox="1"/>
          <p:nvPr/>
        </p:nvSpPr>
        <p:spPr>
          <a:xfrm>
            <a:off x="0" y="2712027"/>
            <a:ext cx="12321308" cy="1754326"/>
          </a:xfrm>
          <a:prstGeom prst="rect">
            <a:avLst/>
          </a:prstGeom>
          <a:solidFill>
            <a:srgbClr val="FCE2A8"/>
          </a:solidFill>
        </p:spPr>
        <p:txBody>
          <a:bodyPr wrap="square" rtlCol="0">
            <a:spAutoFit/>
          </a:bodyPr>
          <a:lstStyle/>
          <a:p>
            <a:pPr algn="ctr"/>
            <a:r>
              <a:rPr lang="en-US" sz="5400" b="1" dirty="0" smtClean="0">
                <a:solidFill>
                  <a:srgbClr val="000000"/>
                </a:solidFill>
                <a:latin typeface="Bauhaus 93" panose="04030905020B02020C02" pitchFamily="82" charset="0"/>
              </a:rPr>
              <a:t>HAND WASHING IS A GOOD WAY TO CUT</a:t>
            </a:r>
          </a:p>
          <a:p>
            <a:pPr algn="ctr"/>
            <a:r>
              <a:rPr lang="en-US" sz="5400" b="1" dirty="0" smtClean="0">
                <a:solidFill>
                  <a:srgbClr val="000000"/>
                </a:solidFill>
                <a:latin typeface="Bauhaus 93" panose="04030905020B02020C02" pitchFamily="82" charset="0"/>
              </a:rPr>
              <a:t> DOWN ON VIRUS TRANSFER </a:t>
            </a:r>
            <a:endParaRPr lang="en-US" sz="5400" b="1" dirty="0">
              <a:solidFill>
                <a:srgbClr val="000000"/>
              </a:solidFill>
              <a:latin typeface="Bauhaus 93" panose="04030905020B02020C02" pitchFamily="82" charset="0"/>
            </a:endParaRPr>
          </a:p>
        </p:txBody>
      </p:sp>
    </p:spTree>
    <p:extLst>
      <p:ext uri="{BB962C8B-B14F-4D97-AF65-F5344CB8AC3E}">
        <p14:creationId xmlns:p14="http://schemas.microsoft.com/office/powerpoint/2010/main" val="2016565108"/>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04340460"/>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829300" cy="2952750"/>
          </a:xfrm>
          <a:prstGeom prst="rect">
            <a:avLst/>
          </a:prstGeom>
        </p:spPr>
      </p:pic>
      <p:sp>
        <p:nvSpPr>
          <p:cNvPr id="3" name="Rectangle 2"/>
          <p:cNvSpPr/>
          <p:nvPr/>
        </p:nvSpPr>
        <p:spPr>
          <a:xfrm>
            <a:off x="184365" y="3047315"/>
            <a:ext cx="5460570" cy="3847207"/>
          </a:xfrm>
          <a:prstGeom prst="rect">
            <a:avLst/>
          </a:prstGeom>
        </p:spPr>
        <p:txBody>
          <a:bodyPr wrap="square">
            <a:spAutoFit/>
          </a:bodyPr>
          <a:lstStyle/>
          <a:p>
            <a:r>
              <a:rPr lang="en-US" sz="2800" dirty="0">
                <a:solidFill>
                  <a:srgbClr val="000000"/>
                </a:solidFill>
              </a:rPr>
              <a:t>Au</a:t>
            </a:r>
            <a:r>
              <a:rPr lang="en-US" sz="2400" dirty="0">
                <a:solidFill>
                  <a:srgbClr val="000000"/>
                </a:solidFill>
              </a:rPr>
              <a:t>gust Channel </a:t>
            </a:r>
            <a:r>
              <a:rPr lang="en-US" sz="2400" dirty="0" err="1">
                <a:solidFill>
                  <a:srgbClr val="000000"/>
                </a:solidFill>
              </a:rPr>
              <a:t>Hurlston</a:t>
            </a:r>
            <a:r>
              <a:rPr lang="en-US" sz="2400" dirty="0">
                <a:solidFill>
                  <a:srgbClr val="000000"/>
                </a:solidFill>
              </a:rPr>
              <a:t> 1 </a:t>
            </a:r>
          </a:p>
          <a:p>
            <a:r>
              <a:rPr lang="en-US" sz="2400" dirty="0">
                <a:solidFill>
                  <a:srgbClr val="000000"/>
                </a:solidFill>
              </a:rPr>
              <a:t>Elisabeth </a:t>
            </a:r>
            <a:r>
              <a:rPr lang="en-US" sz="2400" dirty="0" err="1">
                <a:solidFill>
                  <a:srgbClr val="000000"/>
                </a:solidFill>
              </a:rPr>
              <a:t>Momplaisir</a:t>
            </a:r>
            <a:r>
              <a:rPr lang="en-US" sz="2400" dirty="0">
                <a:solidFill>
                  <a:srgbClr val="000000"/>
                </a:solidFill>
              </a:rPr>
              <a:t> 1 </a:t>
            </a:r>
          </a:p>
          <a:p>
            <a:r>
              <a:rPr lang="en-US" sz="2400" dirty="0">
                <a:solidFill>
                  <a:srgbClr val="000000"/>
                </a:solidFill>
              </a:rPr>
              <a:t>Christopher Paul 2 </a:t>
            </a:r>
          </a:p>
          <a:p>
            <a:r>
              <a:rPr lang="en-US" sz="2400" dirty="0">
                <a:solidFill>
                  <a:srgbClr val="000000"/>
                </a:solidFill>
              </a:rPr>
              <a:t>Raina Simon 3 </a:t>
            </a:r>
          </a:p>
          <a:p>
            <a:r>
              <a:rPr lang="en-US" sz="2400" dirty="0">
                <a:solidFill>
                  <a:srgbClr val="000000"/>
                </a:solidFill>
              </a:rPr>
              <a:t>Jean </a:t>
            </a:r>
            <a:r>
              <a:rPr lang="en-US" sz="2400" dirty="0" err="1">
                <a:solidFill>
                  <a:srgbClr val="000000"/>
                </a:solidFill>
              </a:rPr>
              <a:t>Lubin</a:t>
            </a:r>
            <a:r>
              <a:rPr lang="en-US" sz="2400" dirty="0">
                <a:solidFill>
                  <a:srgbClr val="000000"/>
                </a:solidFill>
              </a:rPr>
              <a:t> 6 </a:t>
            </a:r>
          </a:p>
          <a:p>
            <a:r>
              <a:rPr lang="en-US" sz="2400" dirty="0">
                <a:solidFill>
                  <a:srgbClr val="000000"/>
                </a:solidFill>
              </a:rPr>
              <a:t>Nathaniel Best 10 </a:t>
            </a:r>
          </a:p>
          <a:p>
            <a:r>
              <a:rPr lang="en-US" sz="2400" dirty="0">
                <a:solidFill>
                  <a:srgbClr val="000000"/>
                </a:solidFill>
              </a:rPr>
              <a:t>Yvonne Chung 10 </a:t>
            </a:r>
          </a:p>
          <a:p>
            <a:r>
              <a:rPr lang="en-US" sz="2400" dirty="0">
                <a:solidFill>
                  <a:srgbClr val="000000"/>
                </a:solidFill>
              </a:rPr>
              <a:t>Ryan Simon 11 </a:t>
            </a:r>
            <a:endParaRPr lang="en-US" sz="2400" dirty="0" smtClean="0">
              <a:solidFill>
                <a:srgbClr val="000000"/>
              </a:solidFill>
            </a:endParaRPr>
          </a:p>
          <a:p>
            <a:pPr lvl="0"/>
            <a:r>
              <a:rPr lang="en-US" sz="2400" dirty="0">
                <a:solidFill>
                  <a:srgbClr val="000000"/>
                </a:solidFill>
              </a:rPr>
              <a:t>Beata Quintana 13 </a:t>
            </a:r>
          </a:p>
          <a:p>
            <a:pPr lvl="0"/>
            <a:r>
              <a:rPr lang="en-US" sz="2400" dirty="0">
                <a:solidFill>
                  <a:srgbClr val="000000"/>
                </a:solidFill>
              </a:rPr>
              <a:t>Brandon Clemons 14 </a:t>
            </a:r>
          </a:p>
        </p:txBody>
      </p:sp>
      <p:sp>
        <p:nvSpPr>
          <p:cNvPr id="4" name="Rectangle 3"/>
          <p:cNvSpPr/>
          <p:nvPr/>
        </p:nvSpPr>
        <p:spPr>
          <a:xfrm>
            <a:off x="5644935" y="363041"/>
            <a:ext cx="6422428" cy="6370975"/>
          </a:xfrm>
          <a:prstGeom prst="rect">
            <a:avLst/>
          </a:prstGeom>
        </p:spPr>
        <p:txBody>
          <a:bodyPr wrap="square">
            <a:spAutoFit/>
          </a:bodyPr>
          <a:lstStyle/>
          <a:p>
            <a:r>
              <a:rPr lang="en-US" sz="2400" dirty="0" smtClean="0">
                <a:solidFill>
                  <a:srgbClr val="000000"/>
                </a:solidFill>
              </a:rPr>
              <a:t>Joan </a:t>
            </a:r>
            <a:r>
              <a:rPr lang="en-US" sz="2400" dirty="0">
                <a:solidFill>
                  <a:srgbClr val="000000"/>
                </a:solidFill>
              </a:rPr>
              <a:t>Rose Morales 14 </a:t>
            </a:r>
          </a:p>
          <a:p>
            <a:r>
              <a:rPr lang="en-US" sz="2400" dirty="0">
                <a:solidFill>
                  <a:srgbClr val="000000"/>
                </a:solidFill>
              </a:rPr>
              <a:t>Myron Walters 14 </a:t>
            </a:r>
          </a:p>
          <a:p>
            <a:r>
              <a:rPr lang="en-US" sz="2400" dirty="0">
                <a:solidFill>
                  <a:srgbClr val="000000"/>
                </a:solidFill>
              </a:rPr>
              <a:t>Vanessa </a:t>
            </a:r>
            <a:r>
              <a:rPr lang="en-US" sz="2400" dirty="0" err="1">
                <a:solidFill>
                  <a:srgbClr val="000000"/>
                </a:solidFill>
              </a:rPr>
              <a:t>Hamzat</a:t>
            </a:r>
            <a:r>
              <a:rPr lang="en-US" sz="2400" dirty="0">
                <a:solidFill>
                  <a:srgbClr val="000000"/>
                </a:solidFill>
              </a:rPr>
              <a:t> 16 </a:t>
            </a:r>
          </a:p>
          <a:p>
            <a:r>
              <a:rPr lang="en-US" sz="2400" dirty="0">
                <a:solidFill>
                  <a:srgbClr val="000000"/>
                </a:solidFill>
              </a:rPr>
              <a:t>David Perry 16 </a:t>
            </a:r>
          </a:p>
          <a:p>
            <a:r>
              <a:rPr lang="en-US" sz="2400" dirty="0">
                <a:solidFill>
                  <a:srgbClr val="000000"/>
                </a:solidFill>
              </a:rPr>
              <a:t>Jackson </a:t>
            </a:r>
            <a:r>
              <a:rPr lang="en-US" sz="2400" dirty="0" err="1">
                <a:solidFill>
                  <a:srgbClr val="000000"/>
                </a:solidFill>
              </a:rPr>
              <a:t>Saintagne</a:t>
            </a:r>
            <a:r>
              <a:rPr lang="en-US" sz="2400" dirty="0">
                <a:solidFill>
                  <a:srgbClr val="000000"/>
                </a:solidFill>
              </a:rPr>
              <a:t> 16 </a:t>
            </a:r>
          </a:p>
          <a:p>
            <a:r>
              <a:rPr lang="en-US" sz="2400" dirty="0">
                <a:solidFill>
                  <a:srgbClr val="000000"/>
                </a:solidFill>
              </a:rPr>
              <a:t>Victor Dike 17 </a:t>
            </a:r>
          </a:p>
          <a:p>
            <a:r>
              <a:rPr lang="en-US" sz="2400" dirty="0">
                <a:solidFill>
                  <a:srgbClr val="000000"/>
                </a:solidFill>
              </a:rPr>
              <a:t>Barbara Stewart 17 </a:t>
            </a:r>
          </a:p>
          <a:p>
            <a:r>
              <a:rPr lang="en-US" sz="2400" dirty="0" err="1">
                <a:solidFill>
                  <a:srgbClr val="000000"/>
                </a:solidFill>
              </a:rPr>
              <a:t>Keneta</a:t>
            </a:r>
            <a:r>
              <a:rPr lang="en-US" sz="2400" dirty="0">
                <a:solidFill>
                  <a:srgbClr val="000000"/>
                </a:solidFill>
              </a:rPr>
              <a:t> </a:t>
            </a:r>
            <a:r>
              <a:rPr lang="en-US" sz="2400" dirty="0" err="1">
                <a:solidFill>
                  <a:srgbClr val="000000"/>
                </a:solidFill>
              </a:rPr>
              <a:t>McCalla</a:t>
            </a:r>
            <a:r>
              <a:rPr lang="en-US" sz="2400" dirty="0">
                <a:solidFill>
                  <a:srgbClr val="000000"/>
                </a:solidFill>
              </a:rPr>
              <a:t> 18 </a:t>
            </a:r>
          </a:p>
          <a:p>
            <a:r>
              <a:rPr lang="en-US" sz="2400" dirty="0">
                <a:solidFill>
                  <a:srgbClr val="000000"/>
                </a:solidFill>
              </a:rPr>
              <a:t>Beverly Stone Morgan </a:t>
            </a:r>
            <a:r>
              <a:rPr lang="en-US" sz="2400" dirty="0" smtClean="0">
                <a:solidFill>
                  <a:srgbClr val="000000"/>
                </a:solidFill>
              </a:rPr>
              <a:t>19</a:t>
            </a:r>
          </a:p>
          <a:p>
            <a:r>
              <a:rPr lang="en-US" sz="2400" dirty="0" err="1" smtClean="0">
                <a:solidFill>
                  <a:srgbClr val="000000"/>
                </a:solidFill>
              </a:rPr>
              <a:t>Zendya</a:t>
            </a:r>
            <a:r>
              <a:rPr lang="en-US" sz="2400" dirty="0" smtClean="0">
                <a:solidFill>
                  <a:srgbClr val="000000"/>
                </a:solidFill>
              </a:rPr>
              <a:t> Douglas 19 </a:t>
            </a:r>
            <a:endParaRPr lang="en-US" sz="2400" dirty="0">
              <a:solidFill>
                <a:srgbClr val="000000"/>
              </a:solidFill>
            </a:endParaRPr>
          </a:p>
          <a:p>
            <a:r>
              <a:rPr lang="en-US" sz="2400" dirty="0">
                <a:solidFill>
                  <a:srgbClr val="000000"/>
                </a:solidFill>
              </a:rPr>
              <a:t>Maria </a:t>
            </a:r>
            <a:r>
              <a:rPr lang="en-US" sz="2400" dirty="0" err="1">
                <a:solidFill>
                  <a:srgbClr val="000000"/>
                </a:solidFill>
              </a:rPr>
              <a:t>Parente</a:t>
            </a:r>
            <a:r>
              <a:rPr lang="en-US" sz="2400" dirty="0">
                <a:solidFill>
                  <a:srgbClr val="000000"/>
                </a:solidFill>
              </a:rPr>
              <a:t> 19 </a:t>
            </a:r>
          </a:p>
          <a:p>
            <a:r>
              <a:rPr lang="en-US" sz="2400" dirty="0" err="1">
                <a:solidFill>
                  <a:srgbClr val="000000"/>
                </a:solidFill>
              </a:rPr>
              <a:t>Philomene</a:t>
            </a:r>
            <a:r>
              <a:rPr lang="en-US" sz="2400" dirty="0">
                <a:solidFill>
                  <a:srgbClr val="000000"/>
                </a:solidFill>
              </a:rPr>
              <a:t> Robinson 25 </a:t>
            </a:r>
          </a:p>
          <a:p>
            <a:r>
              <a:rPr lang="en-US" sz="2400" dirty="0" err="1">
                <a:solidFill>
                  <a:srgbClr val="000000"/>
                </a:solidFill>
              </a:rPr>
              <a:t>karleah</a:t>
            </a:r>
            <a:r>
              <a:rPr lang="en-US" sz="2400" dirty="0">
                <a:solidFill>
                  <a:srgbClr val="000000"/>
                </a:solidFill>
              </a:rPr>
              <a:t> Scarlett 26 </a:t>
            </a:r>
          </a:p>
          <a:p>
            <a:r>
              <a:rPr lang="en-US" sz="2400" dirty="0">
                <a:solidFill>
                  <a:srgbClr val="000000"/>
                </a:solidFill>
              </a:rPr>
              <a:t>Marco Valenca 29 </a:t>
            </a:r>
          </a:p>
          <a:p>
            <a:r>
              <a:rPr lang="en-US" sz="2400" dirty="0">
                <a:solidFill>
                  <a:srgbClr val="000000"/>
                </a:solidFill>
              </a:rPr>
              <a:t>Estella </a:t>
            </a:r>
            <a:r>
              <a:rPr lang="en-US" sz="2400" dirty="0" err="1">
                <a:solidFill>
                  <a:srgbClr val="000000"/>
                </a:solidFill>
              </a:rPr>
              <a:t>Bajoo</a:t>
            </a:r>
            <a:r>
              <a:rPr lang="en-US" sz="2400" dirty="0">
                <a:solidFill>
                  <a:srgbClr val="000000"/>
                </a:solidFill>
              </a:rPr>
              <a:t> 30 </a:t>
            </a:r>
          </a:p>
          <a:p>
            <a:r>
              <a:rPr lang="en-US" sz="2400" dirty="0">
                <a:solidFill>
                  <a:srgbClr val="000000"/>
                </a:solidFill>
              </a:rPr>
              <a:t>Deserien Hines 30 </a:t>
            </a:r>
          </a:p>
          <a:p>
            <a:r>
              <a:rPr lang="en-US" sz="2400" dirty="0">
                <a:solidFill>
                  <a:srgbClr val="000000"/>
                </a:solidFill>
              </a:rPr>
              <a:t>Derrick Colas 31 </a:t>
            </a:r>
          </a:p>
        </p:txBody>
      </p:sp>
    </p:spTree>
    <p:extLst>
      <p:ext uri="{BB962C8B-B14F-4D97-AF65-F5344CB8AC3E}">
        <p14:creationId xmlns:p14="http://schemas.microsoft.com/office/powerpoint/2010/main" val="141259704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2795" y="499632"/>
            <a:ext cx="7427464" cy="2896711"/>
          </a:xfrm>
          <a:prstGeom prst="rect">
            <a:avLst/>
          </a:prstGeom>
        </p:spPr>
      </p:pic>
      <p:sp>
        <p:nvSpPr>
          <p:cNvPr id="3" name="TextBox 2"/>
          <p:cNvSpPr txBox="1"/>
          <p:nvPr/>
        </p:nvSpPr>
        <p:spPr>
          <a:xfrm>
            <a:off x="0" y="3410411"/>
            <a:ext cx="12192000" cy="3170099"/>
          </a:xfrm>
          <a:prstGeom prst="rect">
            <a:avLst/>
          </a:prstGeom>
          <a:noFill/>
        </p:spPr>
        <p:txBody>
          <a:bodyPr wrap="square" rtlCol="0">
            <a:spAutoFit/>
          </a:bodyPr>
          <a:lstStyle/>
          <a:p>
            <a:pPr algn="ctr"/>
            <a:r>
              <a:rPr lang="en-US" sz="4000" b="1" dirty="0" smtClean="0">
                <a:solidFill>
                  <a:srgbClr val="000000"/>
                </a:solidFill>
                <a:latin typeface="Arial Black" panose="020B0A04020102020204" pitchFamily="34" charset="0"/>
              </a:rPr>
              <a:t>You are invited to join our Seniors </a:t>
            </a:r>
          </a:p>
          <a:p>
            <a:pPr algn="ctr"/>
            <a:r>
              <a:rPr lang="en-US" sz="4000" b="1" dirty="0" smtClean="0">
                <a:solidFill>
                  <a:srgbClr val="000000"/>
                </a:solidFill>
                <a:latin typeface="Arial Black" panose="020B0A04020102020204" pitchFamily="34" charset="0"/>
              </a:rPr>
              <a:t>as they fellowship and pray</a:t>
            </a:r>
          </a:p>
          <a:p>
            <a:pPr algn="ctr"/>
            <a:r>
              <a:rPr lang="en-US" sz="4000" b="1" dirty="0" smtClean="0">
                <a:solidFill>
                  <a:srgbClr val="000000"/>
                </a:solidFill>
                <a:latin typeface="Arial Black" panose="020B0A04020102020204" pitchFamily="34" charset="0"/>
              </a:rPr>
              <a:t>11am every Wednesday on the prayer line</a:t>
            </a:r>
          </a:p>
          <a:p>
            <a:pPr algn="ctr"/>
            <a:r>
              <a:rPr lang="en-US" sz="4000" b="1" smtClean="0">
                <a:solidFill>
                  <a:srgbClr val="000000"/>
                </a:solidFill>
                <a:latin typeface="Arial Black" panose="020B0A04020102020204" pitchFamily="34" charset="0"/>
              </a:rPr>
              <a:t>848.220.3100</a:t>
            </a:r>
            <a:endParaRPr lang="en-US" sz="4000" b="1" dirty="0" smtClean="0">
              <a:solidFill>
                <a:srgbClr val="000000"/>
              </a:solidFill>
              <a:latin typeface="Arial Black" panose="020B0A04020102020204" pitchFamily="34" charset="0"/>
            </a:endParaRPr>
          </a:p>
          <a:p>
            <a:pPr algn="ctr"/>
            <a:r>
              <a:rPr lang="en-US" sz="4000" b="1" dirty="0" smtClean="0">
                <a:solidFill>
                  <a:srgbClr val="000000"/>
                </a:solidFill>
                <a:latin typeface="Arial Black" panose="020B0A04020102020204" pitchFamily="34" charset="0"/>
              </a:rPr>
              <a:t>PW</a:t>
            </a:r>
            <a:r>
              <a:rPr lang="en-US" sz="4000" b="1" smtClean="0">
                <a:solidFill>
                  <a:srgbClr val="000000"/>
                </a:solidFill>
                <a:latin typeface="Arial Black" panose="020B0A04020102020204" pitchFamily="34" charset="0"/>
              </a:rPr>
              <a:t>: 6500202# </a:t>
            </a:r>
            <a:endParaRPr lang="en-US" sz="4000" b="1" dirty="0">
              <a:solidFill>
                <a:srgbClr val="000000"/>
              </a:solidFill>
              <a:latin typeface="Arial Black" panose="020B0A04020102020204" pitchFamily="34" charset="0"/>
            </a:endParaRPr>
          </a:p>
        </p:txBody>
      </p:sp>
    </p:spTree>
    <p:extLst>
      <p:ext uri="{BB962C8B-B14F-4D97-AF65-F5344CB8AC3E}">
        <p14:creationId xmlns:p14="http://schemas.microsoft.com/office/powerpoint/2010/main" val="1379935641"/>
      </p:ext>
    </p:extLst>
  </p:cSld>
  <p:clrMapOvr>
    <a:masterClrMapping/>
  </p:clrMapOvr>
  <p:transition spd="slow" advClick="0" advTm="8000">
    <p:push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862" y="1"/>
            <a:ext cx="12240861" cy="4041508"/>
          </a:xfrm>
          <a:prstGeom prst="rect">
            <a:avLst/>
          </a:prstGeom>
        </p:spPr>
      </p:pic>
      <p:sp>
        <p:nvSpPr>
          <p:cNvPr id="3" name="TextBox 2"/>
          <p:cNvSpPr txBox="1"/>
          <p:nvPr/>
        </p:nvSpPr>
        <p:spPr>
          <a:xfrm>
            <a:off x="-83762" y="4174135"/>
            <a:ext cx="12312990" cy="2554545"/>
          </a:xfrm>
          <a:prstGeom prst="rect">
            <a:avLst/>
          </a:prstGeom>
          <a:noFill/>
        </p:spPr>
        <p:txBody>
          <a:bodyPr wrap="square" rtlCol="0">
            <a:spAutoFit/>
          </a:bodyPr>
          <a:lstStyle/>
          <a:p>
            <a:pPr algn="ctr"/>
            <a:r>
              <a:rPr lang="en-US" sz="3200" b="1" dirty="0" smtClean="0">
                <a:solidFill>
                  <a:srgbClr val="000000"/>
                </a:solidFill>
              </a:rPr>
              <a:t>Grab your hymnal, find your favorite song and join us each Sabbath afternoon at 3:30pm – 4:30pm as we sing and praise the Lord together.</a:t>
            </a:r>
          </a:p>
          <a:p>
            <a:pPr algn="ctr"/>
            <a:r>
              <a:rPr lang="en-US" sz="3200" b="1">
                <a:solidFill>
                  <a:srgbClr val="000000"/>
                </a:solidFill>
              </a:rPr>
              <a:t>848.220.3100</a:t>
            </a:r>
          </a:p>
          <a:p>
            <a:pPr algn="ctr"/>
            <a:r>
              <a:rPr lang="en-US" sz="3200" b="1">
                <a:solidFill>
                  <a:srgbClr val="000000"/>
                </a:solidFill>
              </a:rPr>
              <a:t>PW: 6500202# </a:t>
            </a:r>
            <a:endParaRPr lang="en-US" sz="3200" b="1" dirty="0">
              <a:solidFill>
                <a:srgbClr val="000000"/>
              </a:solidFill>
            </a:endParaRPr>
          </a:p>
        </p:txBody>
      </p:sp>
    </p:spTree>
    <p:extLst>
      <p:ext uri="{BB962C8B-B14F-4D97-AF65-F5344CB8AC3E}">
        <p14:creationId xmlns:p14="http://schemas.microsoft.com/office/powerpoint/2010/main" val="191218042"/>
      </p:ext>
    </p:extLst>
  </p:cSld>
  <p:clrMapOvr>
    <a:masterClrMapping/>
  </p:clrMapOvr>
  <p:transition spd="slow" advClick="0" advTm="8000">
    <p:push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43513"/>
            <a:ext cx="12192000" cy="4818528"/>
          </a:xfrm>
          <a:prstGeom prst="rect">
            <a:avLst/>
          </a:prstGeom>
        </p:spPr>
      </p:pic>
      <p:sp>
        <p:nvSpPr>
          <p:cNvPr id="3" name="TextBox 2"/>
          <p:cNvSpPr txBox="1"/>
          <p:nvPr/>
        </p:nvSpPr>
        <p:spPr>
          <a:xfrm>
            <a:off x="0" y="4279847"/>
            <a:ext cx="12192000" cy="3077766"/>
          </a:xfrm>
          <a:prstGeom prst="rect">
            <a:avLst/>
          </a:prstGeom>
          <a:noFill/>
        </p:spPr>
        <p:txBody>
          <a:bodyPr wrap="square" rtlCol="0">
            <a:spAutoFit/>
          </a:bodyPr>
          <a:lstStyle/>
          <a:p>
            <a:pPr algn="ctr"/>
            <a:r>
              <a:rPr lang="en-US" sz="3600" b="1" dirty="0">
                <a:solidFill>
                  <a:srgbClr val="484326"/>
                </a:solidFill>
              </a:rPr>
              <a:t>Mon–Fri weekly prayer: 6:00am &amp; 6:00pm </a:t>
            </a:r>
          </a:p>
          <a:p>
            <a:pPr algn="ctr"/>
            <a:r>
              <a:rPr lang="en-US" sz="3600" b="1" dirty="0">
                <a:solidFill>
                  <a:srgbClr val="484326"/>
                </a:solidFill>
              </a:rPr>
              <a:t>Wednesday Evening: 7:30pm – </a:t>
            </a:r>
            <a:r>
              <a:rPr lang="en-US" sz="3600" b="1" dirty="0" smtClean="0">
                <a:solidFill>
                  <a:srgbClr val="484326"/>
                </a:solidFill>
              </a:rPr>
              <a:t>8:30pm  -  </a:t>
            </a:r>
            <a:r>
              <a:rPr lang="en-US" sz="3600" b="1" dirty="0" smtClean="0">
                <a:solidFill>
                  <a:srgbClr val="FF0000"/>
                </a:solidFill>
              </a:rPr>
              <a:t>Zoom</a:t>
            </a:r>
            <a:endParaRPr lang="en-US" sz="3600" b="1" dirty="0">
              <a:solidFill>
                <a:srgbClr val="FF0000"/>
              </a:solidFill>
            </a:endParaRPr>
          </a:p>
          <a:p>
            <a:pPr algn="ctr"/>
            <a:r>
              <a:rPr lang="en-US" sz="3600" b="1" dirty="0" smtClean="0">
                <a:solidFill>
                  <a:srgbClr val="484326"/>
                </a:solidFill>
              </a:rPr>
              <a:t>Sabbath Mornings: 9am </a:t>
            </a:r>
            <a:r>
              <a:rPr lang="en-US" sz="3600" b="1" dirty="0">
                <a:solidFill>
                  <a:srgbClr val="484326"/>
                </a:solidFill>
              </a:rPr>
              <a:t>– </a:t>
            </a:r>
            <a:r>
              <a:rPr lang="en-US" sz="3600" b="1" dirty="0" smtClean="0">
                <a:solidFill>
                  <a:srgbClr val="484326"/>
                </a:solidFill>
              </a:rPr>
              <a:t>10am</a:t>
            </a:r>
            <a:endParaRPr lang="en-US" sz="3600" b="1" dirty="0">
              <a:solidFill>
                <a:srgbClr val="484326"/>
              </a:solidFill>
            </a:endParaRPr>
          </a:p>
          <a:p>
            <a:endParaRPr lang="en-US" sz="1400" b="1" dirty="0">
              <a:solidFill>
                <a:srgbClr val="484326"/>
              </a:solidFill>
            </a:endParaRPr>
          </a:p>
          <a:p>
            <a:pPr algn="ctr"/>
            <a:r>
              <a:rPr lang="en-US" sz="3600" b="1" dirty="0">
                <a:solidFill>
                  <a:srgbClr val="484326"/>
                </a:solidFill>
              </a:rPr>
              <a:t>Prayer </a:t>
            </a:r>
            <a:r>
              <a:rPr lang="en-US" sz="3600" b="1" dirty="0" smtClean="0">
                <a:solidFill>
                  <a:srgbClr val="484326"/>
                </a:solidFill>
              </a:rPr>
              <a:t>Line: </a:t>
            </a:r>
            <a:r>
              <a:rPr lang="en-US" sz="3600" b="1" dirty="0" smtClean="0">
                <a:solidFill>
                  <a:srgbClr val="FF0000"/>
                </a:solidFill>
              </a:rPr>
              <a:t>848.220.3100</a:t>
            </a:r>
            <a:r>
              <a:rPr lang="en-US" sz="3600" b="1" dirty="0" smtClean="0">
                <a:solidFill>
                  <a:srgbClr val="484326"/>
                </a:solidFill>
              </a:rPr>
              <a:t>   </a:t>
            </a:r>
            <a:r>
              <a:rPr lang="en-US" sz="3600" b="1" dirty="0">
                <a:solidFill>
                  <a:srgbClr val="484326"/>
                </a:solidFill>
              </a:rPr>
              <a:t>Conference </a:t>
            </a:r>
            <a:r>
              <a:rPr lang="en-US" sz="3600" b="1" dirty="0" smtClean="0">
                <a:solidFill>
                  <a:srgbClr val="484326"/>
                </a:solidFill>
              </a:rPr>
              <a:t>ID: </a:t>
            </a:r>
            <a:r>
              <a:rPr lang="en-US" sz="3600" b="1" dirty="0" smtClean="0">
                <a:solidFill>
                  <a:srgbClr val="FF0000"/>
                </a:solidFill>
              </a:rPr>
              <a:t>6500202#</a:t>
            </a:r>
            <a:endParaRPr lang="en-US" sz="3600" b="1" dirty="0">
              <a:solidFill>
                <a:srgbClr val="FF0000"/>
              </a:solidFill>
            </a:endParaRPr>
          </a:p>
          <a:p>
            <a:pPr algn="ctr"/>
            <a:endParaRPr lang="en-US" sz="3600" b="1" dirty="0">
              <a:solidFill>
                <a:srgbClr val="484326"/>
              </a:solidFill>
            </a:endParaRPr>
          </a:p>
        </p:txBody>
      </p:sp>
    </p:spTree>
    <p:extLst>
      <p:ext uri="{BB962C8B-B14F-4D97-AF65-F5344CB8AC3E}">
        <p14:creationId xmlns:p14="http://schemas.microsoft.com/office/powerpoint/2010/main" val="2104419201"/>
      </p:ext>
    </p:extLst>
  </p:cSld>
  <p:clrMapOvr>
    <a:masterClrMapping/>
  </p:clrMapOvr>
  <p:transition spd="slow" advClick="0" advTm="8000">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7397" y="38100"/>
            <a:ext cx="12065876" cy="1600438"/>
          </a:xfrm>
          <a:prstGeom prst="rect">
            <a:avLst/>
          </a:prstGeom>
        </p:spPr>
        <p:txBody>
          <a:bodyPr wrap="square">
            <a:spAutoFit/>
          </a:bodyPr>
          <a:lstStyle/>
          <a:p>
            <a:r>
              <a:rPr lang="en-US" sz="4400" b="1" i="1" cap="small" dirty="0" smtClean="0">
                <a:solidFill>
                  <a:srgbClr val="00B050"/>
                </a:solidFill>
                <a:latin typeface="Segoe UI Black" panose="020B0A02040204020203" pitchFamily="34" charset="0"/>
                <a:ea typeface="Segoe UI Black" panose="020B0A02040204020203" pitchFamily="34" charset="0"/>
              </a:rPr>
              <a:t>Lesson </a:t>
            </a:r>
            <a:r>
              <a:rPr lang="en-US" sz="4400" b="1" i="1" cap="small" dirty="0">
                <a:solidFill>
                  <a:srgbClr val="00B050"/>
                </a:solidFill>
                <a:latin typeface="Segoe UI Black" panose="020B0A02040204020203" pitchFamily="34" charset="0"/>
                <a:ea typeface="Segoe UI Black" panose="020B0A02040204020203" pitchFamily="34" charset="0"/>
              </a:rPr>
              <a:t>9</a:t>
            </a:r>
            <a:r>
              <a:rPr lang="en-US" sz="4400" b="1" i="1" cap="small" dirty="0" smtClean="0">
                <a:solidFill>
                  <a:srgbClr val="00B050"/>
                </a:solidFill>
                <a:latin typeface="Segoe UI Black" panose="020B0A02040204020203" pitchFamily="34" charset="0"/>
                <a:ea typeface="Segoe UI Black" panose="020B0A02040204020203" pitchFamily="34" charset="0"/>
              </a:rPr>
              <a:t>                          </a:t>
            </a:r>
            <a:r>
              <a:rPr lang="en-US" sz="5400" i="1" dirty="0" smtClean="0">
                <a:solidFill>
                  <a:srgbClr val="990055"/>
                </a:solidFill>
                <a:latin typeface="Georgia" panose="02040502050405020303" pitchFamily="18" charset="0"/>
              </a:rPr>
              <a:t>Aug 19 - 25   </a:t>
            </a:r>
            <a:endParaRPr lang="en-US" sz="5400" b="1" i="1" cap="small" dirty="0" smtClean="0">
              <a:solidFill>
                <a:srgbClr val="C00000"/>
              </a:solidFill>
              <a:latin typeface="Segoe UI Black" panose="020B0A02040204020203" pitchFamily="34" charset="0"/>
              <a:ea typeface="Segoe UI Black" panose="020B0A02040204020203" pitchFamily="34" charset="0"/>
            </a:endParaRPr>
          </a:p>
          <a:p>
            <a:r>
              <a:rPr lang="en-US" sz="4400" b="1" dirty="0">
                <a:solidFill>
                  <a:srgbClr val="921406"/>
                </a:solidFill>
                <a:latin typeface="Georgia" panose="02040502050405020303" pitchFamily="18" charset="0"/>
              </a:rPr>
              <a:t>Living Wisely</a:t>
            </a:r>
            <a:endParaRPr lang="en-US" sz="4400" b="1" i="0" dirty="0">
              <a:solidFill>
                <a:srgbClr val="921406"/>
              </a:solidFill>
              <a:effectLst/>
              <a:latin typeface="Georgia" panose="02040502050405020303" pitchFamily="18" charset="0"/>
            </a:endParaRPr>
          </a:p>
        </p:txBody>
      </p:sp>
      <p:pic>
        <p:nvPicPr>
          <p:cNvPr id="2" name="Picture 1"/>
          <p:cNvPicPr>
            <a:picLocks noChangeAspect="1"/>
          </p:cNvPicPr>
          <p:nvPr/>
        </p:nvPicPr>
        <p:blipFill>
          <a:blip r:embed="rId3"/>
          <a:stretch>
            <a:fillRect/>
          </a:stretch>
        </p:blipFill>
        <p:spPr>
          <a:xfrm>
            <a:off x="0" y="2271184"/>
            <a:ext cx="12231509" cy="4586816"/>
          </a:xfrm>
          <a:prstGeom prst="rect">
            <a:avLst/>
          </a:prstGeom>
        </p:spPr>
      </p:pic>
    </p:spTree>
    <p:extLst>
      <p:ext uri="{BB962C8B-B14F-4D97-AF65-F5344CB8AC3E}">
        <p14:creationId xmlns:p14="http://schemas.microsoft.com/office/powerpoint/2010/main" val="21845124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89894" cy="5523345"/>
          </a:xfrm>
          <a:prstGeom prst="rect">
            <a:avLst/>
          </a:prstGeom>
        </p:spPr>
      </p:pic>
      <p:sp>
        <p:nvSpPr>
          <p:cNvPr id="3" name="TextBox 2"/>
          <p:cNvSpPr txBox="1"/>
          <p:nvPr/>
        </p:nvSpPr>
        <p:spPr>
          <a:xfrm>
            <a:off x="0" y="5403274"/>
            <a:ext cx="12189894" cy="1446550"/>
          </a:xfrm>
          <a:prstGeom prst="rect">
            <a:avLst/>
          </a:prstGeom>
          <a:noFill/>
        </p:spPr>
        <p:txBody>
          <a:bodyPr wrap="square" rtlCol="0">
            <a:spAutoFit/>
          </a:bodyPr>
          <a:lstStyle/>
          <a:p>
            <a:pPr algn="ctr"/>
            <a:r>
              <a:rPr lang="en-US" sz="4400" dirty="0" smtClean="0">
                <a:solidFill>
                  <a:srgbClr val="000000"/>
                </a:solidFill>
                <a:latin typeface="Bauhaus 93" panose="04030905020B02020C02" pitchFamily="82" charset="0"/>
              </a:rPr>
              <a:t>Join us on </a:t>
            </a:r>
            <a:r>
              <a:rPr lang="en-US" sz="4400" dirty="0" smtClean="0">
                <a:solidFill>
                  <a:srgbClr val="00B0F0"/>
                </a:solidFill>
                <a:latin typeface="Bauhaus 93" panose="04030905020B02020C02" pitchFamily="82" charset="0"/>
              </a:rPr>
              <a:t>Zoom</a:t>
            </a:r>
            <a:r>
              <a:rPr lang="en-US" sz="4400" dirty="0" smtClean="0">
                <a:solidFill>
                  <a:srgbClr val="000000"/>
                </a:solidFill>
                <a:latin typeface="Bauhaus 93" panose="04030905020B02020C02" pitchFamily="82" charset="0"/>
              </a:rPr>
              <a:t> every Wednesday evening at 730pm – Meeting ID: </a:t>
            </a:r>
            <a:r>
              <a:rPr lang="en-US" sz="4400" dirty="0" smtClean="0">
                <a:solidFill>
                  <a:srgbClr val="C00000"/>
                </a:solidFill>
                <a:latin typeface="Bauhaus 93" panose="04030905020B02020C02" pitchFamily="82" charset="0"/>
              </a:rPr>
              <a:t>307 954 563</a:t>
            </a:r>
            <a:endParaRPr lang="en-US" sz="4400" dirty="0">
              <a:solidFill>
                <a:srgbClr val="C00000"/>
              </a:solidFill>
              <a:latin typeface="Bauhaus 93" panose="04030905020B02020C02" pitchFamily="82" charset="0"/>
            </a:endParaRPr>
          </a:p>
        </p:txBody>
      </p:sp>
    </p:spTree>
    <p:extLst>
      <p:ext uri="{BB962C8B-B14F-4D97-AF65-F5344CB8AC3E}">
        <p14:creationId xmlns:p14="http://schemas.microsoft.com/office/powerpoint/2010/main" val="2663716456"/>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377" y="1730442"/>
            <a:ext cx="12192000" cy="5127558"/>
          </a:xfrm>
          <a:prstGeom prst="rect">
            <a:avLst/>
          </a:prstGeom>
        </p:spPr>
        <p:txBody>
          <a:bodyPr wrap="square">
            <a:spAutoFit/>
          </a:bodyPr>
          <a:lstStyle/>
          <a:p>
            <a:pPr algn="ctr">
              <a:lnSpc>
                <a:spcPct val="115000"/>
              </a:lnSpc>
              <a:spcBef>
                <a:spcPts val="650"/>
              </a:spcBef>
            </a:pPr>
            <a:r>
              <a:rPr lang="en-US" sz="3600" b="1" dirty="0">
                <a:solidFill>
                  <a:srgbClr val="006666"/>
                </a:solidFill>
                <a:latin typeface="Calibri" panose="020F0502020204030204" pitchFamily="34" charset="0"/>
                <a:ea typeface="Times New Roman" panose="02020603050405020304" pitchFamily="18" charset="0"/>
                <a:cs typeface="Times New Roman" panose="02020603050405020304" pitchFamily="18" charset="0"/>
              </a:rPr>
              <a:t>PRAYER MINISTRY IS AN EVERYDAY MINISTRY</a:t>
            </a:r>
            <a:endPar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650"/>
              </a:spcBef>
            </a:pPr>
            <a:r>
              <a:rPr lang="en-US" sz="3200" dirty="0">
                <a:solidFill>
                  <a:srgbClr val="006666"/>
                </a:solidFill>
                <a:latin typeface="Calibri" panose="020F0502020204030204" pitchFamily="34" charset="0"/>
                <a:ea typeface="Times New Roman" panose="02020603050405020304" pitchFamily="18" charset="0"/>
                <a:cs typeface="Times New Roman" panose="02020603050405020304" pitchFamily="18" charset="0"/>
              </a:rPr>
              <a:t>As a need arises, visit our church website</a:t>
            </a:r>
            <a:endPar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650"/>
              </a:spcBef>
            </a:pPr>
            <a:r>
              <a:rPr lang="en-US" sz="3600" dirty="0">
                <a:solidFill>
                  <a:srgbClr val="006666"/>
                </a:solidFill>
                <a:latin typeface="Calibri" panose="020F0502020204030204" pitchFamily="34" charset="0"/>
                <a:ea typeface="Times New Roman" panose="02020603050405020304" pitchFamily="18" charset="0"/>
                <a:cs typeface="Times New Roman" panose="02020603050405020304" pitchFamily="18" charset="0"/>
              </a:rPr>
              <a:t> </a:t>
            </a:r>
            <a:r>
              <a:rPr lang="en-US" sz="3600" dirty="0">
                <a:solidFill>
                  <a:srgbClr val="0000FF"/>
                </a:solidFill>
                <a:latin typeface="Calibri" panose="020F0502020204030204" pitchFamily="34" charset="0"/>
                <a:ea typeface="Times New Roman" panose="02020603050405020304" pitchFamily="18" charset="0"/>
                <a:cs typeface="Times New Roman" panose="02020603050405020304" pitchFamily="18" charset="0"/>
              </a:rPr>
              <a:t>@</a:t>
            </a:r>
            <a:r>
              <a:rPr lang="en-US" sz="3600" u="sng" dirty="0">
                <a:solidFill>
                  <a:srgbClr val="8989FF"/>
                </a:solidFill>
                <a:latin typeface="Calibri" panose="020F0502020204030204" pitchFamily="34" charset="0"/>
                <a:ea typeface="Times New Roman" panose="02020603050405020304" pitchFamily="18" charset="0"/>
                <a:cs typeface="Times New Roman" panose="02020603050405020304" pitchFamily="18" charset="0"/>
                <a:hlinkClick r:id="rId2"/>
              </a:rPr>
              <a:t>nwdsda.org</a:t>
            </a:r>
            <a:endPar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Bef>
                <a:spcPts val="650"/>
              </a:spcBef>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ctr">
              <a:buFont typeface="Arial" panose="020B0604020202020204" pitchFamily="34" charset="0"/>
              <a:buChar char="•"/>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On the main menu, click the </a:t>
            </a:r>
            <a:r>
              <a:rPr lang="en-US" sz="3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r>
              <a:rPr lang="en-US" sz="32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Prayer Request</a:t>
            </a:r>
            <a:r>
              <a:rPr lang="en-US" sz="3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tab</a:t>
            </a:r>
            <a:endPar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ctr">
              <a:buFont typeface="Arial" panose="020B0604020202020204" pitchFamily="34" charset="0"/>
              <a:buChar char="•"/>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Complete the Prayer Request Form </a:t>
            </a:r>
            <a:endPar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ctr">
              <a:buFont typeface="Arial" panose="020B0604020202020204" pitchFamily="34" charset="0"/>
              <a:buChar char="•"/>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Click Submit and you</a:t>
            </a:r>
            <a:r>
              <a:rPr lang="en-US" sz="3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re done</a:t>
            </a:r>
            <a:endPar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1828800" algn="ctr"/>
            <a:r>
              <a:rPr lang="en-US" sz="3200" dirty="0">
                <a:solidFill>
                  <a:srgbClr val="000000"/>
                </a:solidFill>
                <a:latin typeface="Times New Roman" panose="02020603050405020304" pitchFamily="18" charset="0"/>
                <a:ea typeface="Times New Roman" panose="02020603050405020304" pitchFamily="18" charset="0"/>
              </a:rPr>
              <a:t> </a:t>
            </a:r>
            <a:endParaRPr lang="en-US" sz="2800" dirty="0">
              <a:solidFill>
                <a:srgbClr val="000000"/>
              </a:solidFill>
            </a:endParaRPr>
          </a:p>
          <a:p>
            <a:pPr algn="ctr">
              <a:lnSpc>
                <a:spcPct val="115000"/>
              </a:lnSpc>
              <a:spcAft>
                <a:spcPts val="1000"/>
              </a:spcAft>
            </a:pPr>
            <a:r>
              <a:rPr lang="en-US" sz="3200" dirty="0">
                <a:solidFill>
                  <a:srgbClr val="006666"/>
                </a:solidFill>
                <a:latin typeface="Calibri" panose="020F0502020204030204" pitchFamily="34" charset="0"/>
                <a:ea typeface="Times New Roman" panose="02020603050405020304" pitchFamily="18" charset="0"/>
                <a:cs typeface="Times New Roman" panose="02020603050405020304" pitchFamily="18" charset="0"/>
              </a:rPr>
              <a:t>We are available to pray for you 24 hours – 7 days a week</a:t>
            </a:r>
            <a:endPar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727199" y="-88899"/>
            <a:ext cx="8445501" cy="1819342"/>
          </a:xfrm>
          <a:prstGeom prst="rect">
            <a:avLst/>
          </a:prstGeom>
        </p:spPr>
      </p:pic>
    </p:spTree>
    <p:extLst>
      <p:ext uri="{BB962C8B-B14F-4D97-AF65-F5344CB8AC3E}">
        <p14:creationId xmlns:p14="http://schemas.microsoft.com/office/powerpoint/2010/main" val="3575688815"/>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5943" y="-740224"/>
            <a:ext cx="13514867" cy="13514867"/>
          </a:xfrm>
          <a:prstGeom prst="rect">
            <a:avLst/>
          </a:prstGeom>
        </p:spPr>
      </p:pic>
      <p:sp>
        <p:nvSpPr>
          <p:cNvPr id="3" name="TextBox 2"/>
          <p:cNvSpPr txBox="1"/>
          <p:nvPr/>
        </p:nvSpPr>
        <p:spPr>
          <a:xfrm>
            <a:off x="-152401" y="5349895"/>
            <a:ext cx="12954010" cy="1508105"/>
          </a:xfrm>
          <a:prstGeom prst="rect">
            <a:avLst/>
          </a:prstGeom>
          <a:solidFill>
            <a:srgbClr val="89ADB0"/>
          </a:solidFill>
        </p:spPr>
        <p:txBody>
          <a:bodyPr wrap="square" rtlCol="0">
            <a:spAutoFit/>
          </a:bodyPr>
          <a:lstStyle/>
          <a:p>
            <a:pPr algn="ctr"/>
            <a:r>
              <a:rPr lang="en-US" sz="3000" b="1" dirty="0">
                <a:solidFill>
                  <a:srgbClr val="000000"/>
                </a:solidFill>
              </a:rPr>
              <a:t>JOIN </a:t>
            </a:r>
            <a:r>
              <a:rPr lang="en-US" sz="3000" b="1" dirty="0" smtClean="0">
                <a:solidFill>
                  <a:srgbClr val="000000"/>
                </a:solidFill>
              </a:rPr>
              <a:t>MOMS </a:t>
            </a:r>
            <a:r>
              <a:rPr lang="en-US" sz="3000" b="1" dirty="0">
                <a:solidFill>
                  <a:srgbClr val="000000"/>
                </a:solidFill>
              </a:rPr>
              <a:t>IN PRAYER</a:t>
            </a:r>
          </a:p>
          <a:p>
            <a:pPr algn="ctr"/>
            <a:r>
              <a:rPr lang="en-US" sz="3000" b="1" dirty="0">
                <a:solidFill>
                  <a:srgbClr val="000000"/>
                </a:solidFill>
              </a:rPr>
              <a:t>SUNDAY </a:t>
            </a:r>
            <a:r>
              <a:rPr lang="en-US" sz="3000" b="1" dirty="0" smtClean="0">
                <a:solidFill>
                  <a:srgbClr val="000000"/>
                </a:solidFill>
              </a:rPr>
              <a:t> </a:t>
            </a:r>
            <a:r>
              <a:rPr lang="en-US" sz="3000" b="1" dirty="0" smtClean="0">
                <a:solidFill>
                  <a:srgbClr val="FF0000"/>
                </a:solidFill>
              </a:rPr>
              <a:t> </a:t>
            </a:r>
            <a:r>
              <a:rPr lang="en-US" sz="3000" b="1" dirty="0" smtClean="0">
                <a:solidFill>
                  <a:srgbClr val="FF0000"/>
                </a:solidFill>
              </a:rPr>
              <a:t>September 3rd</a:t>
            </a:r>
            <a:r>
              <a:rPr lang="en-US" sz="3000" b="1" dirty="0" smtClean="0">
                <a:solidFill>
                  <a:srgbClr val="FF0000"/>
                </a:solidFill>
              </a:rPr>
              <a:t> </a:t>
            </a:r>
            <a:r>
              <a:rPr lang="en-US" sz="3000" b="1" dirty="0" smtClean="0">
                <a:solidFill>
                  <a:srgbClr val="000000"/>
                </a:solidFill>
              </a:rPr>
              <a:t>@ </a:t>
            </a:r>
            <a:r>
              <a:rPr lang="en-US" sz="3000" b="1" dirty="0">
                <a:solidFill>
                  <a:srgbClr val="000000"/>
                </a:solidFill>
              </a:rPr>
              <a:t>9AM VIA ZOOM</a:t>
            </a:r>
          </a:p>
          <a:p>
            <a:pPr algn="ctr"/>
            <a:r>
              <a:rPr lang="en-US" sz="3000" b="1" dirty="0">
                <a:solidFill>
                  <a:srgbClr val="000000"/>
                </a:solidFill>
              </a:rPr>
              <a:t>EVERY CHILD NEEDS A PRAYING </a:t>
            </a:r>
            <a:r>
              <a:rPr lang="en-US" sz="3000" b="1" dirty="0" smtClean="0">
                <a:solidFill>
                  <a:srgbClr val="000000"/>
                </a:solidFill>
              </a:rPr>
              <a:t>MOM</a:t>
            </a:r>
            <a:endParaRPr lang="en-US" sz="3000" b="1" dirty="0">
              <a:solidFill>
                <a:srgbClr val="000000"/>
              </a:solidFill>
            </a:endParaRPr>
          </a:p>
        </p:txBody>
      </p:sp>
    </p:spTree>
    <p:extLst>
      <p:ext uri="{BB962C8B-B14F-4D97-AF65-F5344CB8AC3E}">
        <p14:creationId xmlns:p14="http://schemas.microsoft.com/office/powerpoint/2010/main" val="910352738"/>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Are You Ready? Be Ready. Stay Ready!</a:t>
            </a:r>
            <a:endParaRPr lang="en-US" dirty="0"/>
          </a:p>
        </p:txBody>
      </p:sp>
      <p:pic>
        <p:nvPicPr>
          <p:cNvPr id="7" name="Content Placeholder 6"/>
          <p:cNvPicPr>
            <a:picLocks noGrp="1" noChangeAspect="1"/>
          </p:cNvPicPr>
          <p:nvPr>
            <p:ph sz="half" idx="1"/>
          </p:nvPr>
        </p:nvPicPr>
        <p:blipFill>
          <a:blip r:embed="rId2"/>
          <a:stretch>
            <a:fillRect/>
          </a:stretch>
        </p:blipFill>
        <p:spPr>
          <a:xfrm>
            <a:off x="1253331" y="1825625"/>
            <a:ext cx="4351338" cy="4351338"/>
          </a:xfrm>
          <a:prstGeom prst="rect">
            <a:avLst/>
          </a:prstGeom>
        </p:spPr>
      </p:pic>
      <p:sp>
        <p:nvSpPr>
          <p:cNvPr id="6" name="Content Placeholder 5"/>
          <p:cNvSpPr>
            <a:spLocks noGrp="1"/>
          </p:cNvSpPr>
          <p:nvPr>
            <p:ph sz="half" idx="2"/>
          </p:nvPr>
        </p:nvSpPr>
        <p:spPr/>
        <p:txBody>
          <a:bodyPr/>
          <a:lstStyle/>
          <a:p>
            <a:r>
              <a:rPr lang="en-US" dirty="0" smtClean="0"/>
              <a:t>Its never to early to start preparing Hurricane Season starts June 1</a:t>
            </a:r>
            <a:r>
              <a:rPr lang="en-US" baseline="30000" dirty="0" smtClean="0"/>
              <a:t>st</a:t>
            </a:r>
            <a:r>
              <a:rPr lang="en-US" dirty="0" smtClean="0"/>
              <a:t>-November 30th</a:t>
            </a:r>
          </a:p>
          <a:p>
            <a:r>
              <a:rPr lang="en-US" dirty="0" smtClean="0"/>
              <a:t>It doesn’t take a Hurricane to have a disaster</a:t>
            </a:r>
          </a:p>
          <a:p>
            <a:r>
              <a:rPr lang="en-US" dirty="0" smtClean="0"/>
              <a:t>Make sure you have a family plan that includes your pets</a:t>
            </a:r>
          </a:p>
          <a:p>
            <a:r>
              <a:rPr lang="en-US" dirty="0" smtClean="0"/>
              <a:t>Visit </a:t>
            </a:r>
            <a:r>
              <a:rPr lang="en-US" u="sng" dirty="0" smtClean="0"/>
              <a:t>Fema.gov</a:t>
            </a:r>
            <a:r>
              <a:rPr lang="en-US" dirty="0" smtClean="0"/>
              <a:t> for more information on how to prepare</a:t>
            </a:r>
          </a:p>
        </p:txBody>
      </p:sp>
    </p:spTree>
    <p:extLst>
      <p:ext uri="{BB962C8B-B14F-4D97-AF65-F5344CB8AC3E}">
        <p14:creationId xmlns:p14="http://schemas.microsoft.com/office/powerpoint/2010/main" val="1749977917"/>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200" y="500062"/>
            <a:ext cx="10515600" cy="1325563"/>
          </a:xfrm>
        </p:spPr>
        <p:txBody>
          <a:bodyPr/>
          <a:lstStyle/>
          <a:p>
            <a:r>
              <a:rPr lang="en-US" dirty="0" smtClean="0"/>
              <a:t>Be Ready…Stay Ready…</a:t>
            </a:r>
            <a:endParaRPr lang="en-US" dirty="0"/>
          </a:p>
        </p:txBody>
      </p:sp>
      <p:sp>
        <p:nvSpPr>
          <p:cNvPr id="10" name="Content Placeholder 9"/>
          <p:cNvSpPr>
            <a:spLocks noGrp="1"/>
          </p:cNvSpPr>
          <p:nvPr>
            <p:ph sz="half" idx="1"/>
          </p:nvPr>
        </p:nvSpPr>
        <p:spPr/>
        <p:txBody>
          <a:bodyPr>
            <a:normAutofit fontScale="92500"/>
          </a:bodyPr>
          <a:lstStyle/>
          <a:p>
            <a:r>
              <a:rPr lang="en-US" dirty="0" smtClean="0"/>
              <a:t>Interested in serving your community in the time of a disaster?</a:t>
            </a:r>
          </a:p>
          <a:p>
            <a:r>
              <a:rPr lang="en-US" dirty="0" smtClean="0"/>
              <a:t>Ministry opportunities and training available.</a:t>
            </a:r>
          </a:p>
          <a:p>
            <a:r>
              <a:rPr lang="en-US" dirty="0" smtClean="0"/>
              <a:t>Contact-Leslie </a:t>
            </a:r>
            <a:r>
              <a:rPr lang="en-US" dirty="0" err="1" smtClean="0"/>
              <a:t>Lobel</a:t>
            </a:r>
            <a:r>
              <a:rPr lang="en-US" dirty="0" smtClean="0"/>
              <a:t>-DR Coordinator @ 305.586.7118 or</a:t>
            </a:r>
          </a:p>
          <a:p>
            <a:r>
              <a:rPr lang="en-US" dirty="0" smtClean="0"/>
              <a:t>Elder Joel Newman @ 954.822.2231 or Sonia </a:t>
            </a:r>
            <a:r>
              <a:rPr lang="en-US" dirty="0" err="1" smtClean="0"/>
              <a:t>Gollab</a:t>
            </a:r>
            <a:r>
              <a:rPr lang="en-US" dirty="0" smtClean="0"/>
              <a:t> Newman @ 954.513.9310</a:t>
            </a:r>
          </a:p>
        </p:txBody>
      </p:sp>
      <p:sp>
        <p:nvSpPr>
          <p:cNvPr id="11" name="Content Placeholder 10"/>
          <p:cNvSpPr>
            <a:spLocks noGrp="1"/>
          </p:cNvSpPr>
          <p:nvPr>
            <p:ph sz="half" idx="2"/>
          </p:nvPr>
        </p:nvSpPr>
        <p:spPr/>
        <p:txBody>
          <a:bodyPr>
            <a:normAutofit fontScale="92500"/>
          </a:bodyPr>
          <a:lstStyle/>
          <a:p>
            <a:endParaRPr lang="en-US" dirty="0" smtClean="0"/>
          </a:p>
          <a:p>
            <a:r>
              <a:rPr lang="en-US" dirty="0" smtClean="0"/>
              <a:t>Interested in providing financial support?</a:t>
            </a:r>
          </a:p>
          <a:p>
            <a:r>
              <a:rPr lang="en-US" dirty="0" smtClean="0"/>
              <a:t>You can donate online to your local North West Dade church @</a:t>
            </a:r>
          </a:p>
          <a:p>
            <a:r>
              <a:rPr lang="en-US" dirty="0" smtClean="0">
                <a:hlinkClick r:id="rId2"/>
              </a:rPr>
              <a:t>www.nwdsda.org</a:t>
            </a:r>
            <a:r>
              <a:rPr lang="en-US" dirty="0" smtClean="0"/>
              <a:t> or donate to the North American Division @ </a:t>
            </a:r>
            <a:r>
              <a:rPr lang="en-US" dirty="0" smtClean="0">
                <a:hlinkClick r:id="rId3"/>
              </a:rPr>
              <a:t>www.communityservices.org</a:t>
            </a:r>
            <a:r>
              <a:rPr lang="en-US" dirty="0" smtClean="0"/>
              <a:t> </a:t>
            </a:r>
          </a:p>
          <a:p>
            <a:r>
              <a:rPr lang="en-US" dirty="0" smtClean="0"/>
              <a:t>Support the International Mission through ADRA @ </a:t>
            </a:r>
            <a:r>
              <a:rPr lang="en-US" dirty="0" smtClean="0">
                <a:hlinkClick r:id="rId4"/>
              </a:rPr>
              <a:t>www.ADRA.org</a:t>
            </a:r>
            <a:endParaRPr lang="en-US" dirty="0" smtClean="0"/>
          </a:p>
          <a:p>
            <a:endParaRPr lang="en-US" dirty="0"/>
          </a:p>
        </p:txBody>
      </p:sp>
      <p:pic>
        <p:nvPicPr>
          <p:cNvPr id="12" name="Picture 11"/>
          <p:cNvPicPr>
            <a:picLocks noChangeAspect="1"/>
          </p:cNvPicPr>
          <p:nvPr/>
        </p:nvPicPr>
        <p:blipFill>
          <a:blip r:embed="rId5"/>
          <a:stretch>
            <a:fillRect/>
          </a:stretch>
        </p:blipFill>
        <p:spPr>
          <a:xfrm>
            <a:off x="6951517" y="0"/>
            <a:ext cx="2554412" cy="2182091"/>
          </a:xfrm>
          <a:prstGeom prst="rect">
            <a:avLst/>
          </a:prstGeom>
        </p:spPr>
      </p:pic>
    </p:spTree>
    <p:extLst>
      <p:ext uri="{BB962C8B-B14F-4D97-AF65-F5344CB8AC3E}">
        <p14:creationId xmlns:p14="http://schemas.microsoft.com/office/powerpoint/2010/main" val="1937599544"/>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www.kccsouthampton.org/wp-content/uploads/2012/10/elders-WIDE-pagebann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03" y="0"/>
            <a:ext cx="1235326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37743" y="473896"/>
            <a:ext cx="10726507" cy="5910208"/>
          </a:xfrm>
          <a:prstGeom prst="rect">
            <a:avLst/>
          </a:prstGeom>
          <a:solidFill>
            <a:srgbClr val="F68423"/>
          </a:solidFill>
        </p:spPr>
        <p:txBody>
          <a:bodyPr wrap="square" rtlCol="0">
            <a:spAutoFit/>
          </a:bodyPr>
          <a:lstStyle/>
          <a:p>
            <a:r>
              <a:rPr lang="en-US" sz="5401" dirty="0">
                <a:solidFill>
                  <a:srgbClr val="000000"/>
                </a:solidFill>
                <a:latin typeface="Bodoni MT Black" panose="02070A03080606020203" pitchFamily="18" charset="0"/>
              </a:rPr>
              <a:t>Disaster </a:t>
            </a:r>
            <a:r>
              <a:rPr lang="en-US" sz="5401" dirty="0" smtClean="0">
                <a:solidFill>
                  <a:srgbClr val="000000"/>
                </a:solidFill>
                <a:latin typeface="Bodoni MT Black" panose="02070A03080606020203" pitchFamily="18" charset="0"/>
              </a:rPr>
              <a:t>Relief Coordinators</a:t>
            </a:r>
            <a:endParaRPr lang="en-US" sz="5401" dirty="0">
              <a:solidFill>
                <a:srgbClr val="000000"/>
              </a:solidFill>
              <a:latin typeface="Bodoni MT Black" panose="02070A03080606020203" pitchFamily="18" charset="0"/>
            </a:endParaRPr>
          </a:p>
          <a:p>
            <a:endParaRPr lang="en-US" sz="5401" dirty="0">
              <a:solidFill>
                <a:srgbClr val="000000"/>
              </a:solidFill>
              <a:latin typeface="Bodoni MT Black" panose="02070A03080606020203" pitchFamily="18" charset="0"/>
            </a:endParaRPr>
          </a:p>
          <a:p>
            <a:endParaRPr lang="en-US" sz="5401" dirty="0">
              <a:solidFill>
                <a:srgbClr val="000000"/>
              </a:solidFill>
              <a:latin typeface="Bodoni MT Black" panose="02070A03080606020203" pitchFamily="18" charset="0"/>
            </a:endParaRPr>
          </a:p>
          <a:p>
            <a:endParaRPr lang="en-US" sz="5401" dirty="0">
              <a:solidFill>
                <a:srgbClr val="000000"/>
              </a:solidFill>
              <a:latin typeface="Bodoni MT Black" panose="02070A03080606020203" pitchFamily="18" charset="0"/>
            </a:endParaRPr>
          </a:p>
          <a:p>
            <a:r>
              <a:rPr lang="en-US" sz="5401" dirty="0" smtClean="0">
                <a:solidFill>
                  <a:srgbClr val="000000"/>
                </a:solidFill>
                <a:latin typeface="Bodoni MT Black" panose="02070A03080606020203" pitchFamily="18" charset="0"/>
              </a:rPr>
              <a:t>Joel Newman   954.822.2231</a:t>
            </a:r>
            <a:endParaRPr lang="en-US" sz="5401" dirty="0">
              <a:solidFill>
                <a:srgbClr val="000000"/>
              </a:solidFill>
              <a:latin typeface="Bodoni MT Black" panose="02070A03080606020203" pitchFamily="18" charset="0"/>
            </a:endParaRPr>
          </a:p>
          <a:p>
            <a:r>
              <a:rPr lang="en-US" sz="5401" dirty="0" smtClean="0">
                <a:solidFill>
                  <a:srgbClr val="000000"/>
                </a:solidFill>
                <a:latin typeface="Bodoni MT Black" panose="02070A03080606020203" pitchFamily="18" charset="0"/>
              </a:rPr>
              <a:t>Sonia Newman 954.513.9310</a:t>
            </a:r>
            <a:endParaRPr lang="en-US" sz="5401" dirty="0">
              <a:solidFill>
                <a:srgbClr val="000000"/>
              </a:solidFill>
              <a:latin typeface="Bodoni MT Black" panose="02070A03080606020203" pitchFamily="18" charset="0"/>
            </a:endParaRPr>
          </a:p>
          <a:p>
            <a:r>
              <a:rPr lang="en-US" sz="5401" dirty="0">
                <a:solidFill>
                  <a:srgbClr val="000000"/>
                </a:solidFill>
                <a:latin typeface="Bodoni MT Black" panose="02070A03080606020203" pitchFamily="18" charset="0"/>
              </a:rPr>
              <a:t>Leslie </a:t>
            </a:r>
            <a:r>
              <a:rPr lang="en-US" sz="5401" dirty="0" err="1" smtClean="0">
                <a:solidFill>
                  <a:srgbClr val="000000"/>
                </a:solidFill>
                <a:latin typeface="Bodoni MT Black" panose="02070A03080606020203" pitchFamily="18" charset="0"/>
              </a:rPr>
              <a:t>Lobel</a:t>
            </a:r>
            <a:r>
              <a:rPr lang="en-US" sz="5401" dirty="0" smtClean="0">
                <a:solidFill>
                  <a:srgbClr val="000000"/>
                </a:solidFill>
                <a:latin typeface="Bodoni MT Black" panose="02070A03080606020203" pitchFamily="18" charset="0"/>
              </a:rPr>
              <a:t>     305.586.7118</a:t>
            </a:r>
            <a:endParaRPr lang="en-US" sz="5401" dirty="0">
              <a:solidFill>
                <a:srgbClr val="000000"/>
              </a:solidFill>
              <a:latin typeface="Bodoni MT Black" panose="02070A03080606020203" pitchFamily="18" charset="0"/>
            </a:endParaRPr>
          </a:p>
        </p:txBody>
      </p:sp>
    </p:spTree>
    <p:extLst>
      <p:ext uri="{BB962C8B-B14F-4D97-AF65-F5344CB8AC3E}">
        <p14:creationId xmlns:p14="http://schemas.microsoft.com/office/powerpoint/2010/main" val="2010886362"/>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
            <a:ext cx="12192000" cy="6858000"/>
          </a:xfrm>
          <a:prstGeom prst="rect">
            <a:avLst/>
          </a:prstGeom>
        </p:spPr>
      </p:pic>
    </p:spTree>
    <p:extLst>
      <p:ext uri="{BB962C8B-B14F-4D97-AF65-F5344CB8AC3E}">
        <p14:creationId xmlns:p14="http://schemas.microsoft.com/office/powerpoint/2010/main" val="29115809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4101" y="0"/>
            <a:ext cx="23452693" cy="7962900"/>
          </a:xfrm>
          <a:prstGeom prst="rect">
            <a:avLst/>
          </a:prstGeom>
        </p:spPr>
      </p:pic>
    </p:spTree>
    <p:extLst>
      <p:ext uri="{BB962C8B-B14F-4D97-AF65-F5344CB8AC3E}">
        <p14:creationId xmlns:p14="http://schemas.microsoft.com/office/powerpoint/2010/main" val="29454107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7214"/>
            <a:ext cx="12192000" cy="6932428"/>
          </a:xfrm>
          <a:prstGeom prst="rect">
            <a:avLst/>
          </a:prstGeom>
        </p:spPr>
      </p:pic>
      <p:sp>
        <p:nvSpPr>
          <p:cNvPr id="3" name="Rectangle 2"/>
          <p:cNvSpPr/>
          <p:nvPr/>
        </p:nvSpPr>
        <p:spPr>
          <a:xfrm>
            <a:off x="609645" y="590893"/>
            <a:ext cx="5019257" cy="4524315"/>
          </a:xfrm>
          <a:prstGeom prst="rect">
            <a:avLst/>
          </a:prstGeom>
        </p:spPr>
        <p:txBody>
          <a:bodyPr wrap="square">
            <a:spAutoFit/>
          </a:bodyPr>
          <a:lstStyle/>
          <a:p>
            <a:pPr algn="ctr"/>
            <a:r>
              <a:rPr lang="en-US" sz="7200" dirty="0" smtClean="0">
                <a:solidFill>
                  <a:srgbClr val="FFFFFF"/>
                </a:solidFill>
                <a:latin typeface="Segoe Print" panose="02000600000000000000" pitchFamily="2" charset="0"/>
              </a:rPr>
              <a:t>We</a:t>
            </a:r>
          </a:p>
          <a:p>
            <a:pPr algn="ctr"/>
            <a:r>
              <a:rPr lang="en-US" sz="7200" dirty="0" smtClean="0">
                <a:solidFill>
                  <a:srgbClr val="FFFFFF"/>
                </a:solidFill>
                <a:latin typeface="Segoe Print" panose="02000600000000000000" pitchFamily="2" charset="0"/>
              </a:rPr>
              <a:t>Worship</a:t>
            </a:r>
          </a:p>
          <a:p>
            <a:pPr algn="ctr"/>
            <a:r>
              <a:rPr lang="en-US" sz="7200" dirty="0" smtClean="0">
                <a:solidFill>
                  <a:srgbClr val="FFFFFF"/>
                </a:solidFill>
                <a:latin typeface="Segoe Print" panose="02000600000000000000" pitchFamily="2" charset="0"/>
              </a:rPr>
              <a:t>With</a:t>
            </a:r>
          </a:p>
          <a:p>
            <a:pPr algn="ctr"/>
            <a:r>
              <a:rPr lang="en-US" sz="7200" dirty="0" smtClean="0">
                <a:solidFill>
                  <a:srgbClr val="FFFFFF"/>
                </a:solidFill>
                <a:latin typeface="Segoe Print" panose="02000600000000000000" pitchFamily="2" charset="0"/>
              </a:rPr>
              <a:t>Song</a:t>
            </a:r>
            <a:endParaRPr lang="en-US" sz="7200" dirty="0">
              <a:solidFill>
                <a:srgbClr val="FFFFFF"/>
              </a:solidFill>
              <a:latin typeface="Segoe Print" panose="02000600000000000000" pitchFamily="2" charset="0"/>
            </a:endParaRPr>
          </a:p>
        </p:txBody>
      </p:sp>
    </p:spTree>
    <p:extLst>
      <p:ext uri="{BB962C8B-B14F-4D97-AF65-F5344CB8AC3E}">
        <p14:creationId xmlns:p14="http://schemas.microsoft.com/office/powerpoint/2010/main" val="8015188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09900" y="3086100"/>
            <a:ext cx="6172200" cy="1200150"/>
          </a:xfrm>
          <a:solidFill>
            <a:schemeClr val="lt1">
              <a:alpha val="49000"/>
            </a:schemeClr>
          </a:solidFill>
        </p:spPr>
        <p:style>
          <a:lnRef idx="2">
            <a:schemeClr val="accent2"/>
          </a:lnRef>
          <a:fillRef idx="1">
            <a:schemeClr val="lt1"/>
          </a:fillRef>
          <a:effectRef idx="0">
            <a:schemeClr val="accent2"/>
          </a:effectRef>
          <a:fontRef idx="minor">
            <a:schemeClr val="dk1"/>
          </a:fontRef>
        </p:style>
        <p:txBody>
          <a:bodyPr>
            <a:noAutofit/>
          </a:bodyPr>
          <a:lstStyle/>
          <a:p>
            <a:r>
              <a:rPr lang="en-US" b="1" dirty="0" smtClean="0">
                <a:solidFill>
                  <a:srgbClr val="000000"/>
                </a:solidFill>
                <a:latin typeface="Trebuchet MS"/>
              </a:rPr>
              <a:t/>
            </a:r>
            <a:br>
              <a:rPr lang="en-US" b="1" dirty="0" smtClean="0">
                <a:solidFill>
                  <a:srgbClr val="000000"/>
                </a:solidFill>
                <a:latin typeface="Trebuchet MS"/>
              </a:rPr>
            </a:br>
            <a:r>
              <a:rPr lang="en-US" b="1" dirty="0" smtClean="0">
                <a:solidFill>
                  <a:srgbClr val="000000"/>
                </a:solidFill>
                <a:latin typeface="Trebuchet MS"/>
              </a:rPr>
              <a:t/>
            </a:r>
            <a:br>
              <a:rPr lang="en-US" b="1" dirty="0" smtClean="0">
                <a:solidFill>
                  <a:srgbClr val="000000"/>
                </a:solidFill>
                <a:latin typeface="Trebuchet MS"/>
              </a:rPr>
            </a:br>
            <a:r>
              <a:rPr lang="en-US" sz="5400" b="1" i="1" dirty="0">
                <a:solidFill>
                  <a:srgbClr val="000000"/>
                </a:solidFill>
                <a:effectLst>
                  <a:outerShdw blurRad="38100" dist="38100" dir="2700000" algn="tl">
                    <a:srgbClr val="000000">
                      <a:alpha val="43137"/>
                    </a:srgbClr>
                  </a:outerShdw>
                </a:effectLst>
                <a:latin typeface="Trebuchet MS"/>
              </a:rPr>
              <a:t>Angus Dei </a:t>
            </a:r>
            <a:br>
              <a:rPr lang="en-US" sz="5400" b="1" i="1" dirty="0">
                <a:solidFill>
                  <a:srgbClr val="000000"/>
                </a:solidFill>
                <a:effectLst>
                  <a:outerShdw blurRad="38100" dist="38100" dir="2700000" algn="tl">
                    <a:srgbClr val="000000">
                      <a:alpha val="43137"/>
                    </a:srgbClr>
                  </a:outerShdw>
                </a:effectLst>
                <a:latin typeface="Trebuchet MS"/>
              </a:rPr>
            </a:br>
            <a:endParaRPr lang="en-US" sz="54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46039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 xmlns:a16="http://schemas.microsoft.com/office/drawing/2014/main" id="{3D7E4C9F-7EC2-4C52-9146-0E1435CC2D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endParaRPr>
          </a:p>
        </p:txBody>
      </p:sp>
      <p:pic>
        <p:nvPicPr>
          <p:cNvPr id="15" name="Imagen 14" descr="Una caja de cartón&#10;&#10;Descripción generada automáticamente con confianza baja">
            <a:extLst>
              <a:ext uri="{FF2B5EF4-FFF2-40B4-BE49-F238E27FC236}">
                <a16:creationId xmlns="" xmlns:a16="http://schemas.microsoft.com/office/drawing/2014/main" id="{7D9F97DA-2C25-4AFB-3F80-E2110E8CBC8F}"/>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p:blipFill>
        <p:spPr>
          <a:xfrm>
            <a:off x="55443" y="120078"/>
            <a:ext cx="3922748" cy="3937609"/>
          </a:xfrm>
          <a:prstGeom prst="roundRect">
            <a:avLst>
              <a:gd name="adj" fmla="val 513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descr="Hombre parado junto a un árbol&#10;&#10;Descripción generada automáticamente con confianza media">
            <a:extLst>
              <a:ext uri="{FF2B5EF4-FFF2-40B4-BE49-F238E27FC236}">
                <a16:creationId xmlns="" xmlns:a16="http://schemas.microsoft.com/office/drawing/2014/main" id="{CB6AFB48-1B2B-76EA-4740-31009C6E294E}"/>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r="-2"/>
          <a:stretch/>
        </p:blipFill>
        <p:spPr>
          <a:xfrm>
            <a:off x="4131632" y="120087"/>
            <a:ext cx="3922776" cy="3937595"/>
          </a:xfrm>
          <a:prstGeom prst="roundRect">
            <a:avLst>
              <a:gd name="adj" fmla="val 465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useBgFill="1">
        <p:nvSpPr>
          <p:cNvPr id="24" name="Rectangle 23">
            <a:extLst>
              <a:ext uri="{FF2B5EF4-FFF2-40B4-BE49-F238E27FC236}">
                <a16:creationId xmlns="" xmlns:a16="http://schemas.microsoft.com/office/drawing/2014/main" id="{E677BBB0-8A66-4619-B31B-5097655C5FF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 xmlns:p16="http://schemas.microsoft.com/office/powerpoint/2015/main" val="1"/>
              </p:ext>
            </p:extLst>
          </p:nvPr>
        </p:nvSpPr>
        <p:spPr>
          <a:xfrm>
            <a:off x="345349" y="4335457"/>
            <a:ext cx="7475145" cy="2093976"/>
          </a:xfrm>
          <a:prstGeom prst="roundRect">
            <a:avLst>
              <a:gd name="adj" fmla="val 10933"/>
            </a:avLst>
          </a:prstGeom>
          <a:ln w="12700">
            <a:solidFill>
              <a:schemeClr val="accent2"/>
            </a:solidFill>
          </a:ln>
          <a:effectLst>
            <a:outerShdw blurRad="50800" dist="38100" dir="2700000" algn="tl" rotWithShape="0">
              <a:schemeClr val="bg2">
                <a:lumMod val="85000"/>
                <a:alpha val="50000"/>
              </a:scheme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a:solidFill>
                <a:prstClr val="white"/>
              </a:solidFill>
            </a:endParaRPr>
          </a:p>
        </p:txBody>
      </p:sp>
      <p:pic>
        <p:nvPicPr>
          <p:cNvPr id="13" name="Imagen 12" descr="Un libro sobre una mesa&#10;&#10;Descripción generada automáticamente con confianza baja">
            <a:extLst>
              <a:ext uri="{FF2B5EF4-FFF2-40B4-BE49-F238E27FC236}">
                <a16:creationId xmlns="" xmlns:a16="http://schemas.microsoft.com/office/drawing/2014/main" id="{CEC2A680-F5AF-E224-C565-6DC9A5A4F1B1}"/>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a:ext>
            </a:extLst>
          </a:blip>
          <a:srcRect r="-4" b="-3"/>
          <a:stretch/>
        </p:blipFill>
        <p:spPr>
          <a:xfrm>
            <a:off x="8207850" y="120087"/>
            <a:ext cx="3928733" cy="3937595"/>
          </a:xfrm>
          <a:prstGeom prst="roundRect">
            <a:avLst>
              <a:gd name="adj" fmla="val 491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6" name="Rectangle 25">
            <a:extLst>
              <a:ext uri="{FF2B5EF4-FFF2-40B4-BE49-F238E27FC236}">
                <a16:creationId xmlns="" xmlns:a16="http://schemas.microsoft.com/office/drawing/2014/main" id="{FB56C437-7CF8-4D2B-8C62-6F9CEA5611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 xmlns:p16="http://schemas.microsoft.com/office/powerpoint/2015/main" val="1"/>
              </p:ext>
            </p:extLst>
          </p:nvPr>
        </p:nvSpPr>
        <p:spPr>
          <a:xfrm>
            <a:off x="277972" y="503159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solidFill>
                <a:prstClr val="white"/>
              </a:solidFill>
            </a:endParaRPr>
          </a:p>
        </p:txBody>
      </p:sp>
      <p:pic>
        <p:nvPicPr>
          <p:cNvPr id="17" name="Imagen 16" descr="Una persona caminando con una tabla de surf en el mar&#10;&#10;Descripción generada automáticamente con confianza media">
            <a:extLst>
              <a:ext uri="{FF2B5EF4-FFF2-40B4-BE49-F238E27FC236}">
                <a16:creationId xmlns="" xmlns:a16="http://schemas.microsoft.com/office/drawing/2014/main" id="{D69C65C0-7DD7-4EB2-2479-6B1871B41D22}"/>
              </a:ext>
            </a:extLst>
          </p:cNvPr>
          <p:cNvPicPr>
            <a:picLocks noGrp="1" noRot="1" noChangeAspect="1" noMove="1" noResize="1" noEditPoints="1" noAdjustHandles="1" noChangeArrowheads="1" noChangeShapeType="1" noCrop="1"/>
          </p:cNvPicPr>
          <p:nvPr/>
        </p:nvPicPr>
        <p:blipFill rotWithShape="1">
          <a:blip r:embed="rId5" cstate="print">
            <a:extLst>
              <a:ext uri="{28A0092B-C50C-407E-A947-70E740481C1C}">
                <a14:useLocalDpi xmlns:a14="http://schemas.microsoft.com/office/drawing/2010/main"/>
              </a:ext>
            </a:extLst>
          </a:blip>
          <a:srcRect/>
          <a:stretch/>
        </p:blipFill>
        <p:spPr>
          <a:xfrm>
            <a:off x="8213807" y="4263568"/>
            <a:ext cx="3922776" cy="2149184"/>
          </a:xfrm>
          <a:prstGeom prst="roundRect">
            <a:avLst>
              <a:gd name="adj" fmla="val 936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CuadroTexto 1">
            <a:extLst>
              <a:ext uri="{FF2B5EF4-FFF2-40B4-BE49-F238E27FC236}">
                <a16:creationId xmlns="" xmlns:a16="http://schemas.microsoft.com/office/drawing/2014/main" id="{0885F715-F48C-98D8-3724-0BFAB2AC1762}"/>
              </a:ext>
            </a:extLst>
          </p:cNvPr>
          <p:cNvSpPr txBox="1"/>
          <p:nvPr/>
        </p:nvSpPr>
        <p:spPr>
          <a:xfrm>
            <a:off x="405989" y="4846198"/>
            <a:ext cx="7414505" cy="995209"/>
          </a:xfrm>
          <a:prstGeom prst="rect">
            <a:avLst/>
          </a:prstGeom>
          <a:noFill/>
        </p:spPr>
        <p:txBody>
          <a:bodyPr wrap="square" rtlCol="0">
            <a:spAutoFit/>
            <a:scene3d>
              <a:camera prst="orthographicFront"/>
              <a:lightRig rig="threePt" dir="t"/>
            </a:scene3d>
            <a:sp3d extrusionH="57150" contourW="19050">
              <a:bevelT w="38100" h="38100" prst="relaxedInset"/>
              <a:contourClr>
                <a:schemeClr val="accent2"/>
              </a:contourClr>
            </a:sp3d>
          </a:bodyPr>
          <a:lstStyle/>
          <a:p>
            <a:pPr algn="ctr" defTabSz="609585"/>
            <a:r>
              <a:rPr lang="es-ES" sz="5867" b="1">
                <a:ln w="22225">
                  <a:noFill/>
                  <a:prstDash val="solid"/>
                </a:ln>
                <a:solidFill>
                  <a:srgbClr val="0099CC">
                    <a:lumMod val="40000"/>
                    <a:lumOff val="60000"/>
                  </a:srgbClr>
                </a:solidFill>
              </a:rPr>
              <a:t>LIVING WISELY</a:t>
            </a:r>
            <a:endParaRPr lang="es-ES" sz="5867" b="1" dirty="0">
              <a:ln w="22225">
                <a:noFill/>
                <a:prstDash val="solid"/>
              </a:ln>
              <a:solidFill>
                <a:srgbClr val="0099CC">
                  <a:lumMod val="40000"/>
                  <a:lumOff val="60000"/>
                </a:srgbClr>
              </a:solidFill>
            </a:endParaRPr>
          </a:p>
        </p:txBody>
      </p:sp>
      <p:sp>
        <p:nvSpPr>
          <p:cNvPr id="3" name="CuadroTexto 2">
            <a:extLst>
              <a:ext uri="{FF2B5EF4-FFF2-40B4-BE49-F238E27FC236}">
                <a16:creationId xmlns="" xmlns:a16="http://schemas.microsoft.com/office/drawing/2014/main" id="{1209C582-9575-0C03-F4B7-8D6AF101EE37}"/>
              </a:ext>
            </a:extLst>
          </p:cNvPr>
          <p:cNvSpPr txBox="1"/>
          <p:nvPr/>
        </p:nvSpPr>
        <p:spPr>
          <a:xfrm>
            <a:off x="9171559" y="6461620"/>
            <a:ext cx="3020442" cy="379656"/>
          </a:xfrm>
          <a:prstGeom prst="rect">
            <a:avLst/>
          </a:prstGeom>
          <a:noFill/>
        </p:spPr>
        <p:txBody>
          <a:bodyPr wrap="none" rtlCol="0">
            <a:spAutoFit/>
          </a:bodyPr>
          <a:lstStyle/>
          <a:p>
            <a:pPr algn="r" defTabSz="609585"/>
            <a:r>
              <a:rPr lang="es-ES" sz="1867" b="1">
                <a:solidFill>
                  <a:srgbClr val="339933">
                    <a:lumMod val="75000"/>
                  </a:srgbClr>
                </a:solidFill>
              </a:rPr>
              <a:t>Lesson 9 for August 26, 2023</a:t>
            </a:r>
            <a:endParaRPr lang="es-ES" sz="1867" b="1" dirty="0">
              <a:solidFill>
                <a:srgbClr val="339933">
                  <a:lumMod val="75000"/>
                </a:srgbClr>
              </a:solidFill>
            </a:endParaRPr>
          </a:p>
        </p:txBody>
      </p:sp>
    </p:spTree>
    <p:extLst>
      <p:ext uri="{BB962C8B-B14F-4D97-AF65-F5344CB8AC3E}">
        <p14:creationId xmlns:p14="http://schemas.microsoft.com/office/powerpoint/2010/main" val="1013860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34441" y="1210542"/>
            <a:ext cx="8302336" cy="4447308"/>
          </a:xfrm>
          <a:solidFill>
            <a:schemeClr val="lt1">
              <a:alpha val="53000"/>
            </a:schemeClr>
          </a:solidFill>
        </p:spPr>
        <p:style>
          <a:lnRef idx="2">
            <a:schemeClr val="accent2"/>
          </a:lnRef>
          <a:fillRef idx="1">
            <a:schemeClr val="lt1"/>
          </a:fillRef>
          <a:effectRef idx="0">
            <a:schemeClr val="accent2"/>
          </a:effectRef>
          <a:fontRef idx="minor">
            <a:schemeClr val="dk1"/>
          </a:fontRef>
        </p:style>
        <p:txBody>
          <a:bodyPr>
            <a:noAutofit/>
          </a:bodyPr>
          <a:lstStyle/>
          <a:p>
            <a:pPr marL="0" indent="0" algn="ctr">
              <a:buNone/>
            </a:pPr>
            <a:endParaRPr lang="en-US" sz="4500" b="1" i="1" dirty="0">
              <a:solidFill>
                <a:srgbClr val="474747"/>
              </a:solidFill>
              <a:effectLst>
                <a:outerShdw blurRad="38100" dist="38100" dir="2700000" algn="tl">
                  <a:srgbClr val="000000">
                    <a:alpha val="43137"/>
                  </a:srgbClr>
                </a:outerShdw>
              </a:effectLst>
              <a:latin typeface="Times New Roman"/>
            </a:endParaRPr>
          </a:p>
          <a:p>
            <a:pPr marL="0" indent="0" algn="ctr">
              <a:buNone/>
            </a:pPr>
            <a:r>
              <a:rPr lang="en-US" sz="4500" b="1" i="1" dirty="0">
                <a:solidFill>
                  <a:srgbClr val="474747"/>
                </a:solidFill>
                <a:effectLst>
                  <a:outerShdw blurRad="38100" dist="38100" dir="2700000" algn="tl">
                    <a:srgbClr val="000000">
                      <a:alpha val="43137"/>
                    </a:srgbClr>
                  </a:outerShdw>
                </a:effectLst>
                <a:latin typeface="Times New Roman"/>
              </a:rPr>
              <a:t>Alleluia</a:t>
            </a:r>
            <a:r>
              <a:rPr lang="en-US" sz="4500" b="1" i="1" dirty="0">
                <a:effectLst>
                  <a:outerShdw blurRad="38100" dist="38100" dir="2700000" algn="tl">
                    <a:srgbClr val="000000">
                      <a:alpha val="43137"/>
                    </a:srgbClr>
                  </a:outerShdw>
                </a:effectLst>
              </a:rPr>
              <a:t/>
            </a:r>
            <a:br>
              <a:rPr lang="en-US" sz="4500" b="1" i="1" dirty="0">
                <a:effectLst>
                  <a:outerShdw blurRad="38100" dist="38100" dir="2700000" algn="tl">
                    <a:srgbClr val="000000">
                      <a:alpha val="43137"/>
                    </a:srgbClr>
                  </a:outerShdw>
                </a:effectLst>
              </a:rPr>
            </a:br>
            <a:r>
              <a:rPr lang="en-US" sz="4500" b="1" i="1" dirty="0" err="1">
                <a:solidFill>
                  <a:srgbClr val="474747"/>
                </a:solidFill>
                <a:effectLst>
                  <a:outerShdw blurRad="38100" dist="38100" dir="2700000" algn="tl">
                    <a:srgbClr val="000000">
                      <a:alpha val="43137"/>
                    </a:srgbClr>
                  </a:outerShdw>
                </a:effectLst>
                <a:latin typeface="Times New Roman"/>
              </a:rPr>
              <a:t>Alleluia</a:t>
            </a:r>
            <a:r>
              <a:rPr lang="en-US" sz="4500" b="1" i="1" dirty="0">
                <a:effectLst>
                  <a:outerShdw blurRad="38100" dist="38100" dir="2700000" algn="tl">
                    <a:srgbClr val="000000">
                      <a:alpha val="43137"/>
                    </a:srgbClr>
                  </a:outerShdw>
                </a:effectLst>
              </a:rPr>
              <a:t/>
            </a:r>
            <a:br>
              <a:rPr lang="en-US" sz="4500" b="1" i="1" dirty="0">
                <a:effectLst>
                  <a:outerShdw blurRad="38100" dist="38100" dir="2700000" algn="tl">
                    <a:srgbClr val="000000">
                      <a:alpha val="43137"/>
                    </a:srgbClr>
                  </a:outerShdw>
                </a:effectLst>
              </a:rPr>
            </a:br>
            <a:r>
              <a:rPr lang="en-US" sz="4500" b="1" i="1" dirty="0">
                <a:solidFill>
                  <a:srgbClr val="474747"/>
                </a:solidFill>
                <a:effectLst>
                  <a:outerShdw blurRad="38100" dist="38100" dir="2700000" algn="tl">
                    <a:srgbClr val="000000">
                      <a:alpha val="43137"/>
                    </a:srgbClr>
                  </a:outerShdw>
                </a:effectLst>
                <a:latin typeface="Times New Roman"/>
              </a:rPr>
              <a:t>For the Lord God Almighty reigns</a:t>
            </a:r>
            <a:r>
              <a:rPr lang="en-US" sz="4500" b="1" i="1" dirty="0">
                <a:effectLst>
                  <a:outerShdw blurRad="38100" dist="38100" dir="2700000" algn="tl">
                    <a:srgbClr val="000000">
                      <a:alpha val="43137"/>
                    </a:srgbClr>
                  </a:outerShdw>
                </a:effectLst>
              </a:rPr>
              <a:t/>
            </a:r>
            <a:br>
              <a:rPr lang="en-US" sz="4500" b="1" i="1" dirty="0">
                <a:effectLst>
                  <a:outerShdw blurRad="38100" dist="38100" dir="2700000" algn="tl">
                    <a:srgbClr val="000000">
                      <a:alpha val="43137"/>
                    </a:srgbClr>
                  </a:outerShdw>
                </a:effectLst>
              </a:rPr>
            </a:br>
            <a:endParaRPr lang="en-US" sz="45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850750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29246" y="1215737"/>
            <a:ext cx="8307532" cy="4395355"/>
          </a:xfrm>
          <a:solidFill>
            <a:schemeClr val="lt1">
              <a:alpha val="33000"/>
            </a:schemeClr>
          </a:solidFill>
        </p:spPr>
        <p:style>
          <a:lnRef idx="2">
            <a:schemeClr val="accent2"/>
          </a:lnRef>
          <a:fillRef idx="1">
            <a:schemeClr val="lt1"/>
          </a:fillRef>
          <a:effectRef idx="0">
            <a:schemeClr val="accent2"/>
          </a:effectRef>
          <a:fontRef idx="minor">
            <a:schemeClr val="dk1"/>
          </a:fontRef>
        </p:style>
        <p:txBody>
          <a:bodyPr>
            <a:normAutofit/>
          </a:bodyPr>
          <a:lstStyle/>
          <a:p>
            <a:pPr marL="0" indent="0" algn="ctr">
              <a:buNone/>
            </a:pPr>
            <a:endParaRPr lang="en-US" sz="4500" b="1" i="1" dirty="0">
              <a:solidFill>
                <a:srgbClr val="474747"/>
              </a:solidFill>
              <a:effectLst>
                <a:outerShdw blurRad="38100" dist="38100" dir="2700000" algn="tl">
                  <a:srgbClr val="000000">
                    <a:alpha val="43137"/>
                  </a:srgbClr>
                </a:outerShdw>
              </a:effectLst>
              <a:latin typeface="Times New Roman"/>
            </a:endParaRPr>
          </a:p>
          <a:p>
            <a:pPr marL="0" indent="0" algn="ctr">
              <a:buNone/>
            </a:pPr>
            <a:r>
              <a:rPr lang="en-US" sz="4500" b="1" i="1" dirty="0">
                <a:solidFill>
                  <a:srgbClr val="474747"/>
                </a:solidFill>
                <a:effectLst>
                  <a:outerShdw blurRad="38100" dist="38100" dir="2700000" algn="tl">
                    <a:srgbClr val="000000">
                      <a:alpha val="43137"/>
                    </a:srgbClr>
                  </a:outerShdw>
                </a:effectLst>
                <a:latin typeface="Times New Roman"/>
              </a:rPr>
              <a:t>Alleluia</a:t>
            </a:r>
            <a:r>
              <a:rPr lang="en-US" sz="4500" b="1" i="1" dirty="0">
                <a:effectLst>
                  <a:outerShdw blurRad="38100" dist="38100" dir="2700000" algn="tl">
                    <a:srgbClr val="000000">
                      <a:alpha val="43137"/>
                    </a:srgbClr>
                  </a:outerShdw>
                </a:effectLst>
              </a:rPr>
              <a:t/>
            </a:r>
            <a:br>
              <a:rPr lang="en-US" sz="4500" b="1" i="1" dirty="0">
                <a:effectLst>
                  <a:outerShdw blurRad="38100" dist="38100" dir="2700000" algn="tl">
                    <a:srgbClr val="000000">
                      <a:alpha val="43137"/>
                    </a:srgbClr>
                  </a:outerShdw>
                </a:effectLst>
              </a:rPr>
            </a:br>
            <a:r>
              <a:rPr lang="en-US" sz="4500" b="1" i="1" dirty="0" err="1">
                <a:solidFill>
                  <a:srgbClr val="474747"/>
                </a:solidFill>
                <a:effectLst>
                  <a:outerShdw blurRad="38100" dist="38100" dir="2700000" algn="tl">
                    <a:srgbClr val="000000">
                      <a:alpha val="43137"/>
                    </a:srgbClr>
                  </a:outerShdw>
                </a:effectLst>
                <a:latin typeface="Times New Roman"/>
              </a:rPr>
              <a:t>Alleluia</a:t>
            </a:r>
            <a:r>
              <a:rPr lang="en-US" sz="4500" b="1" i="1" dirty="0">
                <a:effectLst>
                  <a:outerShdw blurRad="38100" dist="38100" dir="2700000" algn="tl">
                    <a:srgbClr val="000000">
                      <a:alpha val="43137"/>
                    </a:srgbClr>
                  </a:outerShdw>
                </a:effectLst>
              </a:rPr>
              <a:t/>
            </a:r>
            <a:br>
              <a:rPr lang="en-US" sz="4500" b="1" i="1" dirty="0">
                <a:effectLst>
                  <a:outerShdw blurRad="38100" dist="38100" dir="2700000" algn="tl">
                    <a:srgbClr val="000000">
                      <a:alpha val="43137"/>
                    </a:srgbClr>
                  </a:outerShdw>
                </a:effectLst>
              </a:rPr>
            </a:br>
            <a:r>
              <a:rPr lang="en-US" sz="4500" b="1" i="1" dirty="0">
                <a:solidFill>
                  <a:srgbClr val="474747"/>
                </a:solidFill>
                <a:effectLst>
                  <a:outerShdw blurRad="38100" dist="38100" dir="2700000" algn="tl">
                    <a:srgbClr val="000000">
                      <a:alpha val="43137"/>
                    </a:srgbClr>
                  </a:outerShdw>
                </a:effectLst>
                <a:latin typeface="Times New Roman"/>
              </a:rPr>
              <a:t>For the Lord God Almighty reigns</a:t>
            </a:r>
            <a:r>
              <a:rPr lang="en-US" sz="4500" b="1" i="1" dirty="0">
                <a:effectLst>
                  <a:outerShdw blurRad="38100" dist="38100" dir="2700000" algn="tl">
                    <a:srgbClr val="000000">
                      <a:alpha val="43137"/>
                    </a:srgbClr>
                  </a:outerShdw>
                </a:effectLst>
              </a:rPr>
              <a:t/>
            </a:r>
            <a:br>
              <a:rPr lang="en-US" sz="4500" b="1" i="1" dirty="0">
                <a:effectLst>
                  <a:outerShdw blurRad="38100" dist="38100" dir="2700000" algn="tl">
                    <a:srgbClr val="000000">
                      <a:alpha val="43137"/>
                    </a:srgbClr>
                  </a:outerShdw>
                </a:effectLst>
              </a:rPr>
            </a:br>
            <a:endParaRPr lang="en-US" sz="45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818436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82487" y="1091045"/>
            <a:ext cx="8182841" cy="4613564"/>
          </a:xfrm>
          <a:solidFill>
            <a:schemeClr val="lt1">
              <a:alpha val="46000"/>
            </a:schemeClr>
          </a:solidFill>
        </p:spPr>
        <p:style>
          <a:lnRef idx="2">
            <a:schemeClr val="accent2"/>
          </a:lnRef>
          <a:fillRef idx="1">
            <a:schemeClr val="lt1"/>
          </a:fillRef>
          <a:effectRef idx="0">
            <a:schemeClr val="accent2"/>
          </a:effectRef>
          <a:fontRef idx="minor">
            <a:schemeClr val="dk1"/>
          </a:fontRef>
        </p:style>
        <p:txBody>
          <a:bodyPr>
            <a:noAutofit/>
          </a:bodyPr>
          <a:lstStyle/>
          <a:p>
            <a:pPr marL="0" indent="0" algn="ctr">
              <a:buNone/>
            </a:pPr>
            <a:r>
              <a:rPr lang="en-US" sz="4500" b="1" i="1" dirty="0">
                <a:solidFill>
                  <a:srgbClr val="474747"/>
                </a:solidFill>
                <a:effectLst>
                  <a:outerShdw blurRad="38100" dist="38100" dir="2700000" algn="tl">
                    <a:srgbClr val="000000">
                      <a:alpha val="43137"/>
                    </a:srgbClr>
                  </a:outerShdw>
                </a:effectLst>
                <a:latin typeface="Times New Roman"/>
              </a:rPr>
              <a:t>Alleluia</a:t>
            </a:r>
            <a:r>
              <a:rPr lang="en-US" sz="4500" b="1" i="1" dirty="0">
                <a:effectLst>
                  <a:outerShdw blurRad="38100" dist="38100" dir="2700000" algn="tl">
                    <a:srgbClr val="000000">
                      <a:alpha val="43137"/>
                    </a:srgbClr>
                  </a:outerShdw>
                </a:effectLst>
              </a:rPr>
              <a:t/>
            </a:r>
            <a:br>
              <a:rPr lang="en-US" sz="4500" b="1" i="1" dirty="0">
                <a:effectLst>
                  <a:outerShdw blurRad="38100" dist="38100" dir="2700000" algn="tl">
                    <a:srgbClr val="000000">
                      <a:alpha val="43137"/>
                    </a:srgbClr>
                  </a:outerShdw>
                </a:effectLst>
              </a:rPr>
            </a:br>
            <a:r>
              <a:rPr lang="en-US" sz="4500" b="1" i="1" dirty="0">
                <a:solidFill>
                  <a:srgbClr val="474747"/>
                </a:solidFill>
                <a:effectLst>
                  <a:outerShdw blurRad="38100" dist="38100" dir="2700000" algn="tl">
                    <a:srgbClr val="000000">
                      <a:alpha val="43137"/>
                    </a:srgbClr>
                  </a:outerShdw>
                </a:effectLst>
                <a:latin typeface="Times New Roman"/>
              </a:rPr>
              <a:t>Holy, Holy</a:t>
            </a:r>
            <a:r>
              <a:rPr lang="en-US" sz="4500" b="1" i="1" dirty="0">
                <a:effectLst>
                  <a:outerShdw blurRad="38100" dist="38100" dir="2700000" algn="tl">
                    <a:srgbClr val="000000">
                      <a:alpha val="43137"/>
                    </a:srgbClr>
                  </a:outerShdw>
                </a:effectLst>
              </a:rPr>
              <a:t/>
            </a:r>
            <a:br>
              <a:rPr lang="en-US" sz="4500" b="1" i="1" dirty="0">
                <a:effectLst>
                  <a:outerShdw blurRad="38100" dist="38100" dir="2700000" algn="tl">
                    <a:srgbClr val="000000">
                      <a:alpha val="43137"/>
                    </a:srgbClr>
                  </a:outerShdw>
                </a:effectLst>
              </a:rPr>
            </a:br>
            <a:r>
              <a:rPr lang="en-US" sz="4500" b="1" i="1" dirty="0">
                <a:solidFill>
                  <a:srgbClr val="474747"/>
                </a:solidFill>
                <a:effectLst>
                  <a:outerShdw blurRad="38100" dist="38100" dir="2700000" algn="tl">
                    <a:srgbClr val="000000">
                      <a:alpha val="43137"/>
                    </a:srgbClr>
                  </a:outerShdw>
                </a:effectLst>
                <a:latin typeface="Times New Roman"/>
              </a:rPr>
              <a:t> Are You Lord God</a:t>
            </a:r>
          </a:p>
          <a:p>
            <a:pPr marL="0" indent="0" algn="ctr">
              <a:buNone/>
            </a:pPr>
            <a:r>
              <a:rPr lang="en-US" sz="4500" b="1" i="1" dirty="0">
                <a:solidFill>
                  <a:srgbClr val="474747"/>
                </a:solidFill>
                <a:effectLst>
                  <a:outerShdw blurRad="38100" dist="38100" dir="2700000" algn="tl">
                    <a:srgbClr val="000000">
                      <a:alpha val="43137"/>
                    </a:srgbClr>
                  </a:outerShdw>
                </a:effectLst>
                <a:latin typeface="Times New Roman"/>
              </a:rPr>
              <a:t> Almighty</a:t>
            </a:r>
            <a:r>
              <a:rPr lang="en-US" sz="4500" b="1" i="1" dirty="0">
                <a:effectLst>
                  <a:outerShdw blurRad="38100" dist="38100" dir="2700000" algn="tl">
                    <a:srgbClr val="000000">
                      <a:alpha val="43137"/>
                    </a:srgbClr>
                  </a:outerShdw>
                </a:effectLst>
              </a:rPr>
              <a:t/>
            </a:r>
            <a:br>
              <a:rPr lang="en-US" sz="4500" b="1" i="1" dirty="0">
                <a:effectLst>
                  <a:outerShdw blurRad="38100" dist="38100" dir="2700000" algn="tl">
                    <a:srgbClr val="000000">
                      <a:alpha val="43137"/>
                    </a:srgbClr>
                  </a:outerShdw>
                </a:effectLst>
              </a:rPr>
            </a:br>
            <a:r>
              <a:rPr lang="en-US" sz="4500" b="1" i="1" dirty="0">
                <a:solidFill>
                  <a:srgbClr val="474747"/>
                </a:solidFill>
                <a:effectLst>
                  <a:outerShdw blurRad="38100" dist="38100" dir="2700000" algn="tl">
                    <a:srgbClr val="000000">
                      <a:alpha val="43137"/>
                    </a:srgbClr>
                  </a:outerShdw>
                </a:effectLst>
                <a:latin typeface="Times New Roman"/>
              </a:rPr>
              <a:t>Worthy is the Lamb</a:t>
            </a:r>
            <a:r>
              <a:rPr lang="en-US" sz="4500" b="1" i="1" dirty="0">
                <a:effectLst>
                  <a:outerShdw blurRad="38100" dist="38100" dir="2700000" algn="tl">
                    <a:srgbClr val="000000">
                      <a:alpha val="43137"/>
                    </a:srgbClr>
                  </a:outerShdw>
                </a:effectLst>
              </a:rPr>
              <a:t/>
            </a:r>
            <a:br>
              <a:rPr lang="en-US" sz="4500" b="1" i="1" dirty="0">
                <a:effectLst>
                  <a:outerShdw blurRad="38100" dist="38100" dir="2700000" algn="tl">
                    <a:srgbClr val="000000">
                      <a:alpha val="43137"/>
                    </a:srgbClr>
                  </a:outerShdw>
                </a:effectLst>
              </a:rPr>
            </a:br>
            <a:r>
              <a:rPr lang="en-US" sz="4500" b="1" i="1" dirty="0">
                <a:solidFill>
                  <a:srgbClr val="474747"/>
                </a:solidFill>
                <a:effectLst>
                  <a:outerShdw blurRad="38100" dist="38100" dir="2700000" algn="tl">
                    <a:srgbClr val="000000">
                      <a:alpha val="43137"/>
                    </a:srgbClr>
                  </a:outerShdw>
                </a:effectLst>
                <a:latin typeface="Times New Roman"/>
              </a:rPr>
              <a:t>Worthy is the Lamb</a:t>
            </a:r>
            <a:r>
              <a:rPr lang="en-US" sz="4500" b="1" i="1" dirty="0">
                <a:effectLst>
                  <a:outerShdw blurRad="38100" dist="38100" dir="2700000" algn="tl">
                    <a:srgbClr val="000000">
                      <a:alpha val="43137"/>
                    </a:srgbClr>
                  </a:outerShdw>
                </a:effectLst>
              </a:rPr>
              <a:t/>
            </a:r>
            <a:br>
              <a:rPr lang="en-US" sz="4500" b="1" i="1" dirty="0">
                <a:effectLst>
                  <a:outerShdw blurRad="38100" dist="38100" dir="2700000" algn="tl">
                    <a:srgbClr val="000000">
                      <a:alpha val="43137"/>
                    </a:srgbClr>
                  </a:outerShdw>
                </a:effectLst>
              </a:rPr>
            </a:br>
            <a:endParaRPr lang="en-US" sz="45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727446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7796" y="1137805"/>
            <a:ext cx="8666018" cy="4535632"/>
          </a:xfrm>
          <a:solidFill>
            <a:schemeClr val="lt1">
              <a:alpha val="60000"/>
            </a:schemeClr>
          </a:solidFill>
        </p:spPr>
        <p:style>
          <a:lnRef idx="2">
            <a:schemeClr val="accent2"/>
          </a:lnRef>
          <a:fillRef idx="1">
            <a:schemeClr val="lt1"/>
          </a:fillRef>
          <a:effectRef idx="0">
            <a:schemeClr val="accent2"/>
          </a:effectRef>
          <a:fontRef idx="minor">
            <a:schemeClr val="dk1"/>
          </a:fontRef>
        </p:style>
        <p:txBody>
          <a:bodyPr>
            <a:normAutofit/>
          </a:bodyPr>
          <a:lstStyle/>
          <a:p>
            <a:pPr marL="0" indent="0" algn="ctr">
              <a:buNone/>
            </a:pPr>
            <a:endParaRPr lang="en-US" sz="4500" b="1" i="1" dirty="0">
              <a:solidFill>
                <a:srgbClr val="474747"/>
              </a:solidFill>
              <a:effectLst>
                <a:outerShdw blurRad="38100" dist="38100" dir="2700000" algn="tl">
                  <a:srgbClr val="000000">
                    <a:alpha val="43137"/>
                  </a:srgbClr>
                </a:outerShdw>
              </a:effectLst>
              <a:latin typeface="Times New Roman"/>
            </a:endParaRPr>
          </a:p>
          <a:p>
            <a:pPr marL="0" indent="0" algn="ctr">
              <a:buNone/>
            </a:pPr>
            <a:r>
              <a:rPr lang="en-US" sz="4500" b="1" i="1" dirty="0">
                <a:solidFill>
                  <a:srgbClr val="474747"/>
                </a:solidFill>
                <a:effectLst>
                  <a:outerShdw blurRad="38100" dist="38100" dir="2700000" algn="tl">
                    <a:srgbClr val="000000">
                      <a:alpha val="43137"/>
                    </a:srgbClr>
                  </a:outerShdw>
                </a:effectLst>
                <a:latin typeface="Times New Roman"/>
              </a:rPr>
              <a:t>You are holy, holy</a:t>
            </a:r>
            <a:r>
              <a:rPr lang="en-US" sz="4500" b="1" i="1" dirty="0">
                <a:effectLst>
                  <a:outerShdw blurRad="38100" dist="38100" dir="2700000" algn="tl">
                    <a:srgbClr val="000000">
                      <a:alpha val="43137"/>
                    </a:srgbClr>
                  </a:outerShdw>
                </a:effectLst>
              </a:rPr>
              <a:t/>
            </a:r>
            <a:br>
              <a:rPr lang="en-US" sz="4500" b="1" i="1" dirty="0">
                <a:effectLst>
                  <a:outerShdw blurRad="38100" dist="38100" dir="2700000" algn="tl">
                    <a:srgbClr val="000000">
                      <a:alpha val="43137"/>
                    </a:srgbClr>
                  </a:outerShdw>
                </a:effectLst>
              </a:rPr>
            </a:br>
            <a:r>
              <a:rPr lang="en-US" sz="4500" b="1" i="1" dirty="0">
                <a:solidFill>
                  <a:srgbClr val="474747"/>
                </a:solidFill>
                <a:effectLst>
                  <a:outerShdw blurRad="38100" dist="38100" dir="2700000" algn="tl">
                    <a:srgbClr val="000000">
                      <a:alpha val="43137"/>
                    </a:srgbClr>
                  </a:outerShdw>
                </a:effectLst>
                <a:latin typeface="Times New Roman"/>
              </a:rPr>
              <a:t>Are you Lord God </a:t>
            </a:r>
          </a:p>
          <a:p>
            <a:pPr marL="0" indent="0" algn="ctr">
              <a:buNone/>
            </a:pPr>
            <a:r>
              <a:rPr lang="en-US" sz="4500" b="1" i="1" dirty="0">
                <a:solidFill>
                  <a:srgbClr val="474747"/>
                </a:solidFill>
                <a:effectLst>
                  <a:outerShdw blurRad="38100" dist="38100" dir="2700000" algn="tl">
                    <a:srgbClr val="000000">
                      <a:alpha val="43137"/>
                    </a:srgbClr>
                  </a:outerShdw>
                </a:effectLst>
                <a:latin typeface="Times New Roman"/>
              </a:rPr>
              <a:t>Almighty</a:t>
            </a:r>
            <a:r>
              <a:rPr lang="en-US" sz="4500" b="1" i="1" dirty="0">
                <a:effectLst>
                  <a:outerShdw blurRad="38100" dist="38100" dir="2700000" algn="tl">
                    <a:srgbClr val="000000">
                      <a:alpha val="43137"/>
                    </a:srgbClr>
                  </a:outerShdw>
                </a:effectLst>
              </a:rPr>
              <a:t/>
            </a:r>
            <a:br>
              <a:rPr lang="en-US" sz="4500" b="1" i="1" dirty="0">
                <a:effectLst>
                  <a:outerShdw blurRad="38100" dist="38100" dir="2700000" algn="tl">
                    <a:srgbClr val="000000">
                      <a:alpha val="43137"/>
                    </a:srgbClr>
                  </a:outerShdw>
                </a:effectLst>
              </a:rPr>
            </a:br>
            <a:r>
              <a:rPr lang="en-US" sz="4500" b="1" i="1" dirty="0">
                <a:solidFill>
                  <a:srgbClr val="474747"/>
                </a:solidFill>
                <a:effectLst>
                  <a:outerShdw blurRad="38100" dist="38100" dir="2700000" algn="tl">
                    <a:srgbClr val="000000">
                      <a:alpha val="43137"/>
                    </a:srgbClr>
                  </a:outerShdw>
                </a:effectLst>
                <a:latin typeface="Times New Roman"/>
              </a:rPr>
              <a:t>Worthy is the Lamb</a:t>
            </a:r>
            <a:r>
              <a:rPr lang="en-US" sz="4500" b="1" i="1" dirty="0">
                <a:effectLst>
                  <a:outerShdw blurRad="38100" dist="38100" dir="2700000" algn="tl">
                    <a:srgbClr val="000000">
                      <a:alpha val="43137"/>
                    </a:srgbClr>
                  </a:outerShdw>
                </a:effectLst>
              </a:rPr>
              <a:t/>
            </a:r>
            <a:br>
              <a:rPr lang="en-US" sz="4500" b="1" i="1" dirty="0">
                <a:effectLst>
                  <a:outerShdw blurRad="38100" dist="38100" dir="2700000" algn="tl">
                    <a:srgbClr val="000000">
                      <a:alpha val="43137"/>
                    </a:srgbClr>
                  </a:outerShdw>
                </a:effectLst>
              </a:rPr>
            </a:br>
            <a:r>
              <a:rPr lang="en-US" sz="4500" b="1" i="1" dirty="0">
                <a:solidFill>
                  <a:srgbClr val="474747"/>
                </a:solidFill>
                <a:effectLst>
                  <a:outerShdw blurRad="38100" dist="38100" dir="2700000" algn="tl">
                    <a:srgbClr val="000000">
                      <a:alpha val="43137"/>
                    </a:srgbClr>
                  </a:outerShdw>
                </a:effectLst>
                <a:latin typeface="Times New Roman"/>
              </a:rPr>
              <a:t>Worthy is the Lamb</a:t>
            </a:r>
          </a:p>
          <a:p>
            <a:pPr marL="0" indent="0" algn="ctr">
              <a:buNone/>
            </a:pPr>
            <a:endParaRPr lang="en-US" sz="4500" b="1" i="1" dirty="0">
              <a:solidFill>
                <a:srgbClr val="474747"/>
              </a:solidFill>
              <a:effectLst>
                <a:outerShdw blurRad="38100" dist="38100" dir="2700000" algn="tl">
                  <a:srgbClr val="000000">
                    <a:alpha val="43137"/>
                  </a:srgbClr>
                </a:outerShdw>
              </a:effectLst>
              <a:latin typeface="Times New Roman"/>
            </a:endParaRPr>
          </a:p>
          <a:p>
            <a:pPr marL="0" indent="0" algn="ctr">
              <a:buNone/>
            </a:pPr>
            <a:endParaRPr lang="en-US" sz="45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697181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05891" y="1553443"/>
            <a:ext cx="2722418" cy="3808267"/>
          </a:xfrm>
          <a:solidFill>
            <a:schemeClr val="lt1">
              <a:alpha val="54000"/>
            </a:schemeClr>
          </a:solidFill>
        </p:spPr>
        <p:style>
          <a:lnRef idx="2">
            <a:schemeClr val="accent2"/>
          </a:lnRef>
          <a:fillRef idx="1">
            <a:schemeClr val="lt1"/>
          </a:fillRef>
          <a:effectRef idx="0">
            <a:schemeClr val="accent2"/>
          </a:effectRef>
          <a:fontRef idx="minor">
            <a:schemeClr val="dk1"/>
          </a:fontRef>
        </p:style>
        <p:txBody>
          <a:bodyPr>
            <a:normAutofit/>
          </a:bodyPr>
          <a:lstStyle/>
          <a:p>
            <a:pPr marL="0" indent="0" algn="ctr">
              <a:buNone/>
            </a:pPr>
            <a:endParaRPr lang="en-US" sz="7200" b="1" i="1" dirty="0">
              <a:solidFill>
                <a:srgbClr val="474747"/>
              </a:solidFill>
              <a:effectLst>
                <a:outerShdw blurRad="38100" dist="38100" dir="2700000" algn="tl">
                  <a:srgbClr val="000000">
                    <a:alpha val="43137"/>
                  </a:srgbClr>
                </a:outerShdw>
              </a:effectLst>
              <a:latin typeface="Times New Roman"/>
            </a:endParaRPr>
          </a:p>
          <a:p>
            <a:pPr marL="0" indent="0" algn="ctr">
              <a:buNone/>
            </a:pPr>
            <a:r>
              <a:rPr lang="en-US" sz="4950" b="1" i="1" dirty="0">
                <a:solidFill>
                  <a:srgbClr val="474747"/>
                </a:solidFill>
                <a:effectLst>
                  <a:outerShdw blurRad="38100" dist="38100" dir="2700000" algn="tl">
                    <a:srgbClr val="000000">
                      <a:alpha val="43137"/>
                    </a:srgbClr>
                  </a:outerShdw>
                </a:effectLst>
                <a:latin typeface="Times New Roman"/>
              </a:rPr>
              <a:t>Amen</a:t>
            </a:r>
            <a:endParaRPr lang="en-US" sz="72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682753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34441" y="1210542"/>
            <a:ext cx="8302336" cy="4447308"/>
          </a:xfrm>
          <a:solidFill>
            <a:schemeClr val="lt1">
              <a:alpha val="53000"/>
            </a:schemeClr>
          </a:solidFill>
        </p:spPr>
        <p:style>
          <a:lnRef idx="2">
            <a:schemeClr val="accent2"/>
          </a:lnRef>
          <a:fillRef idx="1">
            <a:schemeClr val="lt1"/>
          </a:fillRef>
          <a:effectRef idx="0">
            <a:schemeClr val="accent2"/>
          </a:effectRef>
          <a:fontRef idx="minor">
            <a:schemeClr val="dk1"/>
          </a:fontRef>
        </p:style>
        <p:txBody>
          <a:bodyPr>
            <a:noAutofit/>
          </a:bodyPr>
          <a:lstStyle/>
          <a:p>
            <a:pPr marL="0" indent="0" algn="ctr">
              <a:buNone/>
            </a:pPr>
            <a:endParaRPr lang="en-US" sz="4500" b="1" i="1" dirty="0">
              <a:solidFill>
                <a:srgbClr val="474747"/>
              </a:solidFill>
              <a:effectLst>
                <a:outerShdw blurRad="38100" dist="38100" dir="2700000" algn="tl">
                  <a:srgbClr val="000000">
                    <a:alpha val="43137"/>
                  </a:srgbClr>
                </a:outerShdw>
              </a:effectLst>
              <a:latin typeface="Times New Roman"/>
            </a:endParaRPr>
          </a:p>
          <a:p>
            <a:pPr marL="0" indent="0" algn="ctr">
              <a:buNone/>
            </a:pPr>
            <a:r>
              <a:rPr lang="en-US" sz="4500" b="1" i="1" dirty="0">
                <a:solidFill>
                  <a:srgbClr val="474747"/>
                </a:solidFill>
                <a:effectLst>
                  <a:outerShdw blurRad="38100" dist="38100" dir="2700000" algn="tl">
                    <a:srgbClr val="000000">
                      <a:alpha val="43137"/>
                    </a:srgbClr>
                  </a:outerShdw>
                </a:effectLst>
                <a:latin typeface="Times New Roman"/>
              </a:rPr>
              <a:t>Alleluia</a:t>
            </a:r>
            <a:r>
              <a:rPr lang="en-US" sz="4500" b="1" i="1" dirty="0">
                <a:effectLst>
                  <a:outerShdw blurRad="38100" dist="38100" dir="2700000" algn="tl">
                    <a:srgbClr val="000000">
                      <a:alpha val="43137"/>
                    </a:srgbClr>
                  </a:outerShdw>
                </a:effectLst>
              </a:rPr>
              <a:t/>
            </a:r>
            <a:br>
              <a:rPr lang="en-US" sz="4500" b="1" i="1" dirty="0">
                <a:effectLst>
                  <a:outerShdw blurRad="38100" dist="38100" dir="2700000" algn="tl">
                    <a:srgbClr val="000000">
                      <a:alpha val="43137"/>
                    </a:srgbClr>
                  </a:outerShdw>
                </a:effectLst>
              </a:rPr>
            </a:br>
            <a:r>
              <a:rPr lang="en-US" sz="4500" b="1" i="1" dirty="0" err="1">
                <a:solidFill>
                  <a:srgbClr val="474747"/>
                </a:solidFill>
                <a:effectLst>
                  <a:outerShdw blurRad="38100" dist="38100" dir="2700000" algn="tl">
                    <a:srgbClr val="000000">
                      <a:alpha val="43137"/>
                    </a:srgbClr>
                  </a:outerShdw>
                </a:effectLst>
                <a:latin typeface="Times New Roman"/>
              </a:rPr>
              <a:t>Alleluia</a:t>
            </a:r>
            <a:r>
              <a:rPr lang="en-US" sz="4500" b="1" i="1" dirty="0">
                <a:effectLst>
                  <a:outerShdw blurRad="38100" dist="38100" dir="2700000" algn="tl">
                    <a:srgbClr val="000000">
                      <a:alpha val="43137"/>
                    </a:srgbClr>
                  </a:outerShdw>
                </a:effectLst>
              </a:rPr>
              <a:t/>
            </a:r>
            <a:br>
              <a:rPr lang="en-US" sz="4500" b="1" i="1" dirty="0">
                <a:effectLst>
                  <a:outerShdw blurRad="38100" dist="38100" dir="2700000" algn="tl">
                    <a:srgbClr val="000000">
                      <a:alpha val="43137"/>
                    </a:srgbClr>
                  </a:outerShdw>
                </a:effectLst>
              </a:rPr>
            </a:br>
            <a:r>
              <a:rPr lang="en-US" sz="4500" b="1" i="1" dirty="0">
                <a:solidFill>
                  <a:srgbClr val="474747"/>
                </a:solidFill>
                <a:effectLst>
                  <a:outerShdw blurRad="38100" dist="38100" dir="2700000" algn="tl">
                    <a:srgbClr val="000000">
                      <a:alpha val="43137"/>
                    </a:srgbClr>
                  </a:outerShdw>
                </a:effectLst>
                <a:latin typeface="Times New Roman"/>
              </a:rPr>
              <a:t>For the Lord God Almighty reigns</a:t>
            </a:r>
            <a:r>
              <a:rPr lang="en-US" sz="4500" b="1" i="1" dirty="0">
                <a:effectLst>
                  <a:outerShdw blurRad="38100" dist="38100" dir="2700000" algn="tl">
                    <a:srgbClr val="000000">
                      <a:alpha val="43137"/>
                    </a:srgbClr>
                  </a:outerShdw>
                </a:effectLst>
              </a:rPr>
              <a:t/>
            </a:r>
            <a:br>
              <a:rPr lang="en-US" sz="4500" b="1" i="1" dirty="0">
                <a:effectLst>
                  <a:outerShdw blurRad="38100" dist="38100" dir="2700000" algn="tl">
                    <a:srgbClr val="000000">
                      <a:alpha val="43137"/>
                    </a:srgbClr>
                  </a:outerShdw>
                </a:effectLst>
              </a:rPr>
            </a:br>
            <a:endParaRPr lang="en-US" sz="45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598400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29246" y="1215737"/>
            <a:ext cx="8307532" cy="4395355"/>
          </a:xfrm>
          <a:solidFill>
            <a:schemeClr val="lt1">
              <a:alpha val="33000"/>
            </a:schemeClr>
          </a:solidFill>
        </p:spPr>
        <p:style>
          <a:lnRef idx="2">
            <a:schemeClr val="accent2"/>
          </a:lnRef>
          <a:fillRef idx="1">
            <a:schemeClr val="lt1"/>
          </a:fillRef>
          <a:effectRef idx="0">
            <a:schemeClr val="accent2"/>
          </a:effectRef>
          <a:fontRef idx="minor">
            <a:schemeClr val="dk1"/>
          </a:fontRef>
        </p:style>
        <p:txBody>
          <a:bodyPr>
            <a:normAutofit/>
          </a:bodyPr>
          <a:lstStyle/>
          <a:p>
            <a:pPr marL="0" indent="0" algn="ctr">
              <a:buNone/>
            </a:pPr>
            <a:endParaRPr lang="en-US" sz="4500" b="1" i="1" dirty="0">
              <a:solidFill>
                <a:srgbClr val="474747"/>
              </a:solidFill>
              <a:effectLst>
                <a:outerShdw blurRad="38100" dist="38100" dir="2700000" algn="tl">
                  <a:srgbClr val="000000">
                    <a:alpha val="43137"/>
                  </a:srgbClr>
                </a:outerShdw>
              </a:effectLst>
              <a:latin typeface="Times New Roman"/>
            </a:endParaRPr>
          </a:p>
          <a:p>
            <a:pPr marL="0" indent="0" algn="ctr">
              <a:buNone/>
            </a:pPr>
            <a:r>
              <a:rPr lang="en-US" sz="4500" b="1" i="1" dirty="0">
                <a:solidFill>
                  <a:srgbClr val="474747"/>
                </a:solidFill>
                <a:effectLst>
                  <a:outerShdw blurRad="38100" dist="38100" dir="2700000" algn="tl">
                    <a:srgbClr val="000000">
                      <a:alpha val="43137"/>
                    </a:srgbClr>
                  </a:outerShdw>
                </a:effectLst>
                <a:latin typeface="Times New Roman"/>
              </a:rPr>
              <a:t>Alleluia</a:t>
            </a:r>
            <a:r>
              <a:rPr lang="en-US" sz="4500" b="1" i="1" dirty="0">
                <a:effectLst>
                  <a:outerShdw blurRad="38100" dist="38100" dir="2700000" algn="tl">
                    <a:srgbClr val="000000">
                      <a:alpha val="43137"/>
                    </a:srgbClr>
                  </a:outerShdw>
                </a:effectLst>
              </a:rPr>
              <a:t/>
            </a:r>
            <a:br>
              <a:rPr lang="en-US" sz="4500" b="1" i="1" dirty="0">
                <a:effectLst>
                  <a:outerShdw blurRad="38100" dist="38100" dir="2700000" algn="tl">
                    <a:srgbClr val="000000">
                      <a:alpha val="43137"/>
                    </a:srgbClr>
                  </a:outerShdw>
                </a:effectLst>
              </a:rPr>
            </a:br>
            <a:r>
              <a:rPr lang="en-US" sz="4500" b="1" i="1" dirty="0" err="1">
                <a:solidFill>
                  <a:srgbClr val="474747"/>
                </a:solidFill>
                <a:effectLst>
                  <a:outerShdw blurRad="38100" dist="38100" dir="2700000" algn="tl">
                    <a:srgbClr val="000000">
                      <a:alpha val="43137"/>
                    </a:srgbClr>
                  </a:outerShdw>
                </a:effectLst>
                <a:latin typeface="Times New Roman"/>
              </a:rPr>
              <a:t>Alleluia</a:t>
            </a:r>
            <a:r>
              <a:rPr lang="en-US" sz="4500" b="1" i="1" dirty="0">
                <a:effectLst>
                  <a:outerShdw blurRad="38100" dist="38100" dir="2700000" algn="tl">
                    <a:srgbClr val="000000">
                      <a:alpha val="43137"/>
                    </a:srgbClr>
                  </a:outerShdw>
                </a:effectLst>
              </a:rPr>
              <a:t/>
            </a:r>
            <a:br>
              <a:rPr lang="en-US" sz="4500" b="1" i="1" dirty="0">
                <a:effectLst>
                  <a:outerShdw blurRad="38100" dist="38100" dir="2700000" algn="tl">
                    <a:srgbClr val="000000">
                      <a:alpha val="43137"/>
                    </a:srgbClr>
                  </a:outerShdw>
                </a:effectLst>
              </a:rPr>
            </a:br>
            <a:r>
              <a:rPr lang="en-US" sz="4500" b="1" i="1" dirty="0">
                <a:solidFill>
                  <a:srgbClr val="474747"/>
                </a:solidFill>
                <a:effectLst>
                  <a:outerShdw blurRad="38100" dist="38100" dir="2700000" algn="tl">
                    <a:srgbClr val="000000">
                      <a:alpha val="43137"/>
                    </a:srgbClr>
                  </a:outerShdw>
                </a:effectLst>
                <a:latin typeface="Times New Roman"/>
              </a:rPr>
              <a:t>For the Lord God Almighty reigns</a:t>
            </a:r>
            <a:r>
              <a:rPr lang="en-US" sz="4500" b="1" i="1" dirty="0">
                <a:effectLst>
                  <a:outerShdw blurRad="38100" dist="38100" dir="2700000" algn="tl">
                    <a:srgbClr val="000000">
                      <a:alpha val="43137"/>
                    </a:srgbClr>
                  </a:outerShdw>
                </a:effectLst>
              </a:rPr>
              <a:t/>
            </a:r>
            <a:br>
              <a:rPr lang="en-US" sz="4500" b="1" i="1" dirty="0">
                <a:effectLst>
                  <a:outerShdw blurRad="38100" dist="38100" dir="2700000" algn="tl">
                    <a:srgbClr val="000000">
                      <a:alpha val="43137"/>
                    </a:srgbClr>
                  </a:outerShdw>
                </a:effectLst>
              </a:rPr>
            </a:br>
            <a:endParaRPr lang="en-US" sz="45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079871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82487" y="1091045"/>
            <a:ext cx="8182841" cy="4613564"/>
          </a:xfrm>
          <a:solidFill>
            <a:schemeClr val="lt1">
              <a:alpha val="46000"/>
            </a:schemeClr>
          </a:solidFill>
        </p:spPr>
        <p:style>
          <a:lnRef idx="2">
            <a:schemeClr val="accent2"/>
          </a:lnRef>
          <a:fillRef idx="1">
            <a:schemeClr val="lt1"/>
          </a:fillRef>
          <a:effectRef idx="0">
            <a:schemeClr val="accent2"/>
          </a:effectRef>
          <a:fontRef idx="minor">
            <a:schemeClr val="dk1"/>
          </a:fontRef>
        </p:style>
        <p:txBody>
          <a:bodyPr>
            <a:noAutofit/>
          </a:bodyPr>
          <a:lstStyle/>
          <a:p>
            <a:pPr marL="0" indent="0" algn="ctr">
              <a:buNone/>
            </a:pPr>
            <a:r>
              <a:rPr lang="en-US" sz="4500" b="1" i="1" dirty="0">
                <a:solidFill>
                  <a:srgbClr val="474747"/>
                </a:solidFill>
                <a:effectLst>
                  <a:outerShdw blurRad="38100" dist="38100" dir="2700000" algn="tl">
                    <a:srgbClr val="000000">
                      <a:alpha val="43137"/>
                    </a:srgbClr>
                  </a:outerShdw>
                </a:effectLst>
                <a:latin typeface="Times New Roman"/>
              </a:rPr>
              <a:t>Alleluia</a:t>
            </a:r>
            <a:r>
              <a:rPr lang="en-US" sz="4500" b="1" i="1" dirty="0">
                <a:effectLst>
                  <a:outerShdw blurRad="38100" dist="38100" dir="2700000" algn="tl">
                    <a:srgbClr val="000000">
                      <a:alpha val="43137"/>
                    </a:srgbClr>
                  </a:outerShdw>
                </a:effectLst>
              </a:rPr>
              <a:t/>
            </a:r>
            <a:br>
              <a:rPr lang="en-US" sz="4500" b="1" i="1" dirty="0">
                <a:effectLst>
                  <a:outerShdw blurRad="38100" dist="38100" dir="2700000" algn="tl">
                    <a:srgbClr val="000000">
                      <a:alpha val="43137"/>
                    </a:srgbClr>
                  </a:outerShdw>
                </a:effectLst>
              </a:rPr>
            </a:br>
            <a:r>
              <a:rPr lang="en-US" sz="4500" b="1" i="1" dirty="0">
                <a:solidFill>
                  <a:srgbClr val="474747"/>
                </a:solidFill>
                <a:effectLst>
                  <a:outerShdw blurRad="38100" dist="38100" dir="2700000" algn="tl">
                    <a:srgbClr val="000000">
                      <a:alpha val="43137"/>
                    </a:srgbClr>
                  </a:outerShdw>
                </a:effectLst>
                <a:latin typeface="Times New Roman"/>
              </a:rPr>
              <a:t>Holy, Holy</a:t>
            </a:r>
            <a:r>
              <a:rPr lang="en-US" sz="4500" b="1" i="1" dirty="0">
                <a:effectLst>
                  <a:outerShdw blurRad="38100" dist="38100" dir="2700000" algn="tl">
                    <a:srgbClr val="000000">
                      <a:alpha val="43137"/>
                    </a:srgbClr>
                  </a:outerShdw>
                </a:effectLst>
              </a:rPr>
              <a:t/>
            </a:r>
            <a:br>
              <a:rPr lang="en-US" sz="4500" b="1" i="1" dirty="0">
                <a:effectLst>
                  <a:outerShdw blurRad="38100" dist="38100" dir="2700000" algn="tl">
                    <a:srgbClr val="000000">
                      <a:alpha val="43137"/>
                    </a:srgbClr>
                  </a:outerShdw>
                </a:effectLst>
              </a:rPr>
            </a:br>
            <a:r>
              <a:rPr lang="en-US" sz="4500" b="1" i="1" dirty="0">
                <a:solidFill>
                  <a:srgbClr val="474747"/>
                </a:solidFill>
                <a:effectLst>
                  <a:outerShdw blurRad="38100" dist="38100" dir="2700000" algn="tl">
                    <a:srgbClr val="000000">
                      <a:alpha val="43137"/>
                    </a:srgbClr>
                  </a:outerShdw>
                </a:effectLst>
                <a:latin typeface="Times New Roman"/>
              </a:rPr>
              <a:t> Are You Lord God</a:t>
            </a:r>
          </a:p>
          <a:p>
            <a:pPr marL="0" indent="0" algn="ctr">
              <a:buNone/>
            </a:pPr>
            <a:r>
              <a:rPr lang="en-US" sz="4500" b="1" i="1" dirty="0">
                <a:solidFill>
                  <a:srgbClr val="474747"/>
                </a:solidFill>
                <a:effectLst>
                  <a:outerShdw blurRad="38100" dist="38100" dir="2700000" algn="tl">
                    <a:srgbClr val="000000">
                      <a:alpha val="43137"/>
                    </a:srgbClr>
                  </a:outerShdw>
                </a:effectLst>
                <a:latin typeface="Times New Roman"/>
              </a:rPr>
              <a:t> Almighty</a:t>
            </a:r>
            <a:r>
              <a:rPr lang="en-US" sz="4500" b="1" i="1" dirty="0">
                <a:effectLst>
                  <a:outerShdw blurRad="38100" dist="38100" dir="2700000" algn="tl">
                    <a:srgbClr val="000000">
                      <a:alpha val="43137"/>
                    </a:srgbClr>
                  </a:outerShdw>
                </a:effectLst>
              </a:rPr>
              <a:t/>
            </a:r>
            <a:br>
              <a:rPr lang="en-US" sz="4500" b="1" i="1" dirty="0">
                <a:effectLst>
                  <a:outerShdw blurRad="38100" dist="38100" dir="2700000" algn="tl">
                    <a:srgbClr val="000000">
                      <a:alpha val="43137"/>
                    </a:srgbClr>
                  </a:outerShdw>
                </a:effectLst>
              </a:rPr>
            </a:br>
            <a:r>
              <a:rPr lang="en-US" sz="4500" b="1" i="1" dirty="0">
                <a:solidFill>
                  <a:srgbClr val="474747"/>
                </a:solidFill>
                <a:effectLst>
                  <a:outerShdw blurRad="38100" dist="38100" dir="2700000" algn="tl">
                    <a:srgbClr val="000000">
                      <a:alpha val="43137"/>
                    </a:srgbClr>
                  </a:outerShdw>
                </a:effectLst>
                <a:latin typeface="Times New Roman"/>
              </a:rPr>
              <a:t>Worthy is the Lamb</a:t>
            </a:r>
            <a:r>
              <a:rPr lang="en-US" sz="4500" b="1" i="1" dirty="0">
                <a:effectLst>
                  <a:outerShdw blurRad="38100" dist="38100" dir="2700000" algn="tl">
                    <a:srgbClr val="000000">
                      <a:alpha val="43137"/>
                    </a:srgbClr>
                  </a:outerShdw>
                </a:effectLst>
              </a:rPr>
              <a:t/>
            </a:r>
            <a:br>
              <a:rPr lang="en-US" sz="4500" b="1" i="1" dirty="0">
                <a:effectLst>
                  <a:outerShdw blurRad="38100" dist="38100" dir="2700000" algn="tl">
                    <a:srgbClr val="000000">
                      <a:alpha val="43137"/>
                    </a:srgbClr>
                  </a:outerShdw>
                </a:effectLst>
              </a:rPr>
            </a:br>
            <a:r>
              <a:rPr lang="en-US" sz="4500" b="1" i="1" dirty="0">
                <a:solidFill>
                  <a:srgbClr val="474747"/>
                </a:solidFill>
                <a:effectLst>
                  <a:outerShdw blurRad="38100" dist="38100" dir="2700000" algn="tl">
                    <a:srgbClr val="000000">
                      <a:alpha val="43137"/>
                    </a:srgbClr>
                  </a:outerShdw>
                </a:effectLst>
                <a:latin typeface="Times New Roman"/>
              </a:rPr>
              <a:t>Worthy is the Lamb</a:t>
            </a:r>
            <a:r>
              <a:rPr lang="en-US" sz="4500" b="1" i="1" dirty="0">
                <a:effectLst>
                  <a:outerShdw blurRad="38100" dist="38100" dir="2700000" algn="tl">
                    <a:srgbClr val="000000">
                      <a:alpha val="43137"/>
                    </a:srgbClr>
                  </a:outerShdw>
                </a:effectLst>
              </a:rPr>
              <a:t/>
            </a:r>
            <a:br>
              <a:rPr lang="en-US" sz="4500" b="1" i="1" dirty="0">
                <a:effectLst>
                  <a:outerShdw blurRad="38100" dist="38100" dir="2700000" algn="tl">
                    <a:srgbClr val="000000">
                      <a:alpha val="43137"/>
                    </a:srgbClr>
                  </a:outerShdw>
                </a:effectLst>
              </a:rPr>
            </a:br>
            <a:endParaRPr lang="en-US" sz="45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180846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7796" y="1137805"/>
            <a:ext cx="8666018" cy="4535632"/>
          </a:xfrm>
          <a:solidFill>
            <a:schemeClr val="lt1">
              <a:alpha val="60000"/>
            </a:schemeClr>
          </a:solidFill>
        </p:spPr>
        <p:style>
          <a:lnRef idx="2">
            <a:schemeClr val="accent2"/>
          </a:lnRef>
          <a:fillRef idx="1">
            <a:schemeClr val="lt1"/>
          </a:fillRef>
          <a:effectRef idx="0">
            <a:schemeClr val="accent2"/>
          </a:effectRef>
          <a:fontRef idx="minor">
            <a:schemeClr val="dk1"/>
          </a:fontRef>
        </p:style>
        <p:txBody>
          <a:bodyPr>
            <a:normAutofit/>
          </a:bodyPr>
          <a:lstStyle/>
          <a:p>
            <a:pPr marL="0" indent="0" algn="ctr">
              <a:buNone/>
            </a:pPr>
            <a:endParaRPr lang="en-US" sz="4500" b="1" i="1" dirty="0">
              <a:solidFill>
                <a:srgbClr val="474747"/>
              </a:solidFill>
              <a:effectLst>
                <a:outerShdw blurRad="38100" dist="38100" dir="2700000" algn="tl">
                  <a:srgbClr val="000000">
                    <a:alpha val="43137"/>
                  </a:srgbClr>
                </a:outerShdw>
              </a:effectLst>
              <a:latin typeface="Times New Roman"/>
            </a:endParaRPr>
          </a:p>
          <a:p>
            <a:pPr marL="0" indent="0" algn="ctr">
              <a:buNone/>
            </a:pPr>
            <a:r>
              <a:rPr lang="en-US" sz="4500" b="1" i="1" dirty="0">
                <a:solidFill>
                  <a:srgbClr val="474747"/>
                </a:solidFill>
                <a:effectLst>
                  <a:outerShdw blurRad="38100" dist="38100" dir="2700000" algn="tl">
                    <a:srgbClr val="000000">
                      <a:alpha val="43137"/>
                    </a:srgbClr>
                  </a:outerShdw>
                </a:effectLst>
                <a:latin typeface="Times New Roman"/>
              </a:rPr>
              <a:t>You are holy, holy</a:t>
            </a:r>
            <a:r>
              <a:rPr lang="en-US" sz="4500" b="1" i="1" dirty="0">
                <a:effectLst>
                  <a:outerShdw blurRad="38100" dist="38100" dir="2700000" algn="tl">
                    <a:srgbClr val="000000">
                      <a:alpha val="43137"/>
                    </a:srgbClr>
                  </a:outerShdw>
                </a:effectLst>
              </a:rPr>
              <a:t/>
            </a:r>
            <a:br>
              <a:rPr lang="en-US" sz="4500" b="1" i="1" dirty="0">
                <a:effectLst>
                  <a:outerShdw blurRad="38100" dist="38100" dir="2700000" algn="tl">
                    <a:srgbClr val="000000">
                      <a:alpha val="43137"/>
                    </a:srgbClr>
                  </a:outerShdw>
                </a:effectLst>
              </a:rPr>
            </a:br>
            <a:r>
              <a:rPr lang="en-US" sz="4500" b="1" i="1" dirty="0">
                <a:solidFill>
                  <a:srgbClr val="474747"/>
                </a:solidFill>
                <a:effectLst>
                  <a:outerShdw blurRad="38100" dist="38100" dir="2700000" algn="tl">
                    <a:srgbClr val="000000">
                      <a:alpha val="43137"/>
                    </a:srgbClr>
                  </a:outerShdw>
                </a:effectLst>
                <a:latin typeface="Times New Roman"/>
              </a:rPr>
              <a:t>Are you Lord God </a:t>
            </a:r>
          </a:p>
          <a:p>
            <a:pPr marL="0" indent="0" algn="ctr">
              <a:buNone/>
            </a:pPr>
            <a:r>
              <a:rPr lang="en-US" sz="4500" b="1" i="1" dirty="0">
                <a:solidFill>
                  <a:srgbClr val="474747"/>
                </a:solidFill>
                <a:effectLst>
                  <a:outerShdw blurRad="38100" dist="38100" dir="2700000" algn="tl">
                    <a:srgbClr val="000000">
                      <a:alpha val="43137"/>
                    </a:srgbClr>
                  </a:outerShdw>
                </a:effectLst>
                <a:latin typeface="Times New Roman"/>
              </a:rPr>
              <a:t>Almighty</a:t>
            </a:r>
            <a:r>
              <a:rPr lang="en-US" sz="4500" b="1" i="1" dirty="0">
                <a:effectLst>
                  <a:outerShdw blurRad="38100" dist="38100" dir="2700000" algn="tl">
                    <a:srgbClr val="000000">
                      <a:alpha val="43137"/>
                    </a:srgbClr>
                  </a:outerShdw>
                </a:effectLst>
              </a:rPr>
              <a:t/>
            </a:r>
            <a:br>
              <a:rPr lang="en-US" sz="4500" b="1" i="1" dirty="0">
                <a:effectLst>
                  <a:outerShdw blurRad="38100" dist="38100" dir="2700000" algn="tl">
                    <a:srgbClr val="000000">
                      <a:alpha val="43137"/>
                    </a:srgbClr>
                  </a:outerShdw>
                </a:effectLst>
              </a:rPr>
            </a:br>
            <a:r>
              <a:rPr lang="en-US" sz="4500" b="1" i="1" dirty="0">
                <a:solidFill>
                  <a:srgbClr val="474747"/>
                </a:solidFill>
                <a:effectLst>
                  <a:outerShdw blurRad="38100" dist="38100" dir="2700000" algn="tl">
                    <a:srgbClr val="000000">
                      <a:alpha val="43137"/>
                    </a:srgbClr>
                  </a:outerShdw>
                </a:effectLst>
                <a:latin typeface="Times New Roman"/>
              </a:rPr>
              <a:t>Worthy is the Lamb</a:t>
            </a:r>
            <a:r>
              <a:rPr lang="en-US" sz="4500" b="1" i="1" dirty="0">
                <a:effectLst>
                  <a:outerShdw blurRad="38100" dist="38100" dir="2700000" algn="tl">
                    <a:srgbClr val="000000">
                      <a:alpha val="43137"/>
                    </a:srgbClr>
                  </a:outerShdw>
                </a:effectLst>
              </a:rPr>
              <a:t/>
            </a:r>
            <a:br>
              <a:rPr lang="en-US" sz="4500" b="1" i="1" dirty="0">
                <a:effectLst>
                  <a:outerShdw blurRad="38100" dist="38100" dir="2700000" algn="tl">
                    <a:srgbClr val="000000">
                      <a:alpha val="43137"/>
                    </a:srgbClr>
                  </a:outerShdw>
                </a:effectLst>
              </a:rPr>
            </a:br>
            <a:r>
              <a:rPr lang="en-US" sz="4500" b="1" i="1" dirty="0">
                <a:solidFill>
                  <a:srgbClr val="474747"/>
                </a:solidFill>
                <a:effectLst>
                  <a:outerShdw blurRad="38100" dist="38100" dir="2700000" algn="tl">
                    <a:srgbClr val="000000">
                      <a:alpha val="43137"/>
                    </a:srgbClr>
                  </a:outerShdw>
                </a:effectLst>
                <a:latin typeface="Times New Roman"/>
              </a:rPr>
              <a:t>Worthy is the Lamb</a:t>
            </a:r>
          </a:p>
          <a:p>
            <a:pPr marL="0" indent="0" algn="ctr">
              <a:buNone/>
            </a:pPr>
            <a:endParaRPr lang="en-US" sz="4500" b="1" i="1" dirty="0">
              <a:solidFill>
                <a:srgbClr val="474747"/>
              </a:solidFill>
              <a:effectLst>
                <a:outerShdw blurRad="38100" dist="38100" dir="2700000" algn="tl">
                  <a:srgbClr val="000000">
                    <a:alpha val="43137"/>
                  </a:srgbClr>
                </a:outerShdw>
              </a:effectLst>
              <a:latin typeface="Times New Roman"/>
            </a:endParaRPr>
          </a:p>
          <a:p>
            <a:pPr marL="0" indent="0" algn="ctr">
              <a:buNone/>
            </a:pPr>
            <a:endParaRPr lang="en-US" sz="45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271703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05891" y="1553443"/>
            <a:ext cx="2722418" cy="3808267"/>
          </a:xfrm>
          <a:solidFill>
            <a:schemeClr val="lt1">
              <a:alpha val="54000"/>
            </a:schemeClr>
          </a:solidFill>
        </p:spPr>
        <p:style>
          <a:lnRef idx="2">
            <a:schemeClr val="accent2"/>
          </a:lnRef>
          <a:fillRef idx="1">
            <a:schemeClr val="lt1"/>
          </a:fillRef>
          <a:effectRef idx="0">
            <a:schemeClr val="accent2"/>
          </a:effectRef>
          <a:fontRef idx="minor">
            <a:schemeClr val="dk1"/>
          </a:fontRef>
        </p:style>
        <p:txBody>
          <a:bodyPr>
            <a:normAutofit/>
          </a:bodyPr>
          <a:lstStyle/>
          <a:p>
            <a:pPr marL="0" indent="0" algn="ctr">
              <a:buNone/>
            </a:pPr>
            <a:endParaRPr lang="en-US" sz="7200" b="1" i="1" dirty="0">
              <a:solidFill>
                <a:srgbClr val="474747"/>
              </a:solidFill>
              <a:effectLst>
                <a:outerShdw blurRad="38100" dist="38100" dir="2700000" algn="tl">
                  <a:srgbClr val="000000">
                    <a:alpha val="43137"/>
                  </a:srgbClr>
                </a:outerShdw>
              </a:effectLst>
              <a:latin typeface="Times New Roman"/>
            </a:endParaRPr>
          </a:p>
          <a:p>
            <a:pPr marL="0" indent="0" algn="ctr">
              <a:buNone/>
            </a:pPr>
            <a:r>
              <a:rPr lang="en-US" sz="4950" b="1" i="1" dirty="0">
                <a:solidFill>
                  <a:srgbClr val="474747"/>
                </a:solidFill>
                <a:effectLst>
                  <a:outerShdw blurRad="38100" dist="38100" dir="2700000" algn="tl">
                    <a:srgbClr val="000000">
                      <a:alpha val="43137"/>
                    </a:srgbClr>
                  </a:outerShdw>
                </a:effectLst>
                <a:latin typeface="Times New Roman"/>
              </a:rPr>
              <a:t>Amen</a:t>
            </a:r>
            <a:endParaRPr lang="en-US" sz="72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58672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C62596BA-5136-24F6-1845-994A9C829E02}"/>
              </a:ext>
            </a:extLst>
          </p:cNvPr>
          <p:cNvSpPr txBox="1"/>
          <p:nvPr/>
        </p:nvSpPr>
        <p:spPr>
          <a:xfrm>
            <a:off x="4791538" y="155929"/>
            <a:ext cx="7239281" cy="1938992"/>
          </a:xfrm>
          <a:prstGeom prst="rect">
            <a:avLst/>
          </a:prstGeom>
          <a:solidFill>
            <a:srgbClr val="E0BC7F"/>
          </a:solidFill>
          <a:effectLst>
            <a:innerShdw blurRad="114300">
              <a:prstClr val="black"/>
            </a:innerShdw>
          </a:effectLst>
        </p:spPr>
        <p:style>
          <a:lnRef idx="0">
            <a:schemeClr val="accent6"/>
          </a:lnRef>
          <a:fillRef idx="3">
            <a:schemeClr val="accent6"/>
          </a:fillRef>
          <a:effectRef idx="3">
            <a:schemeClr val="accent6"/>
          </a:effectRef>
          <a:fontRef idx="minor">
            <a:schemeClr val="lt1"/>
          </a:fontRef>
        </p:style>
        <p:txBody>
          <a:bodyPr wrap="square">
            <a:spAutoFit/>
            <a:scene3d>
              <a:camera prst="orthographicFront"/>
              <a:lightRig rig="threePt" dir="t"/>
            </a:scene3d>
            <a:sp3d extrusionH="57150">
              <a:bevelT w="38100" h="38100"/>
            </a:sp3d>
          </a:bodyPr>
          <a:lstStyle/>
          <a:p>
            <a:pPr algn="ctr" defTabSz="914377"/>
            <a:r>
              <a:rPr lang="es-ES" sz="2400" b="1">
                <a:solidFill>
                  <a:srgbClr val="826300"/>
                </a:solidFill>
                <a:latin typeface="Comic Sans MS" panose="030F0702030302020204" pitchFamily="66" charset="0"/>
              </a:rPr>
              <a:t>“</a:t>
            </a:r>
            <a:r>
              <a:rPr lang="en-US" sz="2400" b="1">
                <a:solidFill>
                  <a:srgbClr val="826300"/>
                </a:solidFill>
                <a:latin typeface="Comic Sans MS" panose="030F0702030302020204" pitchFamily="66" charset="0"/>
              </a:rPr>
              <a:t>Look carefully then how you walk, not as unwise but as wise, making the best use of the time, because the days are evil. Therefore do not be foolish, but understand what the will of the Lord is</a:t>
            </a:r>
            <a:r>
              <a:rPr lang="es-ES" sz="2400" b="1">
                <a:solidFill>
                  <a:srgbClr val="826300"/>
                </a:solidFill>
                <a:latin typeface="Comic Sans MS" panose="030F0702030302020204" pitchFamily="66" charset="0"/>
              </a:rPr>
              <a:t>” </a:t>
            </a:r>
            <a:r>
              <a:rPr lang="es-ES" sz="1600" b="1">
                <a:solidFill>
                  <a:srgbClr val="826300"/>
                </a:solidFill>
                <a:latin typeface="Comic Sans MS" panose="030F0702030302020204" pitchFamily="66" charset="0"/>
              </a:rPr>
              <a:t>(Ephesians 5:15-17, </a:t>
            </a:r>
            <a:r>
              <a:rPr lang="es-ES" sz="1400" b="1">
                <a:solidFill>
                  <a:srgbClr val="826300"/>
                </a:solidFill>
                <a:latin typeface="Comic Sans MS" panose="030F0702030302020204" pitchFamily="66" charset="0"/>
              </a:rPr>
              <a:t>ESV</a:t>
            </a:r>
            <a:r>
              <a:rPr lang="es-ES" sz="1600" b="1">
                <a:solidFill>
                  <a:srgbClr val="826300"/>
                </a:solidFill>
                <a:latin typeface="Comic Sans MS" panose="030F0702030302020204" pitchFamily="66" charset="0"/>
              </a:rPr>
              <a:t>)</a:t>
            </a:r>
            <a:endParaRPr lang="es-ES" sz="2400" b="1" dirty="0">
              <a:solidFill>
                <a:srgbClr val="826300"/>
              </a:solidFill>
              <a:latin typeface="Comic Sans MS" panose="030F0702030302020204" pitchFamily="66" charset="0"/>
            </a:endParaRPr>
          </a:p>
        </p:txBody>
      </p:sp>
    </p:spTree>
    <p:extLst>
      <p:ext uri="{BB962C8B-B14F-4D97-AF65-F5344CB8AC3E}">
        <p14:creationId xmlns:p14="http://schemas.microsoft.com/office/powerpoint/2010/main" val="3212366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90368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6592"/>
            <a:ext cx="12377518" cy="6954592"/>
          </a:xfrm>
          <a:prstGeom prst="rect">
            <a:avLst/>
          </a:prstGeom>
        </p:spPr>
      </p:pic>
      <p:sp>
        <p:nvSpPr>
          <p:cNvPr id="3" name="Rectangle 2"/>
          <p:cNvSpPr/>
          <p:nvPr/>
        </p:nvSpPr>
        <p:spPr>
          <a:xfrm>
            <a:off x="-115910" y="1811043"/>
            <a:ext cx="12609338" cy="1446550"/>
          </a:xfrm>
          <a:prstGeom prst="rect">
            <a:avLst/>
          </a:prstGeom>
        </p:spPr>
        <p:txBody>
          <a:bodyPr wrap="square">
            <a:spAutoFit/>
          </a:bodyPr>
          <a:lstStyle/>
          <a:p>
            <a:pPr algn="ctr"/>
            <a:r>
              <a:rPr lang="en-US" sz="8800" b="1" i="1" dirty="0">
                <a:solidFill>
                  <a:prstClr val="white"/>
                </a:solidFill>
                <a:latin typeface="Bodoni MT Black" panose="02070A03080606020203" pitchFamily="18" charset="0"/>
              </a:rPr>
              <a:t>You Are God Alone</a:t>
            </a:r>
          </a:p>
        </p:txBody>
      </p:sp>
    </p:spTree>
    <p:extLst>
      <p:ext uri="{BB962C8B-B14F-4D97-AF65-F5344CB8AC3E}">
        <p14:creationId xmlns:p14="http://schemas.microsoft.com/office/powerpoint/2010/main" val="530425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377518" cy="6954592"/>
          </a:xfrm>
          <a:prstGeom prst="rect">
            <a:avLst/>
          </a:prstGeom>
        </p:spPr>
      </p:pic>
      <p:sp>
        <p:nvSpPr>
          <p:cNvPr id="3" name="Rectangle 2"/>
          <p:cNvSpPr/>
          <p:nvPr/>
        </p:nvSpPr>
        <p:spPr>
          <a:xfrm>
            <a:off x="-115910" y="0"/>
            <a:ext cx="12609338" cy="6555641"/>
          </a:xfrm>
          <a:prstGeom prst="rect">
            <a:avLst/>
          </a:prstGeom>
        </p:spPr>
        <p:txBody>
          <a:bodyPr wrap="square">
            <a:spAutoFit/>
          </a:bodyPr>
          <a:lstStyle/>
          <a:p>
            <a:pPr algn="ctr"/>
            <a:r>
              <a:rPr lang="en-US" sz="6000" b="1" i="1" dirty="0">
                <a:solidFill>
                  <a:prstClr val="white"/>
                </a:solidFill>
              </a:rPr>
              <a:t>You are not a God, created by human hands</a:t>
            </a:r>
          </a:p>
          <a:p>
            <a:pPr algn="ctr"/>
            <a:r>
              <a:rPr lang="en-US" sz="6000" b="1" i="1" dirty="0">
                <a:solidFill>
                  <a:prstClr val="white"/>
                </a:solidFill>
              </a:rPr>
              <a:t>You are not a God, dependent on any mortal man</a:t>
            </a:r>
          </a:p>
          <a:p>
            <a:pPr algn="ctr"/>
            <a:r>
              <a:rPr lang="en-US" sz="6000" b="1" i="1" dirty="0">
                <a:solidFill>
                  <a:prstClr val="white"/>
                </a:solidFill>
              </a:rPr>
              <a:t>You are not a God, in need of anything we can give</a:t>
            </a:r>
          </a:p>
          <a:p>
            <a:pPr algn="ctr"/>
            <a:r>
              <a:rPr lang="en-US" sz="6000" b="1" i="1" dirty="0">
                <a:solidFill>
                  <a:prstClr val="white"/>
                </a:solidFill>
              </a:rPr>
              <a:t>By Your plan, that's just the way it is</a:t>
            </a:r>
          </a:p>
        </p:txBody>
      </p:sp>
    </p:spTree>
    <p:extLst>
      <p:ext uri="{BB962C8B-B14F-4D97-AF65-F5344CB8AC3E}">
        <p14:creationId xmlns:p14="http://schemas.microsoft.com/office/powerpoint/2010/main" val="41226580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377518" cy="6954592"/>
          </a:xfrm>
          <a:prstGeom prst="rect">
            <a:avLst/>
          </a:prstGeom>
        </p:spPr>
      </p:pic>
      <p:sp>
        <p:nvSpPr>
          <p:cNvPr id="3" name="Rectangle 2"/>
          <p:cNvSpPr/>
          <p:nvPr/>
        </p:nvSpPr>
        <p:spPr>
          <a:xfrm>
            <a:off x="-115910" y="0"/>
            <a:ext cx="12609338" cy="6555641"/>
          </a:xfrm>
          <a:prstGeom prst="rect">
            <a:avLst/>
          </a:prstGeom>
        </p:spPr>
        <p:txBody>
          <a:bodyPr wrap="square">
            <a:spAutoFit/>
          </a:bodyPr>
          <a:lstStyle/>
          <a:p>
            <a:pPr algn="ctr"/>
            <a:r>
              <a:rPr lang="en-US" sz="6000" b="1" i="1" dirty="0">
                <a:solidFill>
                  <a:prstClr val="white"/>
                </a:solidFill>
              </a:rPr>
              <a:t>You are not a God, created by human hands</a:t>
            </a:r>
          </a:p>
          <a:p>
            <a:pPr algn="ctr"/>
            <a:r>
              <a:rPr lang="en-US" sz="6000" b="1" i="1" dirty="0">
                <a:solidFill>
                  <a:prstClr val="white"/>
                </a:solidFill>
              </a:rPr>
              <a:t>You are not a God, dependent on any mortal man</a:t>
            </a:r>
          </a:p>
          <a:p>
            <a:pPr algn="ctr"/>
            <a:r>
              <a:rPr lang="en-US" sz="6000" b="1" i="1" dirty="0">
                <a:solidFill>
                  <a:prstClr val="white"/>
                </a:solidFill>
              </a:rPr>
              <a:t>You are not a God, in need of anything we can give</a:t>
            </a:r>
          </a:p>
          <a:p>
            <a:pPr algn="ctr"/>
            <a:r>
              <a:rPr lang="en-US" sz="6000" b="1" i="1" dirty="0">
                <a:solidFill>
                  <a:prstClr val="white"/>
                </a:solidFill>
              </a:rPr>
              <a:t>By Your plan, that's just the way it is</a:t>
            </a:r>
          </a:p>
        </p:txBody>
      </p:sp>
    </p:spTree>
    <p:extLst>
      <p:ext uri="{BB962C8B-B14F-4D97-AF65-F5344CB8AC3E}">
        <p14:creationId xmlns:p14="http://schemas.microsoft.com/office/powerpoint/2010/main" val="35369922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377518" cy="6954592"/>
          </a:xfrm>
          <a:prstGeom prst="rect">
            <a:avLst/>
          </a:prstGeom>
        </p:spPr>
      </p:pic>
      <p:sp>
        <p:nvSpPr>
          <p:cNvPr id="3" name="Rectangle 2"/>
          <p:cNvSpPr/>
          <p:nvPr/>
        </p:nvSpPr>
        <p:spPr>
          <a:xfrm>
            <a:off x="-115910" y="0"/>
            <a:ext cx="12609338" cy="6555641"/>
          </a:xfrm>
          <a:prstGeom prst="rect">
            <a:avLst/>
          </a:prstGeom>
        </p:spPr>
        <p:txBody>
          <a:bodyPr wrap="square">
            <a:spAutoFit/>
          </a:bodyPr>
          <a:lstStyle/>
          <a:p>
            <a:pPr algn="ctr"/>
            <a:r>
              <a:rPr lang="en-US" sz="6000" b="1" i="1" dirty="0">
                <a:solidFill>
                  <a:prstClr val="white"/>
                </a:solidFill>
              </a:rPr>
              <a:t>You are God alone from before time began</a:t>
            </a:r>
          </a:p>
          <a:p>
            <a:pPr algn="ctr"/>
            <a:r>
              <a:rPr lang="en-US" sz="6000" b="1" i="1" dirty="0">
                <a:solidFill>
                  <a:prstClr val="white"/>
                </a:solidFill>
              </a:rPr>
              <a:t>You were on Your throne</a:t>
            </a:r>
          </a:p>
          <a:p>
            <a:pPr algn="ctr"/>
            <a:r>
              <a:rPr lang="en-US" sz="6000" b="1" i="1" dirty="0">
                <a:solidFill>
                  <a:prstClr val="white"/>
                </a:solidFill>
              </a:rPr>
              <a:t>You are God alone and right now</a:t>
            </a:r>
          </a:p>
          <a:p>
            <a:pPr algn="ctr"/>
            <a:r>
              <a:rPr lang="en-US" sz="6000" b="1" i="1" dirty="0">
                <a:solidFill>
                  <a:prstClr val="white"/>
                </a:solidFill>
              </a:rPr>
              <a:t>In the good times and bad</a:t>
            </a:r>
          </a:p>
          <a:p>
            <a:pPr algn="ctr"/>
            <a:r>
              <a:rPr lang="en-US" sz="6000" b="1" i="1" dirty="0">
                <a:solidFill>
                  <a:prstClr val="white"/>
                </a:solidFill>
              </a:rPr>
              <a:t>You are on Your throne</a:t>
            </a:r>
          </a:p>
          <a:p>
            <a:pPr algn="ctr"/>
            <a:r>
              <a:rPr lang="en-US" sz="6000" b="1" i="1" dirty="0">
                <a:solidFill>
                  <a:prstClr val="white"/>
                </a:solidFill>
              </a:rPr>
              <a:t>And you are God alone</a:t>
            </a:r>
          </a:p>
        </p:txBody>
      </p:sp>
    </p:spTree>
    <p:extLst>
      <p:ext uri="{BB962C8B-B14F-4D97-AF65-F5344CB8AC3E}">
        <p14:creationId xmlns:p14="http://schemas.microsoft.com/office/powerpoint/2010/main" val="3654102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6592"/>
            <a:ext cx="12377518" cy="6954592"/>
          </a:xfrm>
          <a:prstGeom prst="rect">
            <a:avLst/>
          </a:prstGeom>
        </p:spPr>
      </p:pic>
      <p:sp>
        <p:nvSpPr>
          <p:cNvPr id="3" name="Rectangle 2"/>
          <p:cNvSpPr/>
          <p:nvPr/>
        </p:nvSpPr>
        <p:spPr>
          <a:xfrm>
            <a:off x="-180305" y="270456"/>
            <a:ext cx="12609338" cy="5909310"/>
          </a:xfrm>
          <a:prstGeom prst="rect">
            <a:avLst/>
          </a:prstGeom>
        </p:spPr>
        <p:txBody>
          <a:bodyPr wrap="square">
            <a:spAutoFit/>
          </a:bodyPr>
          <a:lstStyle/>
          <a:p>
            <a:pPr algn="ctr"/>
            <a:r>
              <a:rPr lang="en-US" sz="5400" b="1" i="1" dirty="0">
                <a:solidFill>
                  <a:prstClr val="white"/>
                </a:solidFill>
              </a:rPr>
              <a:t>You're the only God whose power none can contend</a:t>
            </a:r>
          </a:p>
          <a:p>
            <a:pPr algn="ctr"/>
            <a:r>
              <a:rPr lang="en-US" sz="5400" b="1" i="1" dirty="0">
                <a:solidFill>
                  <a:prstClr val="white"/>
                </a:solidFill>
              </a:rPr>
              <a:t>You're the only God whose name and praise will never end</a:t>
            </a:r>
          </a:p>
          <a:p>
            <a:pPr algn="ctr"/>
            <a:r>
              <a:rPr lang="en-US" sz="5400" b="1" i="1" dirty="0">
                <a:solidFill>
                  <a:prstClr val="white"/>
                </a:solidFill>
              </a:rPr>
              <a:t>You're the only God who's worthy of everything we can give</a:t>
            </a:r>
          </a:p>
          <a:p>
            <a:pPr algn="ctr"/>
            <a:r>
              <a:rPr lang="en-US" sz="5400" b="1" i="1" dirty="0">
                <a:solidFill>
                  <a:prstClr val="white"/>
                </a:solidFill>
              </a:rPr>
              <a:t>You are God and that's just the way it is</a:t>
            </a:r>
          </a:p>
        </p:txBody>
      </p:sp>
    </p:spTree>
    <p:extLst>
      <p:ext uri="{BB962C8B-B14F-4D97-AF65-F5344CB8AC3E}">
        <p14:creationId xmlns:p14="http://schemas.microsoft.com/office/powerpoint/2010/main" val="1056937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6592"/>
            <a:ext cx="12377518" cy="6954592"/>
          </a:xfrm>
          <a:prstGeom prst="rect">
            <a:avLst/>
          </a:prstGeom>
        </p:spPr>
      </p:pic>
      <p:sp>
        <p:nvSpPr>
          <p:cNvPr id="3" name="Rectangle 2"/>
          <p:cNvSpPr/>
          <p:nvPr/>
        </p:nvSpPr>
        <p:spPr>
          <a:xfrm>
            <a:off x="-180305" y="270456"/>
            <a:ext cx="12609338" cy="6555641"/>
          </a:xfrm>
          <a:prstGeom prst="rect">
            <a:avLst/>
          </a:prstGeom>
        </p:spPr>
        <p:txBody>
          <a:bodyPr wrap="square">
            <a:spAutoFit/>
          </a:bodyPr>
          <a:lstStyle/>
          <a:p>
            <a:pPr algn="ctr"/>
            <a:r>
              <a:rPr lang="en-US" sz="6000" b="1" i="1" dirty="0">
                <a:solidFill>
                  <a:prstClr val="white"/>
                </a:solidFill>
              </a:rPr>
              <a:t>You are God alone from before time began</a:t>
            </a:r>
          </a:p>
          <a:p>
            <a:pPr algn="ctr"/>
            <a:r>
              <a:rPr lang="en-US" sz="6000" b="1" i="1" dirty="0">
                <a:solidFill>
                  <a:prstClr val="white"/>
                </a:solidFill>
              </a:rPr>
              <a:t>You were on Your throne</a:t>
            </a:r>
          </a:p>
          <a:p>
            <a:pPr algn="ctr"/>
            <a:r>
              <a:rPr lang="en-US" sz="6000" b="1" i="1" dirty="0">
                <a:solidFill>
                  <a:prstClr val="white"/>
                </a:solidFill>
              </a:rPr>
              <a:t>You are God alone and right now</a:t>
            </a:r>
          </a:p>
          <a:p>
            <a:pPr algn="ctr"/>
            <a:r>
              <a:rPr lang="en-US" sz="6000" b="1" i="1" dirty="0">
                <a:solidFill>
                  <a:prstClr val="white"/>
                </a:solidFill>
              </a:rPr>
              <a:t>In the good times and bad</a:t>
            </a:r>
          </a:p>
          <a:p>
            <a:pPr algn="ctr"/>
            <a:r>
              <a:rPr lang="en-US" sz="6000" b="1" i="1" dirty="0">
                <a:solidFill>
                  <a:prstClr val="white"/>
                </a:solidFill>
              </a:rPr>
              <a:t>You are on Your throne</a:t>
            </a:r>
          </a:p>
          <a:p>
            <a:pPr algn="ctr"/>
            <a:r>
              <a:rPr lang="en-US" sz="6000" b="1" i="1" dirty="0">
                <a:solidFill>
                  <a:prstClr val="white"/>
                </a:solidFill>
              </a:rPr>
              <a:t>And you are God alone</a:t>
            </a:r>
          </a:p>
        </p:txBody>
      </p:sp>
    </p:spTree>
    <p:extLst>
      <p:ext uri="{BB962C8B-B14F-4D97-AF65-F5344CB8AC3E}">
        <p14:creationId xmlns:p14="http://schemas.microsoft.com/office/powerpoint/2010/main" val="5665571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6592"/>
            <a:ext cx="12377518" cy="6954592"/>
          </a:xfrm>
          <a:prstGeom prst="rect">
            <a:avLst/>
          </a:prstGeom>
        </p:spPr>
      </p:pic>
      <p:sp>
        <p:nvSpPr>
          <p:cNvPr id="3" name="Rectangle 2"/>
          <p:cNvSpPr/>
          <p:nvPr/>
        </p:nvSpPr>
        <p:spPr>
          <a:xfrm>
            <a:off x="-180305" y="270456"/>
            <a:ext cx="12609338" cy="6186309"/>
          </a:xfrm>
          <a:prstGeom prst="rect">
            <a:avLst/>
          </a:prstGeom>
        </p:spPr>
        <p:txBody>
          <a:bodyPr wrap="square">
            <a:spAutoFit/>
          </a:bodyPr>
          <a:lstStyle/>
          <a:p>
            <a:pPr algn="ctr"/>
            <a:r>
              <a:rPr lang="en-US" sz="6600" b="1" i="1" dirty="0">
                <a:solidFill>
                  <a:prstClr val="white"/>
                </a:solidFill>
              </a:rPr>
              <a:t>Unchangeable, unshakable, unstoppable</a:t>
            </a:r>
          </a:p>
          <a:p>
            <a:pPr algn="ctr"/>
            <a:r>
              <a:rPr lang="en-US" sz="6600" b="1" i="1" dirty="0">
                <a:solidFill>
                  <a:prstClr val="white"/>
                </a:solidFill>
              </a:rPr>
              <a:t>That's what You are</a:t>
            </a:r>
          </a:p>
          <a:p>
            <a:pPr algn="ctr"/>
            <a:r>
              <a:rPr lang="en-US" sz="6600" b="1" i="1" dirty="0">
                <a:solidFill>
                  <a:prstClr val="white"/>
                </a:solidFill>
              </a:rPr>
              <a:t>Unchangeable, unshakable, unstoppable</a:t>
            </a:r>
          </a:p>
          <a:p>
            <a:pPr algn="ctr"/>
            <a:r>
              <a:rPr lang="en-US" sz="6600" b="1" i="1" dirty="0">
                <a:solidFill>
                  <a:prstClr val="white"/>
                </a:solidFill>
              </a:rPr>
              <a:t>That's what You are</a:t>
            </a:r>
          </a:p>
        </p:txBody>
      </p:sp>
    </p:spTree>
    <p:extLst>
      <p:ext uri="{BB962C8B-B14F-4D97-AF65-F5344CB8AC3E}">
        <p14:creationId xmlns:p14="http://schemas.microsoft.com/office/powerpoint/2010/main" val="36257307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6592"/>
            <a:ext cx="12377518" cy="6954592"/>
          </a:xfrm>
          <a:prstGeom prst="rect">
            <a:avLst/>
          </a:prstGeom>
        </p:spPr>
      </p:pic>
      <p:sp>
        <p:nvSpPr>
          <p:cNvPr id="3" name="Rectangle 2"/>
          <p:cNvSpPr/>
          <p:nvPr/>
        </p:nvSpPr>
        <p:spPr>
          <a:xfrm>
            <a:off x="-180305" y="270456"/>
            <a:ext cx="12609338" cy="6555641"/>
          </a:xfrm>
          <a:prstGeom prst="rect">
            <a:avLst/>
          </a:prstGeom>
        </p:spPr>
        <p:txBody>
          <a:bodyPr wrap="square">
            <a:spAutoFit/>
          </a:bodyPr>
          <a:lstStyle/>
          <a:p>
            <a:pPr algn="ctr"/>
            <a:r>
              <a:rPr lang="en-US" sz="6000" b="1" i="1" dirty="0">
                <a:solidFill>
                  <a:prstClr val="white"/>
                </a:solidFill>
              </a:rPr>
              <a:t>You are God alone from before time began</a:t>
            </a:r>
          </a:p>
          <a:p>
            <a:pPr algn="ctr"/>
            <a:r>
              <a:rPr lang="en-US" sz="6000" b="1" i="1" dirty="0">
                <a:solidFill>
                  <a:prstClr val="white"/>
                </a:solidFill>
              </a:rPr>
              <a:t>You were on Your throne</a:t>
            </a:r>
          </a:p>
          <a:p>
            <a:pPr algn="ctr"/>
            <a:r>
              <a:rPr lang="en-US" sz="6000" b="1" i="1" dirty="0">
                <a:solidFill>
                  <a:prstClr val="white"/>
                </a:solidFill>
              </a:rPr>
              <a:t>You are God alone and right now</a:t>
            </a:r>
          </a:p>
          <a:p>
            <a:pPr algn="ctr"/>
            <a:r>
              <a:rPr lang="en-US" sz="6000" b="1" i="1" dirty="0">
                <a:solidFill>
                  <a:prstClr val="white"/>
                </a:solidFill>
              </a:rPr>
              <a:t>In the good times and bad</a:t>
            </a:r>
          </a:p>
          <a:p>
            <a:pPr algn="ctr"/>
            <a:r>
              <a:rPr lang="en-US" sz="6000" b="1" i="1" dirty="0">
                <a:solidFill>
                  <a:prstClr val="white"/>
                </a:solidFill>
              </a:rPr>
              <a:t>You are on Your throne</a:t>
            </a:r>
          </a:p>
          <a:p>
            <a:pPr algn="ctr"/>
            <a:r>
              <a:rPr lang="en-US" sz="6000" b="1" i="1" dirty="0">
                <a:solidFill>
                  <a:prstClr val="white"/>
                </a:solidFill>
              </a:rPr>
              <a:t>And you are God alone</a:t>
            </a:r>
          </a:p>
        </p:txBody>
      </p:sp>
    </p:spTree>
    <p:extLst>
      <p:ext uri="{BB962C8B-B14F-4D97-AF65-F5344CB8AC3E}">
        <p14:creationId xmlns:p14="http://schemas.microsoft.com/office/powerpoint/2010/main" val="5295345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6592"/>
            <a:ext cx="12377518" cy="6954592"/>
          </a:xfrm>
          <a:prstGeom prst="rect">
            <a:avLst/>
          </a:prstGeom>
        </p:spPr>
      </p:pic>
      <p:sp>
        <p:nvSpPr>
          <p:cNvPr id="3" name="Rectangle 2"/>
          <p:cNvSpPr/>
          <p:nvPr/>
        </p:nvSpPr>
        <p:spPr>
          <a:xfrm>
            <a:off x="-115910" y="1811043"/>
            <a:ext cx="12609338" cy="3139321"/>
          </a:xfrm>
          <a:prstGeom prst="rect">
            <a:avLst/>
          </a:prstGeom>
        </p:spPr>
        <p:txBody>
          <a:bodyPr wrap="square">
            <a:spAutoFit/>
          </a:bodyPr>
          <a:lstStyle/>
          <a:p>
            <a:pPr algn="ctr"/>
            <a:r>
              <a:rPr lang="en-US" sz="6600" b="1" i="1" dirty="0">
                <a:solidFill>
                  <a:prstClr val="white"/>
                </a:solidFill>
              </a:rPr>
              <a:t>Unchangeable, unshakable, unstoppable</a:t>
            </a:r>
          </a:p>
          <a:p>
            <a:pPr algn="ctr"/>
            <a:r>
              <a:rPr lang="en-US" sz="6600" b="1" i="1" dirty="0">
                <a:solidFill>
                  <a:prstClr val="white"/>
                </a:solidFill>
              </a:rPr>
              <a:t>That's what You are</a:t>
            </a:r>
          </a:p>
        </p:txBody>
      </p:sp>
    </p:spTree>
    <p:extLst>
      <p:ext uri="{BB962C8B-B14F-4D97-AF65-F5344CB8AC3E}">
        <p14:creationId xmlns:p14="http://schemas.microsoft.com/office/powerpoint/2010/main" val="696352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C687CDE3-6DF8-8668-7A14-A8E5524AD4F8}"/>
              </a:ext>
            </a:extLst>
          </p:cNvPr>
          <p:cNvSpPr txBox="1"/>
          <p:nvPr/>
        </p:nvSpPr>
        <p:spPr>
          <a:xfrm>
            <a:off x="921600" y="655590"/>
            <a:ext cx="10262400" cy="5508431"/>
          </a:xfrm>
          <a:prstGeom prst="rect">
            <a:avLst/>
          </a:prstGeom>
          <a:noFill/>
        </p:spPr>
        <p:txBody>
          <a:bodyPr wrap="square">
            <a:spAutoFit/>
          </a:bodyPr>
          <a:lstStyle/>
          <a:p>
            <a:pPr defTabSz="609585">
              <a:spcBef>
                <a:spcPts val="800"/>
              </a:spcBef>
            </a:pPr>
            <a:r>
              <a:rPr lang="es-ES" sz="2933" b="1">
                <a:solidFill>
                  <a:prstClr val="black"/>
                </a:solidFill>
                <a:latin typeface="Constantia" panose="02030602050306030303" pitchFamily="18" charset="0"/>
              </a:rPr>
              <a:t>“</a:t>
            </a:r>
            <a:r>
              <a:rPr lang="en-US" sz="2933" b="1">
                <a:solidFill>
                  <a:prstClr val="black"/>
                </a:solidFill>
                <a:latin typeface="Constantia" panose="02030602050306030303" pitchFamily="18" charset="0"/>
              </a:rPr>
              <a:t>Wherever there is union with Christ there is love […] When we are united to Christ, we have the mind of Christ. Purity and love shine forth in the character, meekness and truth control the life. The very expression of the countenance is changed […] If we are connected with the Light, we shall be channels of light, and in our words and works we shall reflect light to the world. Those who are truly Christians are bound with the chain of love which links earth to heaven, which binds finite man to the infinite God. The light that shines in the face of Jesus Christ shines in the hearts of His followers, to the glory of God.</a:t>
            </a:r>
            <a:r>
              <a:rPr lang="es-ES" sz="2933" b="1">
                <a:solidFill>
                  <a:prstClr val="black"/>
                </a:solidFill>
                <a:latin typeface="Constantia" panose="02030602050306030303" pitchFamily="18" charset="0"/>
              </a:rPr>
              <a:t>”</a:t>
            </a:r>
            <a:endParaRPr lang="es-ES" sz="2933" b="1" dirty="0">
              <a:solidFill>
                <a:prstClr val="black"/>
              </a:solidFill>
              <a:latin typeface="Constantia" panose="02030602050306030303" pitchFamily="18" charset="0"/>
            </a:endParaRPr>
          </a:p>
        </p:txBody>
      </p:sp>
      <p:sp>
        <p:nvSpPr>
          <p:cNvPr id="4" name="CuadroTexto 3">
            <a:extLst>
              <a:ext uri="{FF2B5EF4-FFF2-40B4-BE49-F238E27FC236}">
                <a16:creationId xmlns="" xmlns:a16="http://schemas.microsoft.com/office/drawing/2014/main" id="{0E78CFE0-ED2B-D914-83E2-60FD37BEDCD9}"/>
              </a:ext>
            </a:extLst>
          </p:cNvPr>
          <p:cNvSpPr txBox="1"/>
          <p:nvPr/>
        </p:nvSpPr>
        <p:spPr>
          <a:xfrm>
            <a:off x="5301150" y="5900117"/>
            <a:ext cx="5280163" cy="379656"/>
          </a:xfrm>
          <a:prstGeom prst="rect">
            <a:avLst/>
          </a:prstGeom>
          <a:noFill/>
        </p:spPr>
        <p:txBody>
          <a:bodyPr wrap="none" rtlCol="0">
            <a:spAutoFit/>
          </a:bodyPr>
          <a:lstStyle/>
          <a:p>
            <a:pPr algn="r" defTabSz="609585"/>
            <a:r>
              <a:rPr lang="en-US" sz="1867" b="1">
                <a:solidFill>
                  <a:prstClr val="black"/>
                </a:solidFill>
              </a:rPr>
              <a:t>E. G. W. (Selected Messages, book 1, Ch. 51, p. 337)</a:t>
            </a:r>
            <a:endParaRPr lang="es-ES" sz="1867" b="1" dirty="0">
              <a:solidFill>
                <a:prstClr val="black"/>
              </a:solidFill>
            </a:endParaRPr>
          </a:p>
        </p:txBody>
      </p:sp>
    </p:spTree>
    <p:extLst>
      <p:ext uri="{BB962C8B-B14F-4D97-AF65-F5344CB8AC3E}">
        <p14:creationId xmlns:p14="http://schemas.microsoft.com/office/powerpoint/2010/main" val="9298668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6592"/>
            <a:ext cx="12377518" cy="6954592"/>
          </a:xfrm>
          <a:prstGeom prst="rect">
            <a:avLst/>
          </a:prstGeom>
        </p:spPr>
      </p:pic>
    </p:spTree>
    <p:extLst>
      <p:ext uri="{BB962C8B-B14F-4D97-AF65-F5344CB8AC3E}">
        <p14:creationId xmlns:p14="http://schemas.microsoft.com/office/powerpoint/2010/main" val="15238128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descr="https://thegate8.files.wordpress.com/2013/08/460_55615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85011" y="609600"/>
            <a:ext cx="11155680" cy="2308324"/>
          </a:xfrm>
          <a:prstGeom prst="rect">
            <a:avLst/>
          </a:prstGeom>
        </p:spPr>
        <p:txBody>
          <a:bodyPr wrap="square">
            <a:spAutoFit/>
          </a:bodyPr>
          <a:lstStyle/>
          <a:p>
            <a:pPr algn="ctr" fontAlgn="base">
              <a:spcBef>
                <a:spcPct val="0"/>
              </a:spcBef>
              <a:spcAft>
                <a:spcPct val="0"/>
              </a:spcAft>
            </a:pPr>
            <a:r>
              <a:rPr lang="en-US" altLang="en-US" sz="7200" b="1" kern="0" dirty="0">
                <a:solidFill>
                  <a:srgbClr val="002060"/>
                </a:solidFill>
                <a:effectLst>
                  <a:outerShdw blurRad="38100" dist="38100" dir="2700000" algn="tl">
                    <a:srgbClr val="000000">
                      <a:alpha val="43137"/>
                    </a:srgbClr>
                  </a:outerShdw>
                </a:effectLst>
                <a:latin typeface="Arial Black" panose="020B0A04020102020204" pitchFamily="34" charset="0"/>
              </a:rPr>
              <a:t>The Lord </a:t>
            </a:r>
            <a:br>
              <a:rPr lang="en-US" altLang="en-US" sz="7200" b="1" kern="0" dirty="0">
                <a:solidFill>
                  <a:srgbClr val="002060"/>
                </a:solidFill>
                <a:effectLst>
                  <a:outerShdw blurRad="38100" dist="38100" dir="2700000" algn="tl">
                    <a:srgbClr val="000000">
                      <a:alpha val="43137"/>
                    </a:srgbClr>
                  </a:outerShdw>
                </a:effectLst>
                <a:latin typeface="Arial Black" panose="020B0A04020102020204" pitchFamily="34" charset="0"/>
              </a:rPr>
            </a:br>
            <a:r>
              <a:rPr lang="en-US" altLang="en-US" sz="7200" b="1" kern="0" dirty="0">
                <a:solidFill>
                  <a:srgbClr val="002060"/>
                </a:solidFill>
                <a:effectLst>
                  <a:outerShdw blurRad="38100" dist="38100" dir="2700000" algn="tl">
                    <a:srgbClr val="000000">
                      <a:alpha val="43137"/>
                    </a:srgbClr>
                  </a:outerShdw>
                </a:effectLst>
                <a:latin typeface="Arial Black" panose="020B0A04020102020204" pitchFamily="34" charset="0"/>
              </a:rPr>
              <a:t>Is in His Holy Temple</a:t>
            </a:r>
            <a:endParaRPr lang="en-US" sz="7200" b="1" dirty="0">
              <a:solidFill>
                <a:srgbClr val="002060"/>
              </a:solidFill>
              <a:effectLst>
                <a:outerShdw blurRad="38100" dist="38100" dir="2700000" algn="tl">
                  <a:srgbClr val="000000">
                    <a:alpha val="43137"/>
                  </a:srgbClr>
                </a:outerShdw>
              </a:effectLst>
              <a:latin typeface="Arial Black" panose="020B0A04020102020204" pitchFamily="34" charset="0"/>
            </a:endParaRPr>
          </a:p>
        </p:txBody>
      </p:sp>
      <p:sp>
        <p:nvSpPr>
          <p:cNvPr id="6" name="Rectangle 5"/>
          <p:cNvSpPr/>
          <p:nvPr/>
        </p:nvSpPr>
        <p:spPr>
          <a:xfrm>
            <a:off x="1700306" y="6324603"/>
            <a:ext cx="2420150" cy="307905"/>
          </a:xfrm>
          <a:prstGeom prst="rect">
            <a:avLst/>
          </a:prstGeom>
        </p:spPr>
        <p:txBody>
          <a:bodyPr wrap="none">
            <a:spAutoFit/>
          </a:bodyPr>
          <a:lstStyle/>
          <a:p>
            <a:pPr fontAlgn="base">
              <a:spcBef>
                <a:spcPct val="50000"/>
              </a:spcBef>
              <a:spcAft>
                <a:spcPct val="0"/>
              </a:spcAft>
            </a:pPr>
            <a:r>
              <a:rPr lang="en-US" altLang="en-US" sz="1401" dirty="0">
                <a:solidFill>
                  <a:srgbClr val="ED7D31">
                    <a:lumMod val="75000"/>
                  </a:srgbClr>
                </a:solidFill>
                <a:latin typeface="Arial" panose="020B0604020202020204" pitchFamily="34" charset="0"/>
              </a:rPr>
              <a:t>George F. Root (1820-1895)</a:t>
            </a:r>
          </a:p>
        </p:txBody>
      </p:sp>
    </p:spTree>
    <p:extLst>
      <p:ext uri="{BB962C8B-B14F-4D97-AF65-F5344CB8AC3E}">
        <p14:creationId xmlns:p14="http://schemas.microsoft.com/office/powerpoint/2010/main" val="331187061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descr="https://thegate8.files.wordpress.com/2013/08/460_55615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812799"/>
            <a:ext cx="12010766" cy="2308324"/>
          </a:xfrm>
          <a:prstGeom prst="rect">
            <a:avLst/>
          </a:prstGeom>
        </p:spPr>
        <p:txBody>
          <a:bodyPr wrap="square">
            <a:spAutoFit/>
          </a:bodyPr>
          <a:lstStyle/>
          <a:p>
            <a:pPr algn="ctr" fontAlgn="base">
              <a:spcBef>
                <a:spcPct val="0"/>
              </a:spcBef>
              <a:spcAft>
                <a:spcPct val="0"/>
              </a:spcAft>
            </a:pPr>
            <a:r>
              <a:rPr lang="en-US" altLang="en-US" sz="7200" b="1" kern="0" dirty="0">
                <a:solidFill>
                  <a:srgbClr val="002060"/>
                </a:solidFill>
                <a:latin typeface="Arial Black" panose="020B0A04020102020204" pitchFamily="34" charset="0"/>
              </a:rPr>
              <a:t>The Lord </a:t>
            </a:r>
            <a:br>
              <a:rPr lang="en-US" altLang="en-US" sz="7200" b="1" kern="0" dirty="0">
                <a:solidFill>
                  <a:srgbClr val="002060"/>
                </a:solidFill>
                <a:latin typeface="Arial Black" panose="020B0A04020102020204" pitchFamily="34" charset="0"/>
              </a:rPr>
            </a:br>
            <a:r>
              <a:rPr lang="en-US" altLang="en-US" sz="7200" b="1" kern="0" dirty="0">
                <a:solidFill>
                  <a:srgbClr val="002060"/>
                </a:solidFill>
                <a:latin typeface="Arial Black" panose="020B0A04020102020204" pitchFamily="34" charset="0"/>
              </a:rPr>
              <a:t>Is in His Holy Temple</a:t>
            </a:r>
            <a:endParaRPr lang="en-US" sz="7200" b="1"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336765541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descr="https://thegate8.files.wordpress.com/2013/08/460_55615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714500" y="728134"/>
            <a:ext cx="8763001" cy="2308324"/>
          </a:xfrm>
          <a:prstGeom prst="rect">
            <a:avLst/>
          </a:prstGeom>
        </p:spPr>
        <p:txBody>
          <a:bodyPr wrap="square">
            <a:spAutoFit/>
          </a:bodyPr>
          <a:lstStyle/>
          <a:p>
            <a:pPr algn="ctr" fontAlgn="base">
              <a:spcBef>
                <a:spcPct val="0"/>
              </a:spcBef>
              <a:spcAft>
                <a:spcPct val="0"/>
              </a:spcAft>
            </a:pPr>
            <a:r>
              <a:rPr lang="en-US" altLang="en-US" sz="7200" b="1" kern="0" dirty="0">
                <a:solidFill>
                  <a:srgbClr val="002060"/>
                </a:solidFill>
                <a:latin typeface="Arial Black" panose="020B0A04020102020204" pitchFamily="34" charset="0"/>
              </a:rPr>
              <a:t>Let all the earth keep silence,</a:t>
            </a:r>
            <a:endParaRPr lang="en-US" sz="7200" b="1"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115278237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descr="https://thegate8.files.wordpress.com/2013/08/460_55615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70933" y="762001"/>
            <a:ext cx="11514667" cy="2308324"/>
          </a:xfrm>
          <a:prstGeom prst="rect">
            <a:avLst/>
          </a:prstGeom>
        </p:spPr>
        <p:txBody>
          <a:bodyPr wrap="square">
            <a:spAutoFit/>
          </a:bodyPr>
          <a:lstStyle/>
          <a:p>
            <a:pPr algn="ctr" fontAlgn="base">
              <a:spcBef>
                <a:spcPct val="0"/>
              </a:spcBef>
              <a:spcAft>
                <a:spcPct val="0"/>
              </a:spcAft>
            </a:pPr>
            <a:r>
              <a:rPr lang="en-US" altLang="en-US" sz="7200" b="1" kern="0" dirty="0">
                <a:solidFill>
                  <a:srgbClr val="002060"/>
                </a:solidFill>
                <a:latin typeface="Arial Black" panose="020B0A04020102020204" pitchFamily="34" charset="0"/>
              </a:rPr>
              <a:t>Let all the earth keep silence before Him</a:t>
            </a:r>
            <a:endParaRPr lang="en-US" sz="7200" b="1"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43684474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descr="https://thegate8.files.wordpress.com/2013/08/460_55615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714500" y="107391"/>
            <a:ext cx="8763001" cy="6740307"/>
          </a:xfrm>
          <a:prstGeom prst="rect">
            <a:avLst/>
          </a:prstGeom>
        </p:spPr>
        <p:txBody>
          <a:bodyPr wrap="square">
            <a:spAutoFit/>
          </a:bodyPr>
          <a:lstStyle/>
          <a:p>
            <a:pPr algn="ctr" fontAlgn="base">
              <a:spcBef>
                <a:spcPct val="0"/>
              </a:spcBef>
              <a:spcAft>
                <a:spcPct val="0"/>
              </a:spcAft>
            </a:pPr>
            <a:r>
              <a:rPr lang="en-US" altLang="en-US" sz="7200" b="1" kern="0" dirty="0">
                <a:solidFill>
                  <a:srgbClr val="002060"/>
                </a:solidFill>
                <a:latin typeface="Arial Black" panose="020B0A04020102020204" pitchFamily="34" charset="0"/>
              </a:rPr>
              <a:t>Keep silence,</a:t>
            </a:r>
          </a:p>
          <a:p>
            <a:pPr algn="ctr" fontAlgn="base">
              <a:spcBef>
                <a:spcPct val="0"/>
              </a:spcBef>
              <a:spcAft>
                <a:spcPct val="0"/>
              </a:spcAft>
            </a:pPr>
            <a:r>
              <a:rPr lang="en-US" sz="7200" b="1" kern="0" dirty="0">
                <a:solidFill>
                  <a:srgbClr val="002060"/>
                </a:solidFill>
                <a:latin typeface="Arial Black" panose="020B0A04020102020204" pitchFamily="34" charset="0"/>
              </a:rPr>
              <a:t>Keep silence,</a:t>
            </a:r>
          </a:p>
          <a:p>
            <a:pPr algn="ctr" fontAlgn="base">
              <a:spcBef>
                <a:spcPct val="0"/>
              </a:spcBef>
              <a:spcAft>
                <a:spcPct val="0"/>
              </a:spcAft>
            </a:pPr>
            <a:endParaRPr lang="en-US" sz="7200" b="1" kern="0" dirty="0">
              <a:solidFill>
                <a:srgbClr val="002060"/>
              </a:solidFill>
              <a:latin typeface="Arial Black" panose="020B0A04020102020204" pitchFamily="34" charset="0"/>
            </a:endParaRPr>
          </a:p>
          <a:p>
            <a:pPr algn="ctr" fontAlgn="base">
              <a:spcBef>
                <a:spcPct val="0"/>
              </a:spcBef>
              <a:spcAft>
                <a:spcPct val="0"/>
              </a:spcAft>
            </a:pPr>
            <a:endParaRPr lang="en-US" sz="7200" b="1" kern="0" dirty="0">
              <a:solidFill>
                <a:srgbClr val="002060"/>
              </a:solidFill>
              <a:latin typeface="Arial Black" panose="020B0A04020102020204" pitchFamily="34" charset="0"/>
            </a:endParaRPr>
          </a:p>
          <a:p>
            <a:pPr algn="ctr" fontAlgn="base">
              <a:spcBef>
                <a:spcPct val="0"/>
              </a:spcBef>
              <a:spcAft>
                <a:spcPct val="0"/>
              </a:spcAft>
            </a:pPr>
            <a:endParaRPr lang="en-US" sz="7200" b="1" kern="0" dirty="0">
              <a:solidFill>
                <a:srgbClr val="002060"/>
              </a:solidFill>
              <a:latin typeface="Arial Black" panose="020B0A04020102020204" pitchFamily="34" charset="0"/>
            </a:endParaRPr>
          </a:p>
          <a:p>
            <a:pPr algn="ctr" fontAlgn="base">
              <a:spcBef>
                <a:spcPct val="0"/>
              </a:spcBef>
              <a:spcAft>
                <a:spcPct val="0"/>
              </a:spcAft>
            </a:pPr>
            <a:r>
              <a:rPr lang="en-US" sz="7200" b="1" kern="0" dirty="0">
                <a:solidFill>
                  <a:srgbClr val="002060"/>
                </a:solidFill>
                <a:latin typeface="Arial Black" panose="020B0A04020102020204" pitchFamily="34" charset="0"/>
              </a:rPr>
              <a:t>Before Him.</a:t>
            </a:r>
            <a:endParaRPr lang="en-US" sz="7200" b="1"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214134672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descr="https://thegate8.files.wordpress.com/2013/08/460_55615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671367" y="762002"/>
            <a:ext cx="8763001" cy="1200329"/>
          </a:xfrm>
          <a:prstGeom prst="rect">
            <a:avLst/>
          </a:prstGeom>
        </p:spPr>
        <p:txBody>
          <a:bodyPr wrap="square">
            <a:spAutoFit/>
          </a:bodyPr>
          <a:lstStyle/>
          <a:p>
            <a:pPr algn="ctr" fontAlgn="base">
              <a:spcBef>
                <a:spcPct val="0"/>
              </a:spcBef>
              <a:spcAft>
                <a:spcPct val="0"/>
              </a:spcAft>
            </a:pPr>
            <a:r>
              <a:rPr lang="en-US" altLang="en-US" sz="7200" b="1" kern="0" dirty="0">
                <a:solidFill>
                  <a:srgbClr val="002060"/>
                </a:solidFill>
                <a:latin typeface="Arial Black" panose="020B0A04020102020204" pitchFamily="34" charset="0"/>
              </a:rPr>
              <a:t>Amen.</a:t>
            </a:r>
            <a:endParaRPr lang="en-US" sz="7200" b="1"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2540907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descr="https://thegate8.files.wordpress.com/2013/08/460_55615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56703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7214"/>
            <a:ext cx="12192000" cy="6932428"/>
          </a:xfrm>
          <a:prstGeom prst="rect">
            <a:avLst/>
          </a:prstGeom>
        </p:spPr>
      </p:pic>
      <p:sp>
        <p:nvSpPr>
          <p:cNvPr id="3" name="Rectangle 2"/>
          <p:cNvSpPr/>
          <p:nvPr/>
        </p:nvSpPr>
        <p:spPr>
          <a:xfrm>
            <a:off x="609645" y="1327161"/>
            <a:ext cx="5019257" cy="4524315"/>
          </a:xfrm>
          <a:prstGeom prst="rect">
            <a:avLst/>
          </a:prstGeom>
        </p:spPr>
        <p:txBody>
          <a:bodyPr wrap="square">
            <a:spAutoFit/>
          </a:bodyPr>
          <a:lstStyle/>
          <a:p>
            <a:pPr algn="ctr"/>
            <a:r>
              <a:rPr lang="en-US" sz="7200" dirty="0" smtClean="0">
                <a:solidFill>
                  <a:srgbClr val="FFFFFF"/>
                </a:solidFill>
                <a:latin typeface="Segoe Print" panose="02000600000000000000" pitchFamily="2" charset="0"/>
              </a:rPr>
              <a:t>We</a:t>
            </a:r>
          </a:p>
          <a:p>
            <a:pPr algn="ctr"/>
            <a:r>
              <a:rPr lang="en-US" sz="7200" dirty="0" smtClean="0">
                <a:solidFill>
                  <a:srgbClr val="FFFFFF"/>
                </a:solidFill>
                <a:latin typeface="Segoe Print" panose="02000600000000000000" pitchFamily="2" charset="0"/>
              </a:rPr>
              <a:t>Request</a:t>
            </a:r>
          </a:p>
          <a:p>
            <a:pPr algn="ctr"/>
            <a:r>
              <a:rPr lang="en-US" sz="7200" dirty="0" smtClean="0">
                <a:solidFill>
                  <a:srgbClr val="FFFFFF"/>
                </a:solidFill>
                <a:latin typeface="Segoe Print" panose="02000600000000000000" pitchFamily="2" charset="0"/>
              </a:rPr>
              <a:t>His Presence</a:t>
            </a:r>
            <a:endParaRPr lang="en-US" sz="7200" dirty="0">
              <a:solidFill>
                <a:srgbClr val="FFFFFF"/>
              </a:solidFill>
              <a:latin typeface="Segoe Print" panose="02000600000000000000" pitchFamily="2" charset="0"/>
            </a:endParaRPr>
          </a:p>
        </p:txBody>
      </p:sp>
    </p:spTree>
    <p:extLst>
      <p:ext uri="{BB962C8B-B14F-4D97-AF65-F5344CB8AC3E}">
        <p14:creationId xmlns:p14="http://schemas.microsoft.com/office/powerpoint/2010/main" val="31959394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7214"/>
            <a:ext cx="12192000" cy="6932428"/>
          </a:xfrm>
          <a:prstGeom prst="rect">
            <a:avLst/>
          </a:prstGeom>
        </p:spPr>
      </p:pic>
      <p:sp>
        <p:nvSpPr>
          <p:cNvPr id="3" name="Rectangle 2"/>
          <p:cNvSpPr/>
          <p:nvPr/>
        </p:nvSpPr>
        <p:spPr>
          <a:xfrm>
            <a:off x="609645" y="1327161"/>
            <a:ext cx="5019257" cy="2308324"/>
          </a:xfrm>
          <a:prstGeom prst="rect">
            <a:avLst/>
          </a:prstGeom>
        </p:spPr>
        <p:txBody>
          <a:bodyPr wrap="square">
            <a:spAutoFit/>
          </a:bodyPr>
          <a:lstStyle/>
          <a:p>
            <a:pPr algn="ctr"/>
            <a:r>
              <a:rPr lang="en-US" sz="7200" dirty="0" smtClean="0">
                <a:solidFill>
                  <a:srgbClr val="FFFFFF"/>
                </a:solidFill>
                <a:latin typeface="Segoe Print" panose="02000600000000000000" pitchFamily="2" charset="0"/>
              </a:rPr>
              <a:t>Opening</a:t>
            </a:r>
          </a:p>
          <a:p>
            <a:pPr algn="ctr"/>
            <a:r>
              <a:rPr lang="en-US" sz="7200" dirty="0" smtClean="0">
                <a:solidFill>
                  <a:srgbClr val="FFFFFF"/>
                </a:solidFill>
                <a:latin typeface="Segoe Print" panose="02000600000000000000" pitchFamily="2" charset="0"/>
              </a:rPr>
              <a:t>Song</a:t>
            </a:r>
            <a:endParaRPr lang="en-US" sz="7200" dirty="0">
              <a:solidFill>
                <a:srgbClr val="FFFFFF"/>
              </a:solidFill>
              <a:latin typeface="Segoe Print" panose="02000600000000000000" pitchFamily="2" charset="0"/>
            </a:endParaRPr>
          </a:p>
        </p:txBody>
      </p:sp>
    </p:spTree>
    <p:extLst>
      <p:ext uri="{BB962C8B-B14F-4D97-AF65-F5344CB8AC3E}">
        <p14:creationId xmlns:p14="http://schemas.microsoft.com/office/powerpoint/2010/main" val="2598077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7397" y="38100"/>
            <a:ext cx="12065876" cy="2954655"/>
          </a:xfrm>
          <a:prstGeom prst="rect">
            <a:avLst/>
          </a:prstGeom>
        </p:spPr>
        <p:txBody>
          <a:bodyPr wrap="square">
            <a:spAutoFit/>
          </a:bodyPr>
          <a:lstStyle/>
          <a:p>
            <a:r>
              <a:rPr lang="en-US" sz="4400" b="1" i="1" cap="small" dirty="0" smtClean="0">
                <a:solidFill>
                  <a:srgbClr val="00B050"/>
                </a:solidFill>
                <a:latin typeface="Segoe UI Black" panose="020B0A02040204020203" pitchFamily="34" charset="0"/>
                <a:ea typeface="Segoe UI Black" panose="020B0A02040204020203" pitchFamily="34" charset="0"/>
              </a:rPr>
              <a:t>Lesson 10                          </a:t>
            </a:r>
            <a:r>
              <a:rPr lang="en-US" sz="5400" i="1" dirty="0" smtClean="0">
                <a:solidFill>
                  <a:srgbClr val="990055"/>
                </a:solidFill>
                <a:latin typeface="Georgia" panose="02040502050405020303" pitchFamily="18" charset="0"/>
              </a:rPr>
              <a:t>Aug 26 – Sept 1 </a:t>
            </a:r>
            <a:endParaRPr lang="en-US" sz="5400" b="1" i="1" cap="small" dirty="0" smtClean="0">
              <a:solidFill>
                <a:srgbClr val="C00000"/>
              </a:solidFill>
              <a:latin typeface="Segoe UI Black" panose="020B0A02040204020203" pitchFamily="34" charset="0"/>
              <a:ea typeface="Segoe UI Black" panose="020B0A02040204020203" pitchFamily="34" charset="0"/>
            </a:endParaRPr>
          </a:p>
          <a:p>
            <a:r>
              <a:rPr lang="en-US" sz="4400" b="1" dirty="0">
                <a:solidFill>
                  <a:srgbClr val="990055"/>
                </a:solidFill>
                <a:latin typeface="Georgia" panose="02040502050405020303" pitchFamily="18" charset="0"/>
              </a:rPr>
              <a:t>Husbands and Wives: Together at the Cross</a:t>
            </a:r>
            <a:r>
              <a:rPr lang="en-US" sz="4400" dirty="0" smtClean="0"/>
              <a:t/>
            </a:r>
            <a:br>
              <a:rPr lang="en-US" sz="4400" dirty="0" smtClean="0"/>
            </a:br>
            <a:endParaRPr lang="en-US" sz="4400" b="1" i="0" dirty="0">
              <a:solidFill>
                <a:srgbClr val="990055"/>
              </a:solidFill>
              <a:effectLst/>
              <a:latin typeface="Georgia" panose="02040502050405020303" pitchFamily="18" charset="0"/>
            </a:endParaRPr>
          </a:p>
        </p:txBody>
      </p:sp>
      <p:pic>
        <p:nvPicPr>
          <p:cNvPr id="2" name="Picture 1"/>
          <p:cNvPicPr>
            <a:picLocks noChangeAspect="1"/>
          </p:cNvPicPr>
          <p:nvPr/>
        </p:nvPicPr>
        <p:blipFill>
          <a:blip r:embed="rId3"/>
          <a:stretch>
            <a:fillRect/>
          </a:stretch>
        </p:blipFill>
        <p:spPr>
          <a:xfrm>
            <a:off x="13265" y="2286000"/>
            <a:ext cx="12192000" cy="4572000"/>
          </a:xfrm>
          <a:prstGeom prst="rect">
            <a:avLst/>
          </a:prstGeom>
        </p:spPr>
      </p:pic>
    </p:spTree>
    <p:extLst>
      <p:ext uri="{BB962C8B-B14F-4D97-AF65-F5344CB8AC3E}">
        <p14:creationId xmlns:p14="http://schemas.microsoft.com/office/powerpoint/2010/main" val="12768308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6"/>
          <p:cNvSpPr>
            <a:spLocks noGrp="1" noChangeArrowheads="1"/>
          </p:cNvSpPr>
          <p:nvPr>
            <p:ph type="ctrTitle"/>
          </p:nvPr>
        </p:nvSpPr>
        <p:spPr>
          <a:xfrm>
            <a:off x="1447800" y="1295400"/>
            <a:ext cx="9144000" cy="1371600"/>
          </a:xfrm>
        </p:spPr>
        <p:txBody>
          <a:bodyPr anchor="ctr"/>
          <a:lstStyle/>
          <a:p>
            <a:pPr algn="ctr" eaLnBrk="1" hangingPunct="1"/>
            <a:r>
              <a:rPr lang="en-US" altLang="en-US" sz="7200" b="1" smtClean="0">
                <a:solidFill>
                  <a:schemeClr val="tx1"/>
                </a:solidFill>
                <a:latin typeface="Arial Black" panose="020B0A04020102020204" pitchFamily="34" charset="0"/>
              </a:rPr>
              <a:t>Crown Him With</a:t>
            </a:r>
            <a:br>
              <a:rPr lang="en-US" altLang="en-US" sz="7200" b="1" smtClean="0">
                <a:solidFill>
                  <a:schemeClr val="tx1"/>
                </a:solidFill>
                <a:latin typeface="Arial Black" panose="020B0A04020102020204" pitchFamily="34" charset="0"/>
              </a:rPr>
            </a:br>
            <a:r>
              <a:rPr lang="en-US" altLang="en-US" sz="7200" b="1" smtClean="0">
                <a:solidFill>
                  <a:schemeClr val="tx1"/>
                </a:solidFill>
                <a:latin typeface="Arial Black" panose="020B0A04020102020204" pitchFamily="34" charset="0"/>
              </a:rPr>
              <a:t>Many Crowns</a:t>
            </a:r>
          </a:p>
        </p:txBody>
      </p:sp>
      <p:sp>
        <p:nvSpPr>
          <p:cNvPr id="2055" name="Rectangle 7"/>
          <p:cNvSpPr>
            <a:spLocks noGrp="1" noChangeArrowheads="1"/>
          </p:cNvSpPr>
          <p:nvPr>
            <p:ph type="subTitle" idx="1"/>
          </p:nvPr>
        </p:nvSpPr>
        <p:spPr>
          <a:xfrm>
            <a:off x="2895600" y="3962400"/>
            <a:ext cx="6400800" cy="838200"/>
          </a:xfrm>
        </p:spPr>
        <p:txBody>
          <a:bodyPr rtlCol="0">
            <a:normAutofit/>
          </a:bodyPr>
          <a:lstStyle/>
          <a:p>
            <a:pPr eaLnBrk="1" fontAlgn="auto" hangingPunct="1">
              <a:lnSpc>
                <a:spcPct val="90000"/>
              </a:lnSpc>
              <a:spcAft>
                <a:spcPts val="0"/>
              </a:spcAft>
              <a:buFont typeface="Wingdings 3" charset="2"/>
              <a:buNone/>
              <a:defRPr/>
            </a:pPr>
            <a:r>
              <a:rPr lang="en-US" altLang="en-US" sz="5000" dirty="0">
                <a:latin typeface="Arial Black" panose="020B0A04020102020204" pitchFamily="34" charset="0"/>
              </a:rPr>
              <a:t>Hymn #223</a:t>
            </a:r>
            <a:endParaRPr lang="en-US" altLang="en-US" sz="7800" dirty="0">
              <a:latin typeface="Arial Black" panose="020B0A04020102020204" pitchFamily="34" charset="0"/>
            </a:endParaRPr>
          </a:p>
        </p:txBody>
      </p:sp>
      <p:sp>
        <p:nvSpPr>
          <p:cNvPr id="15364" name="Text Box 8"/>
          <p:cNvSpPr txBox="1">
            <a:spLocks noChangeArrowheads="1"/>
          </p:cNvSpPr>
          <p:nvPr/>
        </p:nvSpPr>
        <p:spPr bwMode="auto">
          <a:xfrm>
            <a:off x="990600" y="4953000"/>
            <a:ext cx="5334000"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50000"/>
              </a:spcBef>
              <a:spcAft>
                <a:spcPct val="0"/>
              </a:spcAft>
              <a:buClrTx/>
              <a:buSzTx/>
              <a:buFontTx/>
              <a:buNone/>
            </a:pPr>
            <a:r>
              <a:rPr lang="en-US" altLang="en-US" sz="1400" b="1" smtClean="0">
                <a:solidFill>
                  <a:prstClr val="black"/>
                </a:solidFill>
                <a:latin typeface="Arial" panose="020B0604020202020204" pitchFamily="34" charset="0"/>
              </a:rPr>
              <a:t>Matthew Ridges, 1851 (1800-1894, and</a:t>
            </a:r>
          </a:p>
          <a:p>
            <a:pPr fontAlgn="base">
              <a:spcBef>
                <a:spcPct val="50000"/>
              </a:spcBef>
              <a:spcAft>
                <a:spcPct val="0"/>
              </a:spcAft>
              <a:buClrTx/>
              <a:buSzTx/>
              <a:buFontTx/>
              <a:buNone/>
            </a:pPr>
            <a:r>
              <a:rPr lang="en-US" altLang="en-US" sz="1400" b="1" smtClean="0">
                <a:solidFill>
                  <a:prstClr val="black"/>
                </a:solidFill>
                <a:latin typeface="Arial" panose="020B0604020202020204" pitchFamily="34" charset="0"/>
              </a:rPr>
              <a:t>Rev. by Godfrey Throng, 1874 (1823-1903)</a:t>
            </a:r>
          </a:p>
          <a:p>
            <a:pPr fontAlgn="base">
              <a:spcBef>
                <a:spcPct val="50000"/>
              </a:spcBef>
              <a:spcAft>
                <a:spcPct val="0"/>
              </a:spcAft>
              <a:buClrTx/>
              <a:buSzTx/>
              <a:buFontTx/>
              <a:buNone/>
            </a:pPr>
            <a:r>
              <a:rPr lang="en-US" altLang="en-US" sz="1400" b="1" smtClean="0">
                <a:solidFill>
                  <a:prstClr val="black"/>
                </a:solidFill>
                <a:latin typeface="Arial" panose="020B0604020202020204" pitchFamily="34" charset="0"/>
              </a:rPr>
              <a:t>George J. Elvey, 1868 (1816-1893)</a:t>
            </a:r>
          </a:p>
        </p:txBody>
      </p:sp>
    </p:spTree>
    <p:extLst>
      <p:ext uri="{BB962C8B-B14F-4D97-AF65-F5344CB8AC3E}">
        <p14:creationId xmlns:p14="http://schemas.microsoft.com/office/powerpoint/2010/main" val="18252828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4914" name="Rectangle 2"/>
          <p:cNvSpPr>
            <a:spLocks noGrp="1" noChangeArrowheads="1"/>
          </p:cNvSpPr>
          <p:nvPr>
            <p:ph type="ctrTitle"/>
          </p:nvPr>
        </p:nvSpPr>
        <p:spPr>
          <a:xfrm>
            <a:off x="1600200" y="1524000"/>
            <a:ext cx="9144000" cy="1371600"/>
          </a:xfrm>
        </p:spPr>
        <p:txBody>
          <a:bodyPr rtlCol="0" anchor="ctr">
            <a:noAutofit/>
          </a:bodyPr>
          <a:lstStyle/>
          <a:p>
            <a:pPr algn="ctr" eaLnBrk="1" fontAlgn="auto" hangingPunct="1">
              <a:spcAft>
                <a:spcPts val="0"/>
              </a:spcAft>
              <a:defRPr/>
            </a:pPr>
            <a:r>
              <a:rPr lang="en-US" altLang="en-US" sz="7200" b="1" dirty="0">
                <a:solidFill>
                  <a:schemeClr val="accent6">
                    <a:lumMod val="75000"/>
                  </a:schemeClr>
                </a:solidFill>
                <a:latin typeface="Arial Black" panose="020B0A04020102020204" pitchFamily="34" charset="0"/>
              </a:rPr>
              <a:t>Crown Him With</a:t>
            </a:r>
            <a:br>
              <a:rPr lang="en-US" altLang="en-US" sz="7200" b="1" dirty="0">
                <a:solidFill>
                  <a:schemeClr val="accent6">
                    <a:lumMod val="75000"/>
                  </a:schemeClr>
                </a:solidFill>
                <a:latin typeface="Arial Black" panose="020B0A04020102020204" pitchFamily="34" charset="0"/>
              </a:rPr>
            </a:br>
            <a:r>
              <a:rPr lang="en-US" altLang="en-US" sz="7200" b="1" dirty="0">
                <a:solidFill>
                  <a:schemeClr val="accent6">
                    <a:lumMod val="75000"/>
                  </a:schemeClr>
                </a:solidFill>
                <a:latin typeface="Arial Black" panose="020B0A04020102020204" pitchFamily="34" charset="0"/>
              </a:rPr>
              <a:t>Many Crowns</a:t>
            </a:r>
          </a:p>
        </p:txBody>
      </p:sp>
      <p:sp>
        <p:nvSpPr>
          <p:cNvPr id="294915" name="Rectangle 3"/>
          <p:cNvSpPr>
            <a:spLocks noGrp="1" noChangeArrowheads="1"/>
          </p:cNvSpPr>
          <p:nvPr>
            <p:ph type="subTitle" idx="1"/>
          </p:nvPr>
        </p:nvSpPr>
        <p:spPr>
          <a:xfrm>
            <a:off x="3124200" y="3962400"/>
            <a:ext cx="6400800" cy="838200"/>
          </a:xfrm>
        </p:spPr>
        <p:txBody>
          <a:bodyPr rtlCol="0">
            <a:noAutofit/>
          </a:bodyPr>
          <a:lstStyle/>
          <a:p>
            <a:pPr algn="ctr" eaLnBrk="1" fontAlgn="auto" hangingPunct="1">
              <a:lnSpc>
                <a:spcPct val="90000"/>
              </a:lnSpc>
              <a:spcAft>
                <a:spcPts val="0"/>
              </a:spcAft>
              <a:buFont typeface="Wingdings 3" charset="2"/>
              <a:buNone/>
              <a:defRPr/>
            </a:pPr>
            <a:r>
              <a:rPr lang="en-US" altLang="en-US" sz="6000" dirty="0">
                <a:latin typeface="Arial Black" panose="020B0A04020102020204" pitchFamily="34" charset="0"/>
              </a:rPr>
              <a:t>Hymn #223</a:t>
            </a:r>
            <a:endParaRPr lang="en-US" altLang="en-US" sz="8800" dirty="0">
              <a:latin typeface="Arial Black" panose="020B0A04020102020204" pitchFamily="34" charset="0"/>
            </a:endParaRPr>
          </a:p>
        </p:txBody>
      </p:sp>
    </p:spTree>
    <p:extLst>
      <p:ext uri="{BB962C8B-B14F-4D97-AF65-F5344CB8AC3E}">
        <p14:creationId xmlns:p14="http://schemas.microsoft.com/office/powerpoint/2010/main" val="30113881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600200" y="2438400"/>
            <a:ext cx="9156700" cy="1143000"/>
          </a:xfrm>
        </p:spPr>
        <p:txBody>
          <a:bodyPr rtlCol="0">
            <a:noAutofit/>
          </a:bodyPr>
          <a:lstStyle/>
          <a:p>
            <a:pPr algn="ctr" eaLnBrk="1" fontAlgn="auto" hangingPunct="1">
              <a:spcAft>
                <a:spcPts val="0"/>
              </a:spcAft>
              <a:defRPr/>
            </a:pPr>
            <a:r>
              <a:rPr lang="en-US" altLang="en-US" sz="7200" b="1" dirty="0">
                <a:solidFill>
                  <a:schemeClr val="accent6">
                    <a:lumMod val="75000"/>
                  </a:schemeClr>
                </a:solidFill>
                <a:latin typeface="Arial Black" panose="020B0A04020102020204" pitchFamily="34" charset="0"/>
              </a:rPr>
              <a:t>Crown Him with </a:t>
            </a:r>
            <a:br>
              <a:rPr lang="en-US" altLang="en-US" sz="7200" b="1" dirty="0">
                <a:solidFill>
                  <a:schemeClr val="accent6">
                    <a:lumMod val="75000"/>
                  </a:schemeClr>
                </a:solidFill>
                <a:latin typeface="Arial Black" panose="020B0A04020102020204" pitchFamily="34" charset="0"/>
              </a:rPr>
            </a:br>
            <a:r>
              <a:rPr lang="en-US" altLang="en-US" sz="7200" b="1" dirty="0">
                <a:solidFill>
                  <a:schemeClr val="accent6">
                    <a:lumMod val="75000"/>
                  </a:schemeClr>
                </a:solidFill>
                <a:latin typeface="Arial Black" panose="020B0A04020102020204" pitchFamily="34" charset="0"/>
              </a:rPr>
              <a:t>many crowns,</a:t>
            </a:r>
          </a:p>
        </p:txBody>
      </p:sp>
      <p:sp>
        <p:nvSpPr>
          <p:cNvPr id="17411" name="Text Box 4"/>
          <p:cNvSpPr txBox="1">
            <a:spLocks noChangeArrowheads="1"/>
          </p:cNvSpPr>
          <p:nvPr/>
        </p:nvSpPr>
        <p:spPr bwMode="auto">
          <a:xfrm>
            <a:off x="10194925" y="641191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SzTx/>
              <a:buFontTx/>
              <a:buNone/>
            </a:pPr>
            <a:r>
              <a:rPr lang="en-US" altLang="en-US" sz="1400" smtClean="0">
                <a:solidFill>
                  <a:srgbClr val="FFFF00"/>
                </a:solidFill>
                <a:latin typeface="Arial" panose="020B0604020202020204" pitchFamily="34" charset="0"/>
              </a:rPr>
              <a:t>1</a:t>
            </a:r>
          </a:p>
        </p:txBody>
      </p:sp>
    </p:spTree>
    <p:extLst>
      <p:ext uri="{BB962C8B-B14F-4D97-AF65-F5344CB8AC3E}">
        <p14:creationId xmlns:p14="http://schemas.microsoft.com/office/powerpoint/2010/main" val="17475460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447800" y="2438400"/>
            <a:ext cx="9144000" cy="1143000"/>
          </a:xfrm>
        </p:spPr>
        <p:txBody>
          <a:bodyPr rtlCol="0">
            <a:noAutofit/>
          </a:bodyPr>
          <a:lstStyle/>
          <a:p>
            <a:pPr algn="ctr" eaLnBrk="1" fontAlgn="auto" hangingPunct="1">
              <a:spcAft>
                <a:spcPts val="0"/>
              </a:spcAft>
              <a:defRPr/>
            </a:pPr>
            <a:r>
              <a:rPr lang="en-US" altLang="en-US" sz="7200" b="1" dirty="0">
                <a:solidFill>
                  <a:schemeClr val="accent6">
                    <a:lumMod val="75000"/>
                  </a:schemeClr>
                </a:solidFill>
                <a:latin typeface="Arial Black" panose="020B0A04020102020204" pitchFamily="34" charset="0"/>
              </a:rPr>
              <a:t>The Lamb upon </a:t>
            </a:r>
            <a:br>
              <a:rPr lang="en-US" altLang="en-US" sz="7200" b="1" dirty="0">
                <a:solidFill>
                  <a:schemeClr val="accent6">
                    <a:lumMod val="75000"/>
                  </a:schemeClr>
                </a:solidFill>
                <a:latin typeface="Arial Black" panose="020B0A04020102020204" pitchFamily="34" charset="0"/>
              </a:rPr>
            </a:br>
            <a:r>
              <a:rPr lang="en-US" altLang="en-US" sz="7200" b="1" dirty="0">
                <a:solidFill>
                  <a:schemeClr val="accent6">
                    <a:lumMod val="75000"/>
                  </a:schemeClr>
                </a:solidFill>
                <a:latin typeface="Arial Black" panose="020B0A04020102020204" pitchFamily="34" charset="0"/>
              </a:rPr>
              <a:t>His throne; </a:t>
            </a:r>
          </a:p>
        </p:txBody>
      </p:sp>
      <p:sp>
        <p:nvSpPr>
          <p:cNvPr id="18435" name="Text Box 4"/>
          <p:cNvSpPr txBox="1">
            <a:spLocks noChangeArrowheads="1"/>
          </p:cNvSpPr>
          <p:nvPr/>
        </p:nvSpPr>
        <p:spPr bwMode="auto">
          <a:xfrm>
            <a:off x="10347325" y="641191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SzTx/>
              <a:buFontTx/>
              <a:buNone/>
            </a:pPr>
            <a:r>
              <a:rPr lang="en-US" altLang="en-US" sz="1400" smtClean="0">
                <a:solidFill>
                  <a:srgbClr val="FFFF00"/>
                </a:solidFill>
                <a:latin typeface="Arial" panose="020B0604020202020204" pitchFamily="34" charset="0"/>
              </a:rPr>
              <a:t>1</a:t>
            </a:r>
          </a:p>
        </p:txBody>
      </p:sp>
    </p:spTree>
    <p:extLst>
      <p:ext uri="{BB962C8B-B14F-4D97-AF65-F5344CB8AC3E}">
        <p14:creationId xmlns:p14="http://schemas.microsoft.com/office/powerpoint/2010/main" val="25521980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543050" y="2819400"/>
            <a:ext cx="8761413" cy="706438"/>
          </a:xfrm>
        </p:spPr>
        <p:txBody>
          <a:bodyPr rtlCol="0">
            <a:noAutofit/>
          </a:bodyPr>
          <a:lstStyle/>
          <a:p>
            <a:pPr algn="ctr" eaLnBrk="1" fontAlgn="auto" hangingPunct="1">
              <a:spcAft>
                <a:spcPts val="0"/>
              </a:spcAft>
              <a:defRPr/>
            </a:pPr>
            <a:r>
              <a:rPr lang="en-US" altLang="en-US" sz="7200" b="1" dirty="0">
                <a:solidFill>
                  <a:schemeClr val="accent6">
                    <a:lumMod val="75000"/>
                  </a:schemeClr>
                </a:solidFill>
                <a:latin typeface="Arial Black" panose="020B0A04020102020204" pitchFamily="34" charset="0"/>
              </a:rPr>
              <a:t>Hark! How the heavenly anthem drowns</a:t>
            </a:r>
          </a:p>
        </p:txBody>
      </p:sp>
      <p:sp>
        <p:nvSpPr>
          <p:cNvPr id="19459" name="Text Box 4"/>
          <p:cNvSpPr txBox="1">
            <a:spLocks noChangeArrowheads="1"/>
          </p:cNvSpPr>
          <p:nvPr/>
        </p:nvSpPr>
        <p:spPr bwMode="auto">
          <a:xfrm>
            <a:off x="9220200" y="60198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50000"/>
              </a:spcBef>
              <a:spcAft>
                <a:spcPct val="0"/>
              </a:spcAft>
              <a:buClrTx/>
              <a:buSzTx/>
              <a:buFontTx/>
              <a:buNone/>
            </a:pPr>
            <a:r>
              <a:rPr lang="en-US" altLang="en-US" smtClean="0">
                <a:solidFill>
                  <a:srgbClr val="FFFF00"/>
                </a:solidFill>
                <a:latin typeface="Arial" panose="020B0604020202020204" pitchFamily="34" charset="0"/>
              </a:rPr>
              <a:t>1</a:t>
            </a:r>
          </a:p>
        </p:txBody>
      </p:sp>
      <p:sp>
        <p:nvSpPr>
          <p:cNvPr id="19460" name="Text Box 5"/>
          <p:cNvSpPr txBox="1">
            <a:spLocks noChangeArrowheads="1"/>
          </p:cNvSpPr>
          <p:nvPr/>
        </p:nvSpPr>
        <p:spPr bwMode="auto">
          <a:xfrm>
            <a:off x="10134600" y="6400800"/>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SzTx/>
              <a:buFontTx/>
              <a:buNone/>
            </a:pPr>
            <a:r>
              <a:rPr lang="en-US" altLang="en-US" sz="1400" smtClean="0">
                <a:solidFill>
                  <a:srgbClr val="FFFF00"/>
                </a:solidFill>
                <a:latin typeface="Arial" panose="020B0604020202020204" pitchFamily="34" charset="0"/>
              </a:rPr>
              <a:t>1</a:t>
            </a:r>
          </a:p>
        </p:txBody>
      </p:sp>
    </p:spTree>
    <p:extLst>
      <p:ext uri="{BB962C8B-B14F-4D97-AF65-F5344CB8AC3E}">
        <p14:creationId xmlns:p14="http://schemas.microsoft.com/office/powerpoint/2010/main" val="38085112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219200" y="2667000"/>
            <a:ext cx="9144000" cy="1143000"/>
          </a:xfrm>
        </p:spPr>
        <p:txBody>
          <a:bodyPr rtlCol="0">
            <a:noAutofit/>
          </a:bodyPr>
          <a:lstStyle/>
          <a:p>
            <a:pPr algn="ctr" eaLnBrk="1" fontAlgn="auto" hangingPunct="1">
              <a:spcAft>
                <a:spcPts val="0"/>
              </a:spcAft>
              <a:defRPr/>
            </a:pPr>
            <a:r>
              <a:rPr lang="en-US" altLang="en-US" sz="7200" b="1" dirty="0">
                <a:solidFill>
                  <a:schemeClr val="accent6">
                    <a:lumMod val="75000"/>
                  </a:schemeClr>
                </a:solidFill>
                <a:latin typeface="Arial Black" panose="020B0A04020102020204" pitchFamily="34" charset="0"/>
              </a:rPr>
              <a:t>All music but its own!</a:t>
            </a:r>
          </a:p>
        </p:txBody>
      </p:sp>
      <p:sp>
        <p:nvSpPr>
          <p:cNvPr id="20483" name="Text Box 4"/>
          <p:cNvSpPr txBox="1">
            <a:spLocks noChangeArrowheads="1"/>
          </p:cNvSpPr>
          <p:nvPr/>
        </p:nvSpPr>
        <p:spPr bwMode="auto">
          <a:xfrm>
            <a:off x="10347325" y="641191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SzTx/>
              <a:buFontTx/>
              <a:buNone/>
            </a:pPr>
            <a:r>
              <a:rPr lang="en-US" altLang="en-US" sz="1400" smtClean="0">
                <a:solidFill>
                  <a:srgbClr val="FFFF00"/>
                </a:solidFill>
                <a:latin typeface="Arial" panose="020B0604020202020204" pitchFamily="34" charset="0"/>
              </a:rPr>
              <a:t>1</a:t>
            </a:r>
          </a:p>
        </p:txBody>
      </p:sp>
    </p:spTree>
    <p:extLst>
      <p:ext uri="{BB962C8B-B14F-4D97-AF65-F5344CB8AC3E}">
        <p14:creationId xmlns:p14="http://schemas.microsoft.com/office/powerpoint/2010/main" val="22303808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458913" y="2971800"/>
            <a:ext cx="8761412" cy="706438"/>
          </a:xfrm>
        </p:spPr>
        <p:txBody>
          <a:bodyPr rtlCol="0">
            <a:noAutofit/>
          </a:bodyPr>
          <a:lstStyle/>
          <a:p>
            <a:pPr algn="ctr" eaLnBrk="1" fontAlgn="auto" hangingPunct="1">
              <a:spcAft>
                <a:spcPts val="0"/>
              </a:spcAft>
              <a:defRPr/>
            </a:pPr>
            <a:r>
              <a:rPr lang="en-US" altLang="en-US" sz="7200" b="1" dirty="0">
                <a:solidFill>
                  <a:schemeClr val="accent6">
                    <a:lumMod val="75000"/>
                  </a:schemeClr>
                </a:solidFill>
                <a:latin typeface="Arial Black" panose="020B0A04020102020204" pitchFamily="34" charset="0"/>
              </a:rPr>
              <a:t>Awake, my soul, and sing</a:t>
            </a:r>
          </a:p>
        </p:txBody>
      </p:sp>
      <p:sp>
        <p:nvSpPr>
          <p:cNvPr id="21507" name="Text Box 4"/>
          <p:cNvSpPr txBox="1">
            <a:spLocks noChangeArrowheads="1"/>
          </p:cNvSpPr>
          <p:nvPr/>
        </p:nvSpPr>
        <p:spPr bwMode="auto">
          <a:xfrm>
            <a:off x="10042525" y="625951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SzTx/>
              <a:buFontTx/>
              <a:buNone/>
            </a:pPr>
            <a:r>
              <a:rPr lang="en-US" altLang="en-US" sz="1400" smtClean="0">
                <a:solidFill>
                  <a:srgbClr val="FFFF00"/>
                </a:solidFill>
                <a:latin typeface="Arial" panose="020B0604020202020204" pitchFamily="34" charset="0"/>
              </a:rPr>
              <a:t>1</a:t>
            </a:r>
          </a:p>
        </p:txBody>
      </p:sp>
    </p:spTree>
    <p:extLst>
      <p:ext uri="{BB962C8B-B14F-4D97-AF65-F5344CB8AC3E}">
        <p14:creationId xmlns:p14="http://schemas.microsoft.com/office/powerpoint/2010/main" val="17172951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a:xfrm>
            <a:off x="1219200" y="2590800"/>
            <a:ext cx="9144000" cy="1143000"/>
          </a:xfrm>
        </p:spPr>
        <p:txBody>
          <a:bodyPr rtlCol="0">
            <a:noAutofit/>
          </a:bodyPr>
          <a:lstStyle/>
          <a:p>
            <a:pPr algn="ctr" eaLnBrk="1" fontAlgn="auto" hangingPunct="1">
              <a:spcAft>
                <a:spcPts val="0"/>
              </a:spcAft>
              <a:defRPr/>
            </a:pPr>
            <a:r>
              <a:rPr lang="en-US" altLang="en-US" sz="7200" dirty="0">
                <a:solidFill>
                  <a:schemeClr val="accent6">
                    <a:lumMod val="75000"/>
                  </a:schemeClr>
                </a:solidFill>
                <a:latin typeface="Arial Black" panose="020B0A04020102020204" pitchFamily="34" charset="0"/>
              </a:rPr>
              <a:t>Of Him who died for thee;</a:t>
            </a:r>
          </a:p>
        </p:txBody>
      </p:sp>
      <p:sp>
        <p:nvSpPr>
          <p:cNvPr id="22531" name="Text Box 4"/>
          <p:cNvSpPr txBox="1">
            <a:spLocks noChangeArrowheads="1"/>
          </p:cNvSpPr>
          <p:nvPr/>
        </p:nvSpPr>
        <p:spPr bwMode="auto">
          <a:xfrm>
            <a:off x="10347325" y="641191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SzTx/>
              <a:buFontTx/>
              <a:buNone/>
            </a:pPr>
            <a:r>
              <a:rPr lang="en-US" altLang="en-US" sz="1400" smtClean="0">
                <a:solidFill>
                  <a:srgbClr val="FFFF00"/>
                </a:solidFill>
                <a:latin typeface="Arial" panose="020B0604020202020204" pitchFamily="34" charset="0"/>
              </a:rPr>
              <a:t>1</a:t>
            </a:r>
          </a:p>
        </p:txBody>
      </p:sp>
    </p:spTree>
    <p:extLst>
      <p:ext uri="{BB962C8B-B14F-4D97-AF65-F5344CB8AC3E}">
        <p14:creationId xmlns:p14="http://schemas.microsoft.com/office/powerpoint/2010/main" val="399865822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590675" y="2667000"/>
            <a:ext cx="8761413" cy="706438"/>
          </a:xfrm>
        </p:spPr>
        <p:txBody>
          <a:bodyPr rtlCol="0">
            <a:noAutofit/>
          </a:bodyPr>
          <a:lstStyle/>
          <a:p>
            <a:pPr algn="ctr" eaLnBrk="1" fontAlgn="auto" hangingPunct="1">
              <a:spcAft>
                <a:spcPts val="0"/>
              </a:spcAft>
              <a:defRPr/>
            </a:pPr>
            <a:r>
              <a:rPr lang="en-US" altLang="en-US" sz="7200" b="1" dirty="0">
                <a:solidFill>
                  <a:schemeClr val="accent6">
                    <a:lumMod val="75000"/>
                  </a:schemeClr>
                </a:solidFill>
                <a:latin typeface="Arial Black" panose="020B0A04020102020204" pitchFamily="34" charset="0"/>
              </a:rPr>
              <a:t>And hail Him as </a:t>
            </a:r>
            <a:br>
              <a:rPr lang="en-US" altLang="en-US" sz="7200" b="1" dirty="0">
                <a:solidFill>
                  <a:schemeClr val="accent6">
                    <a:lumMod val="75000"/>
                  </a:schemeClr>
                </a:solidFill>
                <a:latin typeface="Arial Black" panose="020B0A04020102020204" pitchFamily="34" charset="0"/>
              </a:rPr>
            </a:br>
            <a:r>
              <a:rPr lang="en-US" altLang="en-US" sz="7200" b="1" dirty="0">
                <a:solidFill>
                  <a:schemeClr val="accent6">
                    <a:lumMod val="75000"/>
                  </a:schemeClr>
                </a:solidFill>
                <a:latin typeface="Arial Black" panose="020B0A04020102020204" pitchFamily="34" charset="0"/>
              </a:rPr>
              <a:t>thy matchless King </a:t>
            </a:r>
          </a:p>
        </p:txBody>
      </p:sp>
      <p:sp>
        <p:nvSpPr>
          <p:cNvPr id="23555" name="Text Box 5"/>
          <p:cNvSpPr txBox="1">
            <a:spLocks noChangeArrowheads="1"/>
          </p:cNvSpPr>
          <p:nvPr/>
        </p:nvSpPr>
        <p:spPr bwMode="auto">
          <a:xfrm>
            <a:off x="10210800" y="6324600"/>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SzTx/>
              <a:buFontTx/>
              <a:buNone/>
            </a:pPr>
            <a:r>
              <a:rPr lang="en-US" altLang="en-US" sz="1400" smtClean="0">
                <a:solidFill>
                  <a:srgbClr val="FFFF00"/>
                </a:solidFill>
                <a:latin typeface="Arial" panose="020B0604020202020204" pitchFamily="34" charset="0"/>
              </a:rPr>
              <a:t>1</a:t>
            </a:r>
          </a:p>
        </p:txBody>
      </p:sp>
    </p:spTree>
    <p:extLst>
      <p:ext uri="{BB962C8B-B14F-4D97-AF65-F5344CB8AC3E}">
        <p14:creationId xmlns:p14="http://schemas.microsoft.com/office/powerpoint/2010/main" val="22474699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1806575" y="2819400"/>
            <a:ext cx="8545513" cy="309563"/>
          </a:xfrm>
        </p:spPr>
        <p:txBody>
          <a:bodyPr rtlCol="0">
            <a:noAutofit/>
          </a:bodyPr>
          <a:lstStyle/>
          <a:p>
            <a:pPr algn="ctr" eaLnBrk="1" fontAlgn="auto" hangingPunct="1">
              <a:spcAft>
                <a:spcPts val="0"/>
              </a:spcAft>
              <a:defRPr/>
            </a:pPr>
            <a:r>
              <a:rPr lang="en-US" altLang="en-US" sz="7200" b="1" dirty="0">
                <a:solidFill>
                  <a:schemeClr val="accent6">
                    <a:lumMod val="75000"/>
                  </a:schemeClr>
                </a:solidFill>
                <a:latin typeface="Arial Black" panose="020B0A04020102020204" pitchFamily="34" charset="0"/>
              </a:rPr>
              <a:t>Through all eternity. </a:t>
            </a:r>
          </a:p>
        </p:txBody>
      </p:sp>
      <p:sp>
        <p:nvSpPr>
          <p:cNvPr id="24579" name="Text Box 4"/>
          <p:cNvSpPr txBox="1">
            <a:spLocks noChangeArrowheads="1"/>
          </p:cNvSpPr>
          <p:nvPr/>
        </p:nvSpPr>
        <p:spPr bwMode="auto">
          <a:xfrm>
            <a:off x="10210800" y="6324600"/>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entury Gothic" panose="020B0502020202020204" pitchFamily="34" charset="0"/>
              </a:defRPr>
            </a:lvl9pPr>
          </a:lstStyle>
          <a:p>
            <a:pPr fontAlgn="base">
              <a:spcBef>
                <a:spcPct val="0"/>
              </a:spcBef>
              <a:spcAft>
                <a:spcPct val="0"/>
              </a:spcAft>
              <a:buClrTx/>
              <a:buSzTx/>
              <a:buFontTx/>
              <a:buNone/>
            </a:pPr>
            <a:r>
              <a:rPr lang="en-US" altLang="en-US" sz="1400" smtClean="0">
                <a:solidFill>
                  <a:srgbClr val="FFFF00"/>
                </a:solidFill>
                <a:latin typeface="Arial" panose="020B0604020202020204" pitchFamily="34" charset="0"/>
              </a:rPr>
              <a:t>1</a:t>
            </a:r>
          </a:p>
        </p:txBody>
      </p:sp>
    </p:spTree>
    <p:extLst>
      <p:ext uri="{BB962C8B-B14F-4D97-AF65-F5344CB8AC3E}">
        <p14:creationId xmlns:p14="http://schemas.microsoft.com/office/powerpoint/2010/main" val="374025136"/>
      </p:ext>
    </p:extLst>
  </p:cSld>
  <p:clrMapOvr>
    <a:masterClrMapping/>
  </p:clrMapOvr>
</p:sld>
</file>

<file path=ppt/theme/_rels/theme116.xml.rels><?xml version="1.0" encoding="UTF-8" standalone="yes"?>
<Relationships xmlns="http://schemas.openxmlformats.org/package/2006/relationships"><Relationship Id="rId1" Type="http://schemas.openxmlformats.org/officeDocument/2006/relationships/image" Target="../media/image50.jpeg"/></Relationships>
</file>

<file path=ppt/theme/_rels/theme189.xml.rels><?xml version="1.0" encoding="UTF-8" standalone="yes"?>
<Relationships xmlns="http://schemas.openxmlformats.org/package/2006/relationships"><Relationship Id="rId1" Type="http://schemas.openxmlformats.org/officeDocument/2006/relationships/image" Target="../media/image65.jpeg"/></Relationships>
</file>

<file path=ppt/theme/theme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1" u="none" strike="noStrike" cap="none" normalizeH="0" baseline="0" smtClean="0">
            <a:ln>
              <a:noFill/>
            </a:ln>
            <a:solidFill>
              <a:schemeClr val="tx1"/>
            </a:solidFill>
            <a:effectLst/>
            <a:latin typeface="Monotype Corsiva"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1" u="none" strike="noStrike" cap="none" normalizeH="0" baseline="0" smtClean="0">
            <a:ln>
              <a:noFill/>
            </a:ln>
            <a:solidFill>
              <a:schemeClr val="tx1"/>
            </a:solidFill>
            <a:effectLst/>
            <a:latin typeface="Monotype Corsiva" pitchFamily="6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0.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1.xml><?xml version="1.0" encoding="utf-8"?>
<a:theme xmlns:a="http://schemas.openxmlformats.org/drawingml/2006/main" name="9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2.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3.xml><?xml version="1.0" encoding="utf-8"?>
<a:theme xmlns:a="http://schemas.openxmlformats.org/drawingml/2006/main" name="4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4.xml><?xml version="1.0" encoding="utf-8"?>
<a:theme xmlns:a="http://schemas.openxmlformats.org/drawingml/2006/main" name="4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5.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7.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8.xml><?xml version="1.0" encoding="utf-8"?>
<a:theme xmlns:a="http://schemas.openxmlformats.org/drawingml/2006/main" name="2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9.xml><?xml version="1.0" encoding="utf-8"?>
<a:theme xmlns:a="http://schemas.openxmlformats.org/drawingml/2006/main" name="6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0.xml><?xml version="1.0" encoding="utf-8"?>
<a:theme xmlns:a="http://schemas.openxmlformats.org/drawingml/2006/main" name="3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1.xml><?xml version="1.0" encoding="utf-8"?>
<a:theme xmlns:a="http://schemas.openxmlformats.org/drawingml/2006/main" name="4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2.xml><?xml version="1.0" encoding="utf-8"?>
<a:theme xmlns:a="http://schemas.openxmlformats.org/drawingml/2006/main" name="5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3.xml><?xml version="1.0" encoding="utf-8"?>
<a:theme xmlns:a="http://schemas.openxmlformats.org/drawingml/2006/main" name="6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1" u="none" strike="noStrike" cap="none" normalizeH="0" baseline="0" smtClean="0">
            <a:ln>
              <a:noFill/>
            </a:ln>
            <a:solidFill>
              <a:schemeClr val="tx1"/>
            </a:solidFill>
            <a:effectLst/>
            <a:latin typeface="Monotype Corsiva"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1" u="none" strike="noStrike" cap="none" normalizeH="0" baseline="0" smtClean="0">
            <a:ln>
              <a:noFill/>
            </a:ln>
            <a:solidFill>
              <a:schemeClr val="tx1"/>
            </a:solidFill>
            <a:effectLst/>
            <a:latin typeface="Monotype Corsiva" pitchFamily="6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4.xml><?xml version="1.0" encoding="utf-8"?>
<a:theme xmlns:a="http://schemas.openxmlformats.org/drawingml/2006/main" name="1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5.xml><?xml version="1.0" encoding="utf-8"?>
<a:theme xmlns:a="http://schemas.openxmlformats.org/drawingml/2006/main" name="3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6.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17.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8.xml><?xml version="1.0" encoding="utf-8"?>
<a:theme xmlns:a="http://schemas.openxmlformats.org/drawingml/2006/main" name="5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1" u="none" strike="noStrike" cap="none" normalizeH="0" baseline="0" smtClean="0">
            <a:ln>
              <a:noFill/>
            </a:ln>
            <a:solidFill>
              <a:schemeClr val="tx1"/>
            </a:solidFill>
            <a:effectLst/>
            <a:latin typeface="Monotype Corsiva"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1" u="none" strike="noStrike" cap="none" normalizeH="0" baseline="0" smtClean="0">
            <a:ln>
              <a:noFill/>
            </a:ln>
            <a:solidFill>
              <a:schemeClr val="tx1"/>
            </a:solidFill>
            <a:effectLst/>
            <a:latin typeface="Monotype Corsiva" pitchFamily="6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9.xml><?xml version="1.0" encoding="utf-8"?>
<a:theme xmlns:a="http://schemas.openxmlformats.org/drawingml/2006/main" name="6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0.xml><?xml version="1.0" encoding="utf-8"?>
<a:theme xmlns:a="http://schemas.openxmlformats.org/drawingml/2006/main" name="6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1.xml><?xml version="1.0" encoding="utf-8"?>
<a:theme xmlns:a="http://schemas.openxmlformats.org/drawingml/2006/main" name="7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2.xml><?xml version="1.0" encoding="utf-8"?>
<a:theme xmlns:a="http://schemas.openxmlformats.org/drawingml/2006/main" name="8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3.xml><?xml version="1.0" encoding="utf-8"?>
<a:theme xmlns:a="http://schemas.openxmlformats.org/drawingml/2006/main" name="8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4.xml><?xml version="1.0" encoding="utf-8"?>
<a:theme xmlns:a="http://schemas.openxmlformats.org/drawingml/2006/main" name="8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5.xml><?xml version="1.0" encoding="utf-8"?>
<a:theme xmlns:a="http://schemas.openxmlformats.org/drawingml/2006/main" name="8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6.xml><?xml version="1.0" encoding="utf-8"?>
<a:theme xmlns:a="http://schemas.openxmlformats.org/drawingml/2006/main" name="7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7.xml><?xml version="1.0" encoding="utf-8"?>
<a:theme xmlns:a="http://schemas.openxmlformats.org/drawingml/2006/main" name="9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8.xml><?xml version="1.0" encoding="utf-8"?>
<a:theme xmlns:a="http://schemas.openxmlformats.org/drawingml/2006/main" name="8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9.xml><?xml version="1.0" encoding="utf-8"?>
<a:theme xmlns:a="http://schemas.openxmlformats.org/drawingml/2006/main" name="9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0.xml><?xml version="1.0" encoding="utf-8"?>
<a:theme xmlns:a="http://schemas.openxmlformats.org/drawingml/2006/main" name="9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1.xml><?xml version="1.0" encoding="utf-8"?>
<a:theme xmlns:a="http://schemas.openxmlformats.org/drawingml/2006/main" name="9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3.xml><?xml version="1.0" encoding="utf-8"?>
<a:theme xmlns:a="http://schemas.openxmlformats.org/drawingml/2006/main" name="9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4.xml><?xml version="1.0" encoding="utf-8"?>
<a:theme xmlns:a="http://schemas.openxmlformats.org/drawingml/2006/main" name="9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5.xml><?xml version="1.0" encoding="utf-8"?>
<a:theme xmlns:a="http://schemas.openxmlformats.org/drawingml/2006/main" name="10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6.xml><?xml version="1.0" encoding="utf-8"?>
<a:theme xmlns:a="http://schemas.openxmlformats.org/drawingml/2006/main" name="10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7.xml><?xml version="1.0" encoding="utf-8"?>
<a:theme xmlns:a="http://schemas.openxmlformats.org/drawingml/2006/main" name="1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8.xml><?xml version="1.0" encoding="utf-8"?>
<a:theme xmlns:a="http://schemas.openxmlformats.org/drawingml/2006/main" name="1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9.xml><?xml version="1.0" encoding="utf-8"?>
<a:theme xmlns:a="http://schemas.openxmlformats.org/drawingml/2006/main" name="1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0.xml><?xml version="1.0" encoding="utf-8"?>
<a:theme xmlns:a="http://schemas.openxmlformats.org/drawingml/2006/main" name="1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1.xml><?xml version="1.0" encoding="utf-8"?>
<a:theme xmlns:a="http://schemas.openxmlformats.org/drawingml/2006/main" name="12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2.xml><?xml version="1.0" encoding="utf-8"?>
<a:theme xmlns:a="http://schemas.openxmlformats.org/drawingml/2006/main" name="1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3.xml><?xml version="1.0" encoding="utf-8"?>
<a:theme xmlns:a="http://schemas.openxmlformats.org/drawingml/2006/main" name="12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4.xml><?xml version="1.0" encoding="utf-8"?>
<a:theme xmlns:a="http://schemas.openxmlformats.org/drawingml/2006/main" name="13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5.xml><?xml version="1.0" encoding="utf-8"?>
<a:theme xmlns:a="http://schemas.openxmlformats.org/drawingml/2006/main" name="13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6.xml><?xml version="1.0" encoding="utf-8"?>
<a:theme xmlns:a="http://schemas.openxmlformats.org/drawingml/2006/main" name="13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7.xml><?xml version="1.0" encoding="utf-8"?>
<a:theme xmlns:a="http://schemas.openxmlformats.org/drawingml/2006/main" name="13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8.xml><?xml version="1.0" encoding="utf-8"?>
<a:theme xmlns:a="http://schemas.openxmlformats.org/drawingml/2006/main" name="13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9.xml><?xml version="1.0" encoding="utf-8"?>
<a:theme xmlns:a="http://schemas.openxmlformats.org/drawingml/2006/main" name="13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0.xml><?xml version="1.0" encoding="utf-8"?>
<a:theme xmlns:a="http://schemas.openxmlformats.org/drawingml/2006/main" name="1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1.xml><?xml version="1.0" encoding="utf-8"?>
<a:theme xmlns:a="http://schemas.openxmlformats.org/drawingml/2006/main" name="13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2.xml><?xml version="1.0" encoding="utf-8"?>
<a:theme xmlns:a="http://schemas.openxmlformats.org/drawingml/2006/main" name="14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3.xml><?xml version="1.0" encoding="utf-8"?>
<a:theme xmlns:a="http://schemas.openxmlformats.org/drawingml/2006/main" name="13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4.xml><?xml version="1.0" encoding="utf-8"?>
<a:theme xmlns:a="http://schemas.openxmlformats.org/drawingml/2006/main" name="14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5.xml><?xml version="1.0" encoding="utf-8"?>
<a:theme xmlns:a="http://schemas.openxmlformats.org/drawingml/2006/main" name="14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6.xml><?xml version="1.0" encoding="utf-8"?>
<a:theme xmlns:a="http://schemas.openxmlformats.org/drawingml/2006/main" name="14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7.xml><?xml version="1.0" encoding="utf-8"?>
<a:theme xmlns:a="http://schemas.openxmlformats.org/drawingml/2006/main" name="14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8.xml><?xml version="1.0" encoding="utf-8"?>
<a:theme xmlns:a="http://schemas.openxmlformats.org/drawingml/2006/main" name="1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9.xml><?xml version="1.0" encoding="utf-8"?>
<a:theme xmlns:a="http://schemas.openxmlformats.org/drawingml/2006/main" name="14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0.xml><?xml version="1.0" encoding="utf-8"?>
<a:theme xmlns:a="http://schemas.openxmlformats.org/drawingml/2006/main" name="14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5.xml><?xml version="1.0" encoding="utf-8"?>
<a:theme xmlns:a="http://schemas.openxmlformats.org/drawingml/2006/main" name="14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6.xml><?xml version="1.0" encoding="utf-8"?>
<a:theme xmlns:a="http://schemas.openxmlformats.org/drawingml/2006/main" name="15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7.xml><?xml version="1.0" encoding="utf-8"?>
<a:theme xmlns:a="http://schemas.openxmlformats.org/drawingml/2006/main" name="14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8.xml><?xml version="1.0" encoding="utf-8"?>
<a:theme xmlns:a="http://schemas.openxmlformats.org/drawingml/2006/main" name="1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9.xml><?xml version="1.0" encoding="utf-8"?>
<a:theme xmlns:a="http://schemas.openxmlformats.org/drawingml/2006/main" name="15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0.xml><?xml version="1.0" encoding="utf-8"?>
<a:theme xmlns:a="http://schemas.openxmlformats.org/drawingml/2006/main" name="14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1.xml><?xml version="1.0" encoding="utf-8"?>
<a:theme xmlns:a="http://schemas.openxmlformats.org/drawingml/2006/main" name="15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2.xml><?xml version="1.0" encoding="utf-8"?>
<a:theme xmlns:a="http://schemas.openxmlformats.org/drawingml/2006/main" name="15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3.xml><?xml version="1.0" encoding="utf-8"?>
<a:theme xmlns:a="http://schemas.openxmlformats.org/drawingml/2006/main" name="15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4.xml><?xml version="1.0" encoding="utf-8"?>
<a:theme xmlns:a="http://schemas.openxmlformats.org/drawingml/2006/main" name="15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5.xml><?xml version="1.0" encoding="utf-8"?>
<a:theme xmlns:a="http://schemas.openxmlformats.org/drawingml/2006/main" name="15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6.xml><?xml version="1.0" encoding="utf-8"?>
<a:theme xmlns:a="http://schemas.openxmlformats.org/drawingml/2006/main" name="15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7.xml><?xml version="1.0" encoding="utf-8"?>
<a:theme xmlns:a="http://schemas.openxmlformats.org/drawingml/2006/main" name="16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8.xml><?xml version="1.0" encoding="utf-8"?>
<a:theme xmlns:a="http://schemas.openxmlformats.org/drawingml/2006/main" name="15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9.xml><?xml version="1.0" encoding="utf-8"?>
<a:theme xmlns:a="http://schemas.openxmlformats.org/drawingml/2006/main" name="16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0.xml><?xml version="1.0" encoding="utf-8"?>
<a:theme xmlns:a="http://schemas.openxmlformats.org/drawingml/2006/main" name="15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1.xml><?xml version="1.0" encoding="utf-8"?>
<a:theme xmlns:a="http://schemas.openxmlformats.org/drawingml/2006/main" name="16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2.xml><?xml version="1.0" encoding="utf-8"?>
<a:theme xmlns:a="http://schemas.openxmlformats.org/drawingml/2006/main" name="16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3.xml><?xml version="1.0" encoding="utf-8"?>
<a:theme xmlns:a="http://schemas.openxmlformats.org/drawingml/2006/main" name="16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4.xml><?xml version="1.0" encoding="utf-8"?>
<a:theme xmlns:a="http://schemas.openxmlformats.org/drawingml/2006/main" name="16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5.xml><?xml version="1.0" encoding="utf-8"?>
<a:theme xmlns:a="http://schemas.openxmlformats.org/drawingml/2006/main" name="16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6.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87.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8.xml><?xml version="1.0" encoding="utf-8"?>
<a:theme xmlns:a="http://schemas.openxmlformats.org/drawingml/2006/main" name="2_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89.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0.xml><?xml version="1.0" encoding="utf-8"?>
<a:theme xmlns:a="http://schemas.openxmlformats.org/drawingml/2006/main" name="165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2.xml><?xml version="1.0" encoding="utf-8"?>
<a:theme xmlns:a="http://schemas.openxmlformats.org/drawingml/2006/main" name="6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9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4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4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4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6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6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6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6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5.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6.xml><?xml version="1.0" encoding="utf-8"?>
<a:theme xmlns:a="http://schemas.openxmlformats.org/drawingml/2006/main" name="4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8.xml><?xml version="1.0" encoding="utf-8"?>
<a:theme xmlns:a="http://schemas.openxmlformats.org/drawingml/2006/main" name="4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9.xml><?xml version="1.0" encoding="utf-8"?>
<a:theme xmlns:a="http://schemas.openxmlformats.org/drawingml/2006/main" name="4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0.xml><?xml version="1.0" encoding="utf-8"?>
<a:theme xmlns:a="http://schemas.openxmlformats.org/drawingml/2006/main" name="5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5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2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5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5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5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6.xml><?xml version="1.0" encoding="utf-8"?>
<a:theme xmlns:a="http://schemas.openxmlformats.org/drawingml/2006/main" name="5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7.xml><?xml version="1.0" encoding="utf-8"?>
<a:theme xmlns:a="http://schemas.openxmlformats.org/drawingml/2006/main" name="6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8.xml><?xml version="1.0" encoding="utf-8"?>
<a:theme xmlns:a="http://schemas.openxmlformats.org/drawingml/2006/main" name="6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9.xml><?xml version="1.0" encoding="utf-8"?>
<a:theme xmlns:a="http://schemas.openxmlformats.org/drawingml/2006/main" name="5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0.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1.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7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5.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7.xml><?xml version="1.0" encoding="utf-8"?>
<a:theme xmlns:a="http://schemas.openxmlformats.org/drawingml/2006/main" name="2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3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0.xml><?xml version="1.0" encoding="utf-8"?>
<a:theme xmlns:a="http://schemas.openxmlformats.org/drawingml/2006/main" name="5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2.xml><?xml version="1.0" encoding="utf-8"?>
<a:theme xmlns:a="http://schemas.openxmlformats.org/drawingml/2006/main" name="3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7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7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7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6.xml><?xml version="1.0" encoding="utf-8"?>
<a:theme xmlns:a="http://schemas.openxmlformats.org/drawingml/2006/main" name="7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7.xml><?xml version="1.0" encoding="utf-8"?>
<a:theme xmlns:a="http://schemas.openxmlformats.org/drawingml/2006/main" name="7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8.xml><?xml version="1.0" encoding="utf-8"?>
<a:theme xmlns:a="http://schemas.openxmlformats.org/drawingml/2006/main" name="7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9.xml><?xml version="1.0" encoding="utf-8"?>
<a:theme xmlns:a="http://schemas.openxmlformats.org/drawingml/2006/main" name="8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0.xml><?xml version="1.0" encoding="utf-8"?>
<a:theme xmlns:a="http://schemas.openxmlformats.org/drawingml/2006/main" name="3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1.xml><?xml version="1.0" encoding="utf-8"?>
<a:theme xmlns:a="http://schemas.openxmlformats.org/drawingml/2006/main" name="8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8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8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4.xml><?xml version="1.0" encoding="utf-8"?>
<a:theme xmlns:a="http://schemas.openxmlformats.org/drawingml/2006/main" name="7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5.xml><?xml version="1.0" encoding="utf-8"?>
<a:theme xmlns:a="http://schemas.openxmlformats.org/drawingml/2006/main" name="9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9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7.xml><?xml version="1.0" encoding="utf-8"?>
<a:theme xmlns:a="http://schemas.openxmlformats.org/drawingml/2006/main" name="9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8.xml><?xml version="1.0" encoding="utf-8"?>
<a:theme xmlns:a="http://schemas.openxmlformats.org/drawingml/2006/main" name="8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9.xml><?xml version="1.0" encoding="utf-8"?>
<a:theme xmlns:a="http://schemas.openxmlformats.org/drawingml/2006/main" name="10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0.xml><?xml version="1.0" encoding="utf-8"?>
<a:theme xmlns:a="http://schemas.openxmlformats.org/drawingml/2006/main" name="10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1.xml><?xml version="1.0" encoding="utf-8"?>
<a:theme xmlns:a="http://schemas.openxmlformats.org/drawingml/2006/main" name="10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2.xml><?xml version="1.0" encoding="utf-8"?>
<a:theme xmlns:a="http://schemas.openxmlformats.org/drawingml/2006/main" name="10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3.xml><?xml version="1.0" encoding="utf-8"?>
<a:theme xmlns:a="http://schemas.openxmlformats.org/drawingml/2006/main" name="10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4.xml><?xml version="1.0" encoding="utf-8"?>
<a:theme xmlns:a="http://schemas.openxmlformats.org/drawingml/2006/main" name="10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5.xml><?xml version="1.0" encoding="utf-8"?>
<a:theme xmlns:a="http://schemas.openxmlformats.org/drawingml/2006/main" name="10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6.xml><?xml version="1.0" encoding="utf-8"?>
<a:theme xmlns:a="http://schemas.openxmlformats.org/drawingml/2006/main" name="1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7.xml><?xml version="1.0" encoding="utf-8"?>
<a:theme xmlns:a="http://schemas.openxmlformats.org/drawingml/2006/main" name="10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8.xml><?xml version="1.0" encoding="utf-8"?>
<a:theme xmlns:a="http://schemas.openxmlformats.org/drawingml/2006/main" name="1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9.xml><?xml version="1.0" encoding="utf-8"?>
<a:theme xmlns:a="http://schemas.openxmlformats.org/drawingml/2006/main" name="1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0.xml><?xml version="1.0" encoding="utf-8"?>
<a:theme xmlns:a="http://schemas.openxmlformats.org/drawingml/2006/main" name="1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1.xml><?xml version="1.0" encoding="utf-8"?>
<a:theme xmlns:a="http://schemas.openxmlformats.org/drawingml/2006/main" name="1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2.xml><?xml version="1.0" encoding="utf-8"?>
<a:theme xmlns:a="http://schemas.openxmlformats.org/drawingml/2006/main" name="1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3.xml><?xml version="1.0" encoding="utf-8"?>
<a:theme xmlns:a="http://schemas.openxmlformats.org/drawingml/2006/main" name="12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4.xml><?xml version="1.0" encoding="utf-8"?>
<a:theme xmlns:a="http://schemas.openxmlformats.org/drawingml/2006/main" name="1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5.xml><?xml version="1.0" encoding="utf-8"?>
<a:theme xmlns:a="http://schemas.openxmlformats.org/drawingml/2006/main" name="1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6.xml><?xml version="1.0" encoding="utf-8"?>
<a:theme xmlns:a="http://schemas.openxmlformats.org/drawingml/2006/main" name="12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7.xml><?xml version="1.0" encoding="utf-8"?>
<a:theme xmlns:a="http://schemas.openxmlformats.org/drawingml/2006/main" name="12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8.xml><?xml version="1.0" encoding="utf-8"?>
<a:theme xmlns:a="http://schemas.openxmlformats.org/drawingml/2006/main" name="3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9.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000" b="0" i="0" u="none" strike="noStrike" cap="none" normalizeH="0" baseline="0" smtClean="0">
            <a:ln>
              <a:noFill/>
            </a:ln>
            <a:solidFill>
              <a:schemeClr val="bg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126027</TotalTime>
  <Words>3528</Words>
  <Application>Microsoft Office PowerPoint</Application>
  <PresentationFormat>Widescreen</PresentationFormat>
  <Paragraphs>845</Paragraphs>
  <Slides>259</Slides>
  <Notes>13</Notes>
  <HiddenSlides>1</HiddenSlides>
  <MMClips>3</MMClips>
  <ScaleCrop>false</ScaleCrop>
  <HeadingPairs>
    <vt:vector size="6" baseType="variant">
      <vt:variant>
        <vt:lpstr>Fonts Used</vt:lpstr>
      </vt:variant>
      <vt:variant>
        <vt:i4>22</vt:i4>
      </vt:variant>
      <vt:variant>
        <vt:lpstr>Theme</vt:lpstr>
      </vt:variant>
      <vt:variant>
        <vt:i4>192</vt:i4>
      </vt:variant>
      <vt:variant>
        <vt:lpstr>Slide Titles</vt:lpstr>
      </vt:variant>
      <vt:variant>
        <vt:i4>259</vt:i4>
      </vt:variant>
    </vt:vector>
  </HeadingPairs>
  <TitlesOfParts>
    <vt:vector size="473" baseType="lpstr">
      <vt:lpstr>Arial</vt:lpstr>
      <vt:lpstr>Arial Black</vt:lpstr>
      <vt:lpstr>Arial Rounded MT Bold</vt:lpstr>
      <vt:lpstr>Bauhaus 93</vt:lpstr>
      <vt:lpstr>Bodoni MT Black</vt:lpstr>
      <vt:lpstr>Book Antiqua</vt:lpstr>
      <vt:lpstr>Bradley Hand ITC</vt:lpstr>
      <vt:lpstr>Britannic Bold</vt:lpstr>
      <vt:lpstr>Calibri</vt:lpstr>
      <vt:lpstr>Calibri Light</vt:lpstr>
      <vt:lpstr>Century Gothic</vt:lpstr>
      <vt:lpstr>Comic Sans MS</vt:lpstr>
      <vt:lpstr>Constantia</vt:lpstr>
      <vt:lpstr>Gabriola</vt:lpstr>
      <vt:lpstr>Georgia</vt:lpstr>
      <vt:lpstr>Lucida Handwriting</vt:lpstr>
      <vt:lpstr>Segoe Print</vt:lpstr>
      <vt:lpstr>Segoe UI Black</vt:lpstr>
      <vt:lpstr>Times New Roman</vt:lpstr>
      <vt:lpstr>Trebuchet MS</vt:lpstr>
      <vt:lpstr>Wingdings 2</vt:lpstr>
      <vt:lpstr>Wingdings 3</vt:lpstr>
      <vt:lpstr>6_Default Design</vt:lpstr>
      <vt:lpstr>10_Default Design</vt:lpstr>
      <vt:lpstr>1_Default Design</vt:lpstr>
      <vt:lpstr>13_Default Design</vt:lpstr>
      <vt:lpstr>3_Default Design</vt:lpstr>
      <vt:lpstr>9_Default Design</vt:lpstr>
      <vt:lpstr>Office Theme</vt:lpstr>
      <vt:lpstr>27_Default Design</vt:lpstr>
      <vt:lpstr>21_Default Design</vt:lpstr>
      <vt:lpstr>Office Theme</vt:lpstr>
      <vt:lpstr>25_Default Design</vt:lpstr>
      <vt:lpstr>Office Theme</vt:lpstr>
      <vt:lpstr>Office Theme</vt:lpstr>
      <vt:lpstr>Office Theme</vt:lpstr>
      <vt:lpstr>Office Theme</vt:lpstr>
      <vt:lpstr>Office Theme</vt:lpstr>
      <vt:lpstr>Office Theme</vt:lpstr>
      <vt:lpstr>Office Theme</vt:lpstr>
      <vt:lpstr>Office Theme</vt:lpstr>
      <vt:lpstr>34_Default Design</vt:lpstr>
      <vt:lpstr>26_Default Design</vt:lpstr>
      <vt:lpstr>37_Default Design</vt:lpstr>
      <vt:lpstr>40_Default Design</vt:lpstr>
      <vt:lpstr>44_Default Design</vt:lpstr>
      <vt:lpstr>5_Default Design</vt:lpstr>
      <vt:lpstr>43_Default Design</vt:lpstr>
      <vt:lpstr>46_Default Design</vt:lpstr>
      <vt:lpstr>2_Default Design</vt:lpstr>
      <vt:lpstr>61_Default Design</vt:lpstr>
      <vt:lpstr>62_Default Design</vt:lpstr>
      <vt:lpstr>60_Default Design</vt:lpstr>
      <vt:lpstr>63_Default Design</vt:lpstr>
      <vt:lpstr>11_Default Design</vt:lpstr>
      <vt:lpstr>14_Default Design</vt:lpstr>
      <vt:lpstr>38_Default Design</vt:lpstr>
      <vt:lpstr>41_Default Design</vt:lpstr>
      <vt:lpstr>36_Default Design</vt:lpstr>
      <vt:lpstr>48_Default Design</vt:lpstr>
      <vt:lpstr>45_Default Design</vt:lpstr>
      <vt:lpstr>55_Default Design</vt:lpstr>
      <vt:lpstr>56_Default Design</vt:lpstr>
      <vt:lpstr>29_Default Design</vt:lpstr>
      <vt:lpstr>51_Default Design</vt:lpstr>
      <vt:lpstr>53_Default Design</vt:lpstr>
      <vt:lpstr>54_Default Design</vt:lpstr>
      <vt:lpstr>59_Default Design</vt:lpstr>
      <vt:lpstr>67_Default Design</vt:lpstr>
      <vt:lpstr>68_Default Design</vt:lpstr>
      <vt:lpstr>57_Default Design</vt:lpstr>
      <vt:lpstr>8_Default Design</vt:lpstr>
      <vt:lpstr>7_Default Design</vt:lpstr>
      <vt:lpstr>70_Default Design</vt:lpstr>
      <vt:lpstr>Office Theme</vt:lpstr>
      <vt:lpstr>Office Theme</vt:lpstr>
      <vt:lpstr>18_Default Design</vt:lpstr>
      <vt:lpstr>23_Default Design</vt:lpstr>
      <vt:lpstr>28_Default Design</vt:lpstr>
      <vt:lpstr>35_Default Design</vt:lpstr>
      <vt:lpstr>15_Default Design</vt:lpstr>
      <vt:lpstr>58_Default Design</vt:lpstr>
      <vt:lpstr>20_Default Design</vt:lpstr>
      <vt:lpstr>31_Default Design</vt:lpstr>
      <vt:lpstr>77_Default Design</vt:lpstr>
      <vt:lpstr>73_Default Design</vt:lpstr>
      <vt:lpstr>72_Default Design</vt:lpstr>
      <vt:lpstr>75_Default Design</vt:lpstr>
      <vt:lpstr>79_Default Design</vt:lpstr>
      <vt:lpstr>76_Default Design</vt:lpstr>
      <vt:lpstr>81_Default Design</vt:lpstr>
      <vt:lpstr>30_Default Design</vt:lpstr>
      <vt:lpstr>80_Default Design</vt:lpstr>
      <vt:lpstr>82_Default Design</vt:lpstr>
      <vt:lpstr>83_Default Design</vt:lpstr>
      <vt:lpstr>78_Default Design</vt:lpstr>
      <vt:lpstr>93_Default Design</vt:lpstr>
      <vt:lpstr>92_Default Design</vt:lpstr>
      <vt:lpstr>97_Default Design</vt:lpstr>
      <vt:lpstr>85_Default Design</vt:lpstr>
      <vt:lpstr>100_Default Design</vt:lpstr>
      <vt:lpstr>101_Default Design</vt:lpstr>
      <vt:lpstr>103_Default Design</vt:lpstr>
      <vt:lpstr>107_Default Design</vt:lpstr>
      <vt:lpstr>104_Default Design</vt:lpstr>
      <vt:lpstr>108_Default Design</vt:lpstr>
      <vt:lpstr>106_Default Design</vt:lpstr>
      <vt:lpstr>112_Default Design</vt:lpstr>
      <vt:lpstr>109_Default Design</vt:lpstr>
      <vt:lpstr>111_Default Design</vt:lpstr>
      <vt:lpstr>113_Default Design</vt:lpstr>
      <vt:lpstr>118_Default Design</vt:lpstr>
      <vt:lpstr>114_Default Design</vt:lpstr>
      <vt:lpstr>116_Default Design</vt:lpstr>
      <vt:lpstr>124_Default Design</vt:lpstr>
      <vt:lpstr>122_Default Design</vt:lpstr>
      <vt:lpstr>125_Default Design</vt:lpstr>
      <vt:lpstr>128_Default Design</vt:lpstr>
      <vt:lpstr>129_Default Design</vt:lpstr>
      <vt:lpstr>33_Default Design</vt:lpstr>
      <vt:lpstr>16_Default Design</vt:lpstr>
      <vt:lpstr>12_Default Design</vt:lpstr>
      <vt:lpstr>94_Default Design</vt:lpstr>
      <vt:lpstr>22_Default Design</vt:lpstr>
      <vt:lpstr>47_Default Design</vt:lpstr>
      <vt:lpstr>49_Default Design</vt:lpstr>
      <vt:lpstr>17_Default Design</vt:lpstr>
      <vt:lpstr>4_Default Design</vt:lpstr>
      <vt:lpstr>19_Default Design</vt:lpstr>
      <vt:lpstr>24_Default Design</vt:lpstr>
      <vt:lpstr>64_Default Design</vt:lpstr>
      <vt:lpstr>39_Default Design</vt:lpstr>
      <vt:lpstr>42_Default Design</vt:lpstr>
      <vt:lpstr>52_Default Design</vt:lpstr>
      <vt:lpstr>69_Default Design</vt:lpstr>
      <vt:lpstr>110_Default Design</vt:lpstr>
      <vt:lpstr>32_Default Design</vt:lpstr>
      <vt:lpstr>Flow</vt:lpstr>
      <vt:lpstr>Default Design</vt:lpstr>
      <vt:lpstr>50_Default Design</vt:lpstr>
      <vt:lpstr>65_Default Design</vt:lpstr>
      <vt:lpstr>66_Default Design</vt:lpstr>
      <vt:lpstr>71_Default Design</vt:lpstr>
      <vt:lpstr>84_Default Design</vt:lpstr>
      <vt:lpstr>88_Default Design</vt:lpstr>
      <vt:lpstr>86_Default Design</vt:lpstr>
      <vt:lpstr>87_Default Design</vt:lpstr>
      <vt:lpstr>74_Default Design</vt:lpstr>
      <vt:lpstr>91_Default Design</vt:lpstr>
      <vt:lpstr>89_Default Design</vt:lpstr>
      <vt:lpstr>90_Default Design</vt:lpstr>
      <vt:lpstr>95_Default Design</vt:lpstr>
      <vt:lpstr>99_Default Design</vt:lpstr>
      <vt:lpstr>2_Office Theme</vt:lpstr>
      <vt:lpstr>98_Default Design</vt:lpstr>
      <vt:lpstr>96_Default Design</vt:lpstr>
      <vt:lpstr>102_Default Design</vt:lpstr>
      <vt:lpstr>105_Default Design</vt:lpstr>
      <vt:lpstr>115_Default Design</vt:lpstr>
      <vt:lpstr>117_Default Design</vt:lpstr>
      <vt:lpstr>123_Default Design</vt:lpstr>
      <vt:lpstr>121_Default Design</vt:lpstr>
      <vt:lpstr>126_Default Design</vt:lpstr>
      <vt:lpstr>120_Default Design</vt:lpstr>
      <vt:lpstr>127_Default Design</vt:lpstr>
      <vt:lpstr>130_Default Design</vt:lpstr>
      <vt:lpstr>132_Default Design</vt:lpstr>
      <vt:lpstr>133_Default Design</vt:lpstr>
      <vt:lpstr>131_Default Design</vt:lpstr>
      <vt:lpstr>134_Default Design</vt:lpstr>
      <vt:lpstr>135_Default Design</vt:lpstr>
      <vt:lpstr>137_Default Design</vt:lpstr>
      <vt:lpstr>138_Default Design</vt:lpstr>
      <vt:lpstr>140_Default Design</vt:lpstr>
      <vt:lpstr>139_Default Design</vt:lpstr>
      <vt:lpstr>142_Default Design</vt:lpstr>
      <vt:lpstr>143_Default Design</vt:lpstr>
      <vt:lpstr>145_Default Design</vt:lpstr>
      <vt:lpstr>141_Default Design</vt:lpstr>
      <vt:lpstr>136_Default Design</vt:lpstr>
      <vt:lpstr>144_Default Design</vt:lpstr>
      <vt:lpstr>146_Default Design</vt:lpstr>
      <vt:lpstr>1_Office Theme</vt:lpstr>
      <vt:lpstr>3_Office Theme</vt:lpstr>
      <vt:lpstr>4_Office Theme</vt:lpstr>
      <vt:lpstr>5_Office Theme</vt:lpstr>
      <vt:lpstr>148_Default Design</vt:lpstr>
      <vt:lpstr>151_Default Design</vt:lpstr>
      <vt:lpstr>149_Default Design</vt:lpstr>
      <vt:lpstr>119_Default Design</vt:lpstr>
      <vt:lpstr>153_Default Design</vt:lpstr>
      <vt:lpstr>147_Default Design</vt:lpstr>
      <vt:lpstr>150_Default Design</vt:lpstr>
      <vt:lpstr>152_Default Design</vt:lpstr>
      <vt:lpstr>158_Default Design</vt:lpstr>
      <vt:lpstr>159_Default Design</vt:lpstr>
      <vt:lpstr>154_Default Design</vt:lpstr>
      <vt:lpstr>156_Default Design</vt:lpstr>
      <vt:lpstr>160_Default Design</vt:lpstr>
      <vt:lpstr>155_Default Design</vt:lpstr>
      <vt:lpstr>161_Default Design</vt:lpstr>
      <vt:lpstr>157_Default Design</vt:lpstr>
      <vt:lpstr>162_Default Design</vt:lpstr>
      <vt:lpstr>163_Default Design</vt:lpstr>
      <vt:lpstr>168_Default Design</vt:lpstr>
      <vt:lpstr>164_Default Design</vt:lpstr>
      <vt:lpstr>167_Default Design</vt:lpstr>
      <vt:lpstr>Tema de Office</vt:lpstr>
      <vt:lpstr>1_Tema de Office</vt:lpstr>
      <vt:lpstr>2_Tema de Office</vt:lpstr>
      <vt:lpstr>Ion Boardroom</vt:lpstr>
      <vt:lpstr>165_Default Design</vt:lpstr>
      <vt:lpstr>8_Office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Are You Ready? Be Ready. Stay Ready!</vt:lpstr>
      <vt:lpstr>Be Ready…Stay Ready…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Are You Ready? Be Ready. Stay Ready!</vt:lpstr>
      <vt:lpstr>Be Ready…Stay Ready…</vt:lpstr>
      <vt:lpstr>PowerPoint Presentation</vt:lpstr>
      <vt:lpstr>PowerPoint Presentation</vt:lpstr>
      <vt:lpstr>PowerPoint Presentation</vt:lpstr>
      <vt:lpstr>PowerPoint Presentation</vt:lpstr>
      <vt:lpstr>  Angus Dei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Crown Him With Many Crowns</vt:lpstr>
      <vt:lpstr>Crown Him With Many Crowns</vt:lpstr>
      <vt:lpstr>Crown Him with  many crowns,</vt:lpstr>
      <vt:lpstr>The Lamb upon  His throne; </vt:lpstr>
      <vt:lpstr>Hark! How the heavenly anthem drowns</vt:lpstr>
      <vt:lpstr>All music but its own!</vt:lpstr>
      <vt:lpstr>Awake, my soul, and sing</vt:lpstr>
      <vt:lpstr>Of Him who died for thee;</vt:lpstr>
      <vt:lpstr>And hail Him as  thy matchless King </vt:lpstr>
      <vt:lpstr>Through all eternity. </vt:lpstr>
      <vt:lpstr>Crown Him the  Lord of love!</vt:lpstr>
      <vt:lpstr>Behold His  hands and side,</vt:lpstr>
      <vt:lpstr>Those wounds,  yet visible above,</vt:lpstr>
      <vt:lpstr>In beauty glorified;</vt:lpstr>
      <vt:lpstr>No angel in the sky</vt:lpstr>
      <vt:lpstr>Can fully bear that sight,</vt:lpstr>
      <vt:lpstr>But downward  bends  his wondering eye</vt:lpstr>
      <vt:lpstr>At mysteries so great.</vt:lpstr>
      <vt:lpstr>Crown Him the  Lord of peace!</vt:lpstr>
      <vt:lpstr>Whose hand  a scepter sways</vt:lpstr>
      <vt:lpstr>PowerPoint Presentation</vt:lpstr>
      <vt:lpstr>And all be prayer  and praise;</vt:lpstr>
      <vt:lpstr>His reign shall  know no end,</vt:lpstr>
      <vt:lpstr>And round His  pierced feet</vt:lpstr>
      <vt:lpstr>Fair flowers of  Paradise extend,</vt:lpstr>
      <vt:lpstr>Their fragrance  ever sweet.</vt:lpstr>
      <vt:lpstr>Crown Him the  Lord of years,</vt:lpstr>
      <vt:lpstr>The Potentate of time, </vt:lpstr>
      <vt:lpstr>Creator of the  rolling spheres,</vt:lpstr>
      <vt:lpstr>Ineffably sublime!</vt:lpstr>
      <vt:lpstr>All hail! Redeemer, hail!</vt:lpstr>
      <vt:lpstr>For Thou hast  died for me;</vt:lpstr>
      <vt:lpstr>Thy praise shall  never, never fail</vt:lpstr>
      <vt:lpstr>Throughout eternity.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Hover o’er me, Holy Spirit,  Bathe my trembling  heart and brow; </vt:lpstr>
      <vt:lpstr>Fill me with Thy  hallowed presence,  Come, O come and fill me now.</vt:lpstr>
      <vt:lpstr>Fill me now, fill me now,  Jesus, come and fill me now.</vt:lpstr>
      <vt:lpstr>Fill me with Thy  hallowed presence,  Come, O come and fill me now.</vt:lpstr>
      <vt:lpstr>PowerPoint Presentation</vt:lpstr>
      <vt:lpstr>Hear our prayer, O Lord,</vt:lpstr>
      <vt:lpstr>Hear our prayer, O Lord;</vt:lpstr>
      <vt:lpstr>Incline Thine ear to us,</vt:lpstr>
      <vt:lpstr>And grant us Thy peace.</vt:lpstr>
      <vt:lpstr>Amen.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Are You Ready? Be Ready. Stay Ready!</vt:lpstr>
      <vt:lpstr>Be Ready…Stay Ready…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Are You Ready? Be Ready. Stay Ready!</vt:lpstr>
      <vt:lpstr>Be Ready…Stay Ready…</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Family Computer</dc:creator>
  <cp:lastModifiedBy>lindrey bispham</cp:lastModifiedBy>
  <cp:revision>4305</cp:revision>
  <dcterms:modified xsi:type="dcterms:W3CDTF">2023-08-26T01:05:35Z</dcterms:modified>
</cp:coreProperties>
</file>